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4630400" cy="8229600"/>
  <p:notesSz cx="8229600" cy="14630400"/>
  <p:embeddedFontLst>
    <p:embeddedFont>
      <p:font typeface="Lora" pitchFamily="2" charset="0"/>
      <p:regular r:id="rId13"/>
    </p:embeddedFont>
    <p:embeddedFont>
      <p:font typeface="Source Sans Pro" panose="020B0503030403020204" pitchFamily="34" charset="0"/>
      <p:regular r:id="rId14"/>
      <p:bold r:id="rId15"/>
    </p:embeddedFont>
    <p:embeddedFont>
      <p:font typeface="Source Sans Pro Bold" panose="020B0703030403020204" pitchFamily="34" charset="0"/>
      <p:bold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2441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7724" y="2178129"/>
            <a:ext cx="7468553" cy="14080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5500"/>
              </a:lnSpc>
              <a:buNone/>
            </a:pPr>
            <a:r>
              <a:rPr lang="en-US" sz="440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Task Management Web Application – TodoApp</a:t>
            </a:r>
            <a:endParaRPr lang="en-US" sz="4400" dirty="0"/>
          </a:p>
        </p:txBody>
      </p:sp>
      <p:sp>
        <p:nvSpPr>
          <p:cNvPr id="4" name="Text 1"/>
          <p:cNvSpPr/>
          <p:nvPr/>
        </p:nvSpPr>
        <p:spPr>
          <a:xfrm>
            <a:off x="264696" y="3945136"/>
            <a:ext cx="8041582" cy="130063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3000"/>
              </a:lnSpc>
              <a:buNone/>
            </a:pPr>
            <a:r>
              <a:rPr lang="en-US" sz="2000" b="1" dirty="0" err="1">
                <a:solidFill>
                  <a:schemeClr val="bg1"/>
                </a:solidFill>
              </a:rPr>
              <a:t>TodoApp</a:t>
            </a:r>
            <a:r>
              <a:rPr lang="en-US" sz="2000" dirty="0">
                <a:solidFill>
                  <a:schemeClr val="bg1"/>
                </a:solidFill>
              </a:rPr>
              <a:t> is a web-based task management application developed as a final year capstone project by undergraduate students of </a:t>
            </a:r>
            <a:r>
              <a:rPr lang="en-US" sz="2000" b="1" dirty="0" err="1">
                <a:solidFill>
                  <a:schemeClr val="bg1"/>
                </a:solidFill>
              </a:rPr>
              <a:t>B.Tech</a:t>
            </a:r>
            <a:r>
              <a:rPr lang="en-US" sz="2000" b="1" dirty="0">
                <a:solidFill>
                  <a:schemeClr val="bg1"/>
                </a:solidFill>
              </a:rPr>
              <a:t> in Computer Science and Engineering</a:t>
            </a:r>
            <a:r>
              <a:rPr lang="en-US" sz="2000" dirty="0">
                <a:solidFill>
                  <a:schemeClr val="bg1"/>
                </a:solidFill>
              </a:rPr>
              <a:t> at </a:t>
            </a:r>
            <a:r>
              <a:rPr lang="en-US" sz="2000" b="1" dirty="0">
                <a:solidFill>
                  <a:schemeClr val="bg1"/>
                </a:solidFill>
              </a:rPr>
              <a:t>SRM University – AP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  <a:endParaRPr lang="en-US" sz="1850" dirty="0">
              <a:solidFill>
                <a:schemeClr val="bg1"/>
              </a:solidFill>
            </a:endParaRPr>
          </a:p>
        </p:txBody>
      </p:sp>
      <p:sp>
        <p:nvSpPr>
          <p:cNvPr id="5" name="Text 2"/>
          <p:cNvSpPr/>
          <p:nvPr/>
        </p:nvSpPr>
        <p:spPr>
          <a:xfrm>
            <a:off x="5653668" y="5729419"/>
            <a:ext cx="3947532" cy="11151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b="1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Guided by</a:t>
            </a:r>
          </a:p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Ms. K. Kavitha Rani</a:t>
            </a:r>
          </a:p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SRM University – AP.</a:t>
            </a:r>
            <a:endParaRPr lang="en-US" sz="1850" dirty="0"/>
          </a:p>
        </p:txBody>
      </p:sp>
      <p:sp>
        <p:nvSpPr>
          <p:cNvPr id="8" name="Text 4"/>
          <p:cNvSpPr/>
          <p:nvPr/>
        </p:nvSpPr>
        <p:spPr>
          <a:xfrm>
            <a:off x="-156118" y="5729419"/>
            <a:ext cx="3947531" cy="21397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250"/>
              </a:lnSpc>
              <a:buNone/>
            </a:pPr>
            <a:r>
              <a:rPr lang="en-US" sz="2000" b="1" dirty="0">
                <a:solidFill>
                  <a:srgbClr val="D6E5EF"/>
                </a:solidFill>
                <a:latin typeface="Source Sans Pro Bold" pitchFamily="34" charset="0"/>
                <a:ea typeface="Source Sans Pro Bold" pitchFamily="34" charset="-122"/>
                <a:cs typeface="Source Sans Pro Bold" pitchFamily="34" charset="-120"/>
              </a:rPr>
              <a:t>Presented-by </a:t>
            </a:r>
          </a:p>
          <a:p>
            <a:pPr marL="0" indent="0" algn="ctr">
              <a:lnSpc>
                <a:spcPts val="3250"/>
              </a:lnSpc>
              <a:buNone/>
            </a:pPr>
            <a:r>
              <a:rPr lang="en-US" sz="2000" b="1" dirty="0">
                <a:solidFill>
                  <a:srgbClr val="D6E5EF"/>
                </a:solidFill>
                <a:latin typeface="Source Sans Pro Bold" pitchFamily="34" charset="0"/>
                <a:ea typeface="Source Sans Pro Bold" pitchFamily="34" charset="-122"/>
                <a:cs typeface="Source Sans Pro Bold" pitchFamily="34" charset="-120"/>
              </a:rPr>
              <a:t>Ankush Adhikari</a:t>
            </a:r>
          </a:p>
          <a:p>
            <a:pPr marL="0" indent="0" algn="ctr">
              <a:lnSpc>
                <a:spcPts val="3250"/>
              </a:lnSpc>
              <a:buNone/>
            </a:pPr>
            <a:r>
              <a:rPr lang="en-US" sz="2000" b="1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by Ashok Aryal</a:t>
            </a:r>
          </a:p>
          <a:p>
            <a:pPr marL="0" indent="0" algn="ctr">
              <a:lnSpc>
                <a:spcPts val="3250"/>
              </a:lnSpc>
              <a:buNone/>
            </a:pPr>
            <a:r>
              <a:rPr lang="en-US" sz="2000" b="1" dirty="0" err="1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Jangala</a:t>
            </a:r>
            <a:r>
              <a:rPr lang="en-US" sz="2000" b="1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Sai Aditya</a:t>
            </a:r>
          </a:p>
          <a:p>
            <a:pPr marL="0" indent="0" algn="ctr">
              <a:lnSpc>
                <a:spcPts val="3250"/>
              </a:lnSpc>
              <a:buNone/>
            </a:pPr>
            <a:r>
              <a:rPr lang="en-US" sz="2000" b="1" kern="1200" dirty="0">
                <a:solidFill>
                  <a:srgbClr val="D6E5EF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</a:rPr>
              <a:t>Mohamed Youssouf Keita</a:t>
            </a:r>
            <a:endParaRPr lang="en-US" sz="20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2001203"/>
            <a:ext cx="6529388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Conclusion &amp; References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837724" y="3303508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Conclusion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837724" y="3894773"/>
            <a:ext cx="6185535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app is lightweight, powerful, and scalable for future growth.</a:t>
            </a:r>
            <a:endParaRPr lang="en-US" sz="1850" dirty="0"/>
          </a:p>
        </p:txBody>
      </p:sp>
      <p:sp>
        <p:nvSpPr>
          <p:cNvPr id="5" name="Text 3"/>
          <p:cNvSpPr/>
          <p:nvPr/>
        </p:nvSpPr>
        <p:spPr>
          <a:xfrm>
            <a:off x="7614761" y="3303508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References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614761" y="3894773"/>
            <a:ext cx="618553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Flask</a:t>
            </a:r>
            <a:endParaRPr lang="en-US" sz="1850" dirty="0"/>
          </a:p>
        </p:txBody>
      </p:sp>
      <p:sp>
        <p:nvSpPr>
          <p:cNvPr id="7" name="Text 5"/>
          <p:cNvSpPr/>
          <p:nvPr/>
        </p:nvSpPr>
        <p:spPr>
          <a:xfrm>
            <a:off x="7614761" y="4361498"/>
            <a:ext cx="618553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SQLAlchemy</a:t>
            </a:r>
            <a:endParaRPr lang="en-US" sz="1850" dirty="0"/>
          </a:p>
        </p:txBody>
      </p:sp>
      <p:sp>
        <p:nvSpPr>
          <p:cNvPr id="8" name="Text 6"/>
          <p:cNvSpPr/>
          <p:nvPr/>
        </p:nvSpPr>
        <p:spPr>
          <a:xfrm>
            <a:off x="7614761" y="4828223"/>
            <a:ext cx="618553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Bootstrap 5</a:t>
            </a:r>
            <a:endParaRPr lang="en-US" sz="1850" dirty="0"/>
          </a:p>
        </p:txBody>
      </p:sp>
      <p:sp>
        <p:nvSpPr>
          <p:cNvPr id="9" name="Text 7"/>
          <p:cNvSpPr/>
          <p:nvPr/>
        </p:nvSpPr>
        <p:spPr>
          <a:xfrm>
            <a:off x="7614761" y="5294948"/>
            <a:ext cx="618553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Jinja2</a:t>
            </a:r>
            <a:endParaRPr lang="en-US" sz="1850" dirty="0"/>
          </a:p>
        </p:txBody>
      </p:sp>
      <p:sp>
        <p:nvSpPr>
          <p:cNvPr id="10" name="Text 8"/>
          <p:cNvSpPr/>
          <p:nvPr/>
        </p:nvSpPr>
        <p:spPr>
          <a:xfrm>
            <a:off x="7614761" y="5761673"/>
            <a:ext cx="618553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Python-dotenv</a:t>
            </a:r>
            <a:endParaRPr lang="en-US" sz="185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3CA08D6-300A-E187-7D63-6AAEB187C29E}"/>
              </a:ext>
            </a:extLst>
          </p:cNvPr>
          <p:cNvSpPr/>
          <p:nvPr/>
        </p:nvSpPr>
        <p:spPr>
          <a:xfrm>
            <a:off x="12901961" y="7738946"/>
            <a:ext cx="1594624" cy="383024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24124" y="1179909"/>
            <a:ext cx="7468553" cy="14080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Introduction &amp; Problem Statement</a:t>
            </a:r>
            <a:endParaRPr lang="en-US" sz="4400" dirty="0"/>
          </a:p>
        </p:txBody>
      </p:sp>
      <p:sp>
        <p:nvSpPr>
          <p:cNvPr id="4" name="Shape 1"/>
          <p:cNvSpPr/>
          <p:nvPr/>
        </p:nvSpPr>
        <p:spPr>
          <a:xfrm>
            <a:off x="6324124" y="2946916"/>
            <a:ext cx="3614618" cy="2123242"/>
          </a:xfrm>
          <a:prstGeom prst="roundRect">
            <a:avLst>
              <a:gd name="adj" fmla="val 1691"/>
            </a:avLst>
          </a:prstGeom>
          <a:solidFill>
            <a:srgbClr val="444752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5" name="Text 2"/>
          <p:cNvSpPr/>
          <p:nvPr/>
        </p:nvSpPr>
        <p:spPr>
          <a:xfrm>
            <a:off x="6563439" y="3186232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Motivation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6563439" y="3681770"/>
            <a:ext cx="3135987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Teams need efficient tools to manage and organize daily tasks.</a:t>
            </a:r>
            <a:endParaRPr lang="en-US" sz="1850" dirty="0"/>
          </a:p>
        </p:txBody>
      </p:sp>
      <p:sp>
        <p:nvSpPr>
          <p:cNvPr id="7" name="Shape 4"/>
          <p:cNvSpPr/>
          <p:nvPr/>
        </p:nvSpPr>
        <p:spPr>
          <a:xfrm>
            <a:off x="10178058" y="2946916"/>
            <a:ext cx="3614618" cy="2123242"/>
          </a:xfrm>
          <a:prstGeom prst="roundRect">
            <a:avLst>
              <a:gd name="adj" fmla="val 1691"/>
            </a:avLst>
          </a:prstGeom>
          <a:solidFill>
            <a:srgbClr val="444752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8" name="Text 5"/>
          <p:cNvSpPr/>
          <p:nvPr/>
        </p:nvSpPr>
        <p:spPr>
          <a:xfrm>
            <a:off x="10417373" y="3186232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Problem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0417373" y="3681770"/>
            <a:ext cx="3135987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Traditional task apps lack customization, accessibility, and API support.</a:t>
            </a:r>
            <a:endParaRPr lang="en-US" sz="1850" dirty="0"/>
          </a:p>
        </p:txBody>
      </p:sp>
      <p:sp>
        <p:nvSpPr>
          <p:cNvPr id="10" name="Shape 7"/>
          <p:cNvSpPr/>
          <p:nvPr/>
        </p:nvSpPr>
        <p:spPr>
          <a:xfrm>
            <a:off x="6324124" y="5309473"/>
            <a:ext cx="7468553" cy="1740218"/>
          </a:xfrm>
          <a:prstGeom prst="roundRect">
            <a:avLst>
              <a:gd name="adj" fmla="val 2063"/>
            </a:avLst>
          </a:prstGeom>
          <a:solidFill>
            <a:srgbClr val="444752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1" name="Text 8"/>
          <p:cNvSpPr/>
          <p:nvPr/>
        </p:nvSpPr>
        <p:spPr>
          <a:xfrm>
            <a:off x="6563439" y="5548789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Solution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6563439" y="6044327"/>
            <a:ext cx="6989921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Responsive, API-powered app to simplify planning and enhance productivity.</a:t>
            </a:r>
            <a:endParaRPr lang="en-US" sz="185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A2C76A0-24C8-2BB6-14AA-7DAF639BABA4}"/>
              </a:ext>
            </a:extLst>
          </p:cNvPr>
          <p:cNvSpPr/>
          <p:nvPr/>
        </p:nvSpPr>
        <p:spPr>
          <a:xfrm>
            <a:off x="12901961" y="7738946"/>
            <a:ext cx="1594624" cy="383024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99216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7724" y="3811905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Objectives</a:t>
            </a:r>
            <a:endParaRPr lang="en-US" sz="4400" dirty="0"/>
          </a:p>
        </p:txBody>
      </p:sp>
      <p:sp>
        <p:nvSpPr>
          <p:cNvPr id="4" name="Shape 1"/>
          <p:cNvSpPr/>
          <p:nvPr/>
        </p:nvSpPr>
        <p:spPr>
          <a:xfrm>
            <a:off x="837724" y="5144095"/>
            <a:ext cx="538520" cy="538520"/>
          </a:xfrm>
          <a:prstGeom prst="roundRect">
            <a:avLst>
              <a:gd name="adj" fmla="val 6668"/>
            </a:avLst>
          </a:prstGeom>
          <a:solidFill>
            <a:srgbClr val="444752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5" name="Text 2"/>
          <p:cNvSpPr/>
          <p:nvPr/>
        </p:nvSpPr>
        <p:spPr>
          <a:xfrm>
            <a:off x="1615559" y="5144095"/>
            <a:ext cx="2937748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User-centric Interface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615559" y="5639633"/>
            <a:ext cx="5579983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Add, complete, and delete tasks effortlessly.</a:t>
            </a:r>
            <a:endParaRPr lang="en-US" sz="1850" dirty="0"/>
          </a:p>
        </p:txBody>
      </p:sp>
      <p:sp>
        <p:nvSpPr>
          <p:cNvPr id="7" name="Shape 4"/>
          <p:cNvSpPr/>
          <p:nvPr/>
        </p:nvSpPr>
        <p:spPr>
          <a:xfrm>
            <a:off x="7434858" y="5144095"/>
            <a:ext cx="538520" cy="538520"/>
          </a:xfrm>
          <a:prstGeom prst="roundRect">
            <a:avLst>
              <a:gd name="adj" fmla="val 6668"/>
            </a:avLst>
          </a:prstGeom>
          <a:solidFill>
            <a:srgbClr val="444752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8" name="Text 5"/>
          <p:cNvSpPr/>
          <p:nvPr/>
        </p:nvSpPr>
        <p:spPr>
          <a:xfrm>
            <a:off x="8212693" y="5144095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Real-time Features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8212693" y="5639633"/>
            <a:ext cx="5579983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Filtering and progress tracking with live updates.</a:t>
            </a:r>
            <a:endParaRPr lang="en-US" sz="1850" dirty="0"/>
          </a:p>
        </p:txBody>
      </p:sp>
      <p:sp>
        <p:nvSpPr>
          <p:cNvPr id="10" name="Shape 7"/>
          <p:cNvSpPr/>
          <p:nvPr/>
        </p:nvSpPr>
        <p:spPr>
          <a:xfrm>
            <a:off x="837724" y="6531173"/>
            <a:ext cx="538520" cy="538520"/>
          </a:xfrm>
          <a:prstGeom prst="roundRect">
            <a:avLst>
              <a:gd name="adj" fmla="val 6668"/>
            </a:avLst>
          </a:prstGeom>
          <a:solidFill>
            <a:srgbClr val="444752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1" name="Text 8"/>
          <p:cNvSpPr/>
          <p:nvPr/>
        </p:nvSpPr>
        <p:spPr>
          <a:xfrm>
            <a:off x="1615559" y="6531173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API Integration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615559" y="7026712"/>
            <a:ext cx="5579983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Provide RESTful APIs for seamless external connections.</a:t>
            </a:r>
            <a:endParaRPr lang="en-US" sz="1850" dirty="0"/>
          </a:p>
        </p:txBody>
      </p:sp>
      <p:sp>
        <p:nvSpPr>
          <p:cNvPr id="13" name="Shape 10"/>
          <p:cNvSpPr/>
          <p:nvPr/>
        </p:nvSpPr>
        <p:spPr>
          <a:xfrm>
            <a:off x="7434858" y="6531173"/>
            <a:ext cx="538520" cy="538520"/>
          </a:xfrm>
          <a:prstGeom prst="roundRect">
            <a:avLst>
              <a:gd name="adj" fmla="val 6668"/>
            </a:avLst>
          </a:prstGeom>
          <a:solidFill>
            <a:srgbClr val="444752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4" name="Text 11"/>
          <p:cNvSpPr/>
          <p:nvPr/>
        </p:nvSpPr>
        <p:spPr>
          <a:xfrm>
            <a:off x="8212693" y="6531173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Responsive Design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8212693" y="7026712"/>
            <a:ext cx="5579983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Consistent UI/UX across all devices.</a:t>
            </a:r>
            <a:endParaRPr lang="en-US" sz="1850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F031C9E-E0BD-70B9-9168-52A3C18407B0}"/>
              </a:ext>
            </a:extLst>
          </p:cNvPr>
          <p:cNvSpPr/>
          <p:nvPr/>
        </p:nvSpPr>
        <p:spPr>
          <a:xfrm>
            <a:off x="12901961" y="7750097"/>
            <a:ext cx="1594624" cy="383024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2701290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Technology Stack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837724" y="4003596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Backend &amp; Database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837724" y="4594860"/>
            <a:ext cx="3928586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Python with Flask</a:t>
            </a:r>
            <a:endParaRPr lang="en-US" sz="1850" dirty="0"/>
          </a:p>
        </p:txBody>
      </p:sp>
      <p:sp>
        <p:nvSpPr>
          <p:cNvPr id="5" name="Text 3"/>
          <p:cNvSpPr/>
          <p:nvPr/>
        </p:nvSpPr>
        <p:spPr>
          <a:xfrm>
            <a:off x="837724" y="5061585"/>
            <a:ext cx="3928586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SQLite with SQLAlchemy ORM</a:t>
            </a:r>
            <a:endParaRPr lang="en-US" sz="1850" dirty="0"/>
          </a:p>
        </p:txBody>
      </p:sp>
      <p:sp>
        <p:nvSpPr>
          <p:cNvPr id="6" name="Text 4"/>
          <p:cNvSpPr/>
          <p:nvPr/>
        </p:nvSpPr>
        <p:spPr>
          <a:xfrm>
            <a:off x="5357813" y="4003596"/>
            <a:ext cx="3021568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Frontend &amp; Templating</a:t>
            </a:r>
            <a:endParaRPr lang="en-US" sz="2200" dirty="0"/>
          </a:p>
        </p:txBody>
      </p:sp>
      <p:sp>
        <p:nvSpPr>
          <p:cNvPr id="7" name="Text 5"/>
          <p:cNvSpPr/>
          <p:nvPr/>
        </p:nvSpPr>
        <p:spPr>
          <a:xfrm>
            <a:off x="5357813" y="4594860"/>
            <a:ext cx="3928586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HTML5, CSS3, Bootstrap 5</a:t>
            </a:r>
            <a:endParaRPr lang="en-US" sz="1850" dirty="0"/>
          </a:p>
        </p:txBody>
      </p:sp>
      <p:sp>
        <p:nvSpPr>
          <p:cNvPr id="8" name="Text 6"/>
          <p:cNvSpPr/>
          <p:nvPr/>
        </p:nvSpPr>
        <p:spPr>
          <a:xfrm>
            <a:off x="5357813" y="5061585"/>
            <a:ext cx="3928586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Jinja2 templates</a:t>
            </a:r>
            <a:endParaRPr lang="en-US" sz="1850" dirty="0"/>
          </a:p>
        </p:txBody>
      </p:sp>
      <p:sp>
        <p:nvSpPr>
          <p:cNvPr id="9" name="Text 7"/>
          <p:cNvSpPr/>
          <p:nvPr/>
        </p:nvSpPr>
        <p:spPr>
          <a:xfrm>
            <a:off x="9877901" y="4003596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Configuration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9877901" y="4594860"/>
            <a:ext cx="3928586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.env file</a:t>
            </a:r>
            <a:endParaRPr lang="en-US" sz="1850" dirty="0"/>
          </a:p>
        </p:txBody>
      </p:sp>
      <p:sp>
        <p:nvSpPr>
          <p:cNvPr id="11" name="Text 9"/>
          <p:cNvSpPr/>
          <p:nvPr/>
        </p:nvSpPr>
        <p:spPr>
          <a:xfrm>
            <a:off x="9877901" y="5061585"/>
            <a:ext cx="3928586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config.py for app settings</a:t>
            </a:r>
            <a:endParaRPr lang="en-US" sz="185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A9B5B0D-30E0-F6D4-2322-1C35DB4FC899}"/>
              </a:ext>
            </a:extLst>
          </p:cNvPr>
          <p:cNvSpPr/>
          <p:nvPr/>
        </p:nvSpPr>
        <p:spPr>
          <a:xfrm>
            <a:off x="12901961" y="7738946"/>
            <a:ext cx="1594624" cy="383024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99216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7724" y="3811905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System Architecture</a:t>
            </a:r>
            <a:endParaRPr lang="en-US" sz="4400" dirty="0"/>
          </a:p>
        </p:txBody>
      </p:sp>
      <p:sp>
        <p:nvSpPr>
          <p:cNvPr id="4" name="Shape 1"/>
          <p:cNvSpPr/>
          <p:nvPr/>
        </p:nvSpPr>
        <p:spPr>
          <a:xfrm>
            <a:off x="837724" y="5144095"/>
            <a:ext cx="538520" cy="538520"/>
          </a:xfrm>
          <a:prstGeom prst="roundRect">
            <a:avLst>
              <a:gd name="adj" fmla="val 6668"/>
            </a:avLst>
          </a:prstGeom>
          <a:solidFill>
            <a:srgbClr val="444752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5" name="Text 2"/>
          <p:cNvSpPr/>
          <p:nvPr/>
        </p:nvSpPr>
        <p:spPr>
          <a:xfrm>
            <a:off x="937974" y="5202079"/>
            <a:ext cx="337899" cy="4224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1615559" y="5144095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Models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1615559" y="5639633"/>
            <a:ext cx="5579983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Use SQLAlchemy ORM for database interactions.</a:t>
            </a:r>
            <a:endParaRPr lang="en-US" sz="1850" dirty="0"/>
          </a:p>
        </p:txBody>
      </p:sp>
      <p:sp>
        <p:nvSpPr>
          <p:cNvPr id="8" name="Shape 5"/>
          <p:cNvSpPr/>
          <p:nvPr/>
        </p:nvSpPr>
        <p:spPr>
          <a:xfrm>
            <a:off x="7434858" y="5144095"/>
            <a:ext cx="538520" cy="538520"/>
          </a:xfrm>
          <a:prstGeom prst="roundRect">
            <a:avLst>
              <a:gd name="adj" fmla="val 6668"/>
            </a:avLst>
          </a:prstGeom>
          <a:solidFill>
            <a:srgbClr val="444752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9" name="Text 6"/>
          <p:cNvSpPr/>
          <p:nvPr/>
        </p:nvSpPr>
        <p:spPr>
          <a:xfrm>
            <a:off x="7535108" y="5202079"/>
            <a:ext cx="337899" cy="4224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7"/>
          <p:cNvSpPr/>
          <p:nvPr/>
        </p:nvSpPr>
        <p:spPr>
          <a:xfrm>
            <a:off x="8212693" y="5144095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Views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8212693" y="5639633"/>
            <a:ext cx="5579983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Render pages with Jinja2 templates.</a:t>
            </a:r>
            <a:endParaRPr lang="en-US" sz="1850" dirty="0"/>
          </a:p>
        </p:txBody>
      </p:sp>
      <p:sp>
        <p:nvSpPr>
          <p:cNvPr id="12" name="Shape 9"/>
          <p:cNvSpPr/>
          <p:nvPr/>
        </p:nvSpPr>
        <p:spPr>
          <a:xfrm>
            <a:off x="837724" y="6531173"/>
            <a:ext cx="538520" cy="538520"/>
          </a:xfrm>
          <a:prstGeom prst="roundRect">
            <a:avLst>
              <a:gd name="adj" fmla="val 6668"/>
            </a:avLst>
          </a:prstGeom>
          <a:solidFill>
            <a:srgbClr val="444752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3" name="Text 10"/>
          <p:cNvSpPr/>
          <p:nvPr/>
        </p:nvSpPr>
        <p:spPr>
          <a:xfrm>
            <a:off x="937974" y="6589157"/>
            <a:ext cx="337899" cy="4224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3</a:t>
            </a:r>
            <a:endParaRPr lang="en-US" sz="2650" dirty="0"/>
          </a:p>
        </p:txBody>
      </p:sp>
      <p:sp>
        <p:nvSpPr>
          <p:cNvPr id="14" name="Text 11"/>
          <p:cNvSpPr/>
          <p:nvPr/>
        </p:nvSpPr>
        <p:spPr>
          <a:xfrm>
            <a:off x="1615559" y="6531173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Controllers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1615559" y="7026712"/>
            <a:ext cx="5579983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Manage routes and logic with Flask decorators.</a:t>
            </a:r>
            <a:endParaRPr lang="en-US" sz="1850" dirty="0"/>
          </a:p>
        </p:txBody>
      </p:sp>
      <p:sp>
        <p:nvSpPr>
          <p:cNvPr id="16" name="Shape 13"/>
          <p:cNvSpPr/>
          <p:nvPr/>
        </p:nvSpPr>
        <p:spPr>
          <a:xfrm>
            <a:off x="7434858" y="6531173"/>
            <a:ext cx="538520" cy="538520"/>
          </a:xfrm>
          <a:prstGeom prst="roundRect">
            <a:avLst>
              <a:gd name="adj" fmla="val 6668"/>
            </a:avLst>
          </a:prstGeom>
          <a:solidFill>
            <a:srgbClr val="444752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7" name="Text 14"/>
          <p:cNvSpPr/>
          <p:nvPr/>
        </p:nvSpPr>
        <p:spPr>
          <a:xfrm>
            <a:off x="7535108" y="6589157"/>
            <a:ext cx="337899" cy="4224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4</a:t>
            </a:r>
            <a:endParaRPr lang="en-US" sz="2650" dirty="0"/>
          </a:p>
        </p:txBody>
      </p:sp>
      <p:sp>
        <p:nvSpPr>
          <p:cNvPr id="18" name="Text 15"/>
          <p:cNvSpPr/>
          <p:nvPr/>
        </p:nvSpPr>
        <p:spPr>
          <a:xfrm>
            <a:off x="8212693" y="6531173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APIs</a:t>
            </a:r>
            <a:endParaRPr lang="en-US" sz="2200" dirty="0"/>
          </a:p>
        </p:txBody>
      </p:sp>
      <p:sp>
        <p:nvSpPr>
          <p:cNvPr id="19" name="Text 16"/>
          <p:cNvSpPr/>
          <p:nvPr/>
        </p:nvSpPr>
        <p:spPr>
          <a:xfrm>
            <a:off x="8212693" y="7026712"/>
            <a:ext cx="5579983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Expose RESTful endpoints for external apps.</a:t>
            </a:r>
            <a:endParaRPr lang="en-US" sz="1850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9F99C4E-8723-990A-AACA-BD2798D7E7D2}"/>
              </a:ext>
            </a:extLst>
          </p:cNvPr>
          <p:cNvSpPr/>
          <p:nvPr/>
        </p:nvSpPr>
        <p:spPr>
          <a:xfrm>
            <a:off x="12901961" y="7738946"/>
            <a:ext cx="1594624" cy="383024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2509718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Key Functionalities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837724" y="3812024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Task Operations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837724" y="4403288"/>
            <a:ext cx="3928586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Add new tasks</a:t>
            </a:r>
            <a:endParaRPr lang="en-US" sz="1850" dirty="0"/>
          </a:p>
        </p:txBody>
      </p:sp>
      <p:sp>
        <p:nvSpPr>
          <p:cNvPr id="5" name="Text 3"/>
          <p:cNvSpPr/>
          <p:nvPr/>
        </p:nvSpPr>
        <p:spPr>
          <a:xfrm>
            <a:off x="837724" y="4870013"/>
            <a:ext cx="3928586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Complete and delete tasks</a:t>
            </a:r>
            <a:endParaRPr lang="en-US" sz="1850" dirty="0"/>
          </a:p>
        </p:txBody>
      </p:sp>
      <p:sp>
        <p:nvSpPr>
          <p:cNvPr id="6" name="Text 4"/>
          <p:cNvSpPr/>
          <p:nvPr/>
        </p:nvSpPr>
        <p:spPr>
          <a:xfrm>
            <a:off x="5357813" y="3812024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Filtering &amp; Analytics</a:t>
            </a:r>
            <a:endParaRPr lang="en-US" sz="2200" dirty="0"/>
          </a:p>
        </p:txBody>
      </p:sp>
      <p:sp>
        <p:nvSpPr>
          <p:cNvPr id="7" name="Text 5"/>
          <p:cNvSpPr/>
          <p:nvPr/>
        </p:nvSpPr>
        <p:spPr>
          <a:xfrm>
            <a:off x="5357813" y="4403288"/>
            <a:ext cx="3928586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Filter by all, pending, and completed</a:t>
            </a:r>
            <a:endParaRPr lang="en-US" sz="1850" dirty="0"/>
          </a:p>
        </p:txBody>
      </p:sp>
      <p:sp>
        <p:nvSpPr>
          <p:cNvPr id="8" name="Text 6"/>
          <p:cNvSpPr/>
          <p:nvPr/>
        </p:nvSpPr>
        <p:spPr>
          <a:xfrm>
            <a:off x="5357813" y="5253038"/>
            <a:ext cx="3928586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Progress bar and statistical views</a:t>
            </a:r>
            <a:endParaRPr lang="en-US" sz="1850" dirty="0"/>
          </a:p>
        </p:txBody>
      </p:sp>
      <p:sp>
        <p:nvSpPr>
          <p:cNvPr id="9" name="Text 7"/>
          <p:cNvSpPr/>
          <p:nvPr/>
        </p:nvSpPr>
        <p:spPr>
          <a:xfrm>
            <a:off x="9877901" y="3812024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API Support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9877901" y="4403288"/>
            <a:ext cx="3928586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Comprehensive CRUD and analytics endpoints.</a:t>
            </a:r>
            <a:endParaRPr lang="en-US" sz="185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3FD80A2-48FA-F3D3-29F1-933341F65AC4}"/>
              </a:ext>
            </a:extLst>
          </p:cNvPr>
          <p:cNvSpPr/>
          <p:nvPr/>
        </p:nvSpPr>
        <p:spPr>
          <a:xfrm>
            <a:off x="12901961" y="7738946"/>
            <a:ext cx="1594624" cy="383024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99216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7724" y="4313992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UI Design</a:t>
            </a:r>
            <a:endParaRPr lang="en-US" sz="4400" dirty="0"/>
          </a:p>
        </p:txBody>
      </p:sp>
      <p:sp>
        <p:nvSpPr>
          <p:cNvPr id="4" name="Shape 1"/>
          <p:cNvSpPr/>
          <p:nvPr/>
        </p:nvSpPr>
        <p:spPr>
          <a:xfrm>
            <a:off x="837724" y="5646182"/>
            <a:ext cx="538520" cy="538520"/>
          </a:xfrm>
          <a:prstGeom prst="roundRect">
            <a:avLst>
              <a:gd name="adj" fmla="val 6668"/>
            </a:avLst>
          </a:prstGeom>
          <a:solidFill>
            <a:srgbClr val="444752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5" name="Text 2"/>
          <p:cNvSpPr/>
          <p:nvPr/>
        </p:nvSpPr>
        <p:spPr>
          <a:xfrm>
            <a:off x="1615559" y="5646182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Clean and Modern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615559" y="6141720"/>
            <a:ext cx="3380899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Built with Bootstrap 5 showcasing a minimalist style.</a:t>
            </a:r>
            <a:endParaRPr lang="en-US" sz="1850" dirty="0"/>
          </a:p>
        </p:txBody>
      </p:sp>
      <p:sp>
        <p:nvSpPr>
          <p:cNvPr id="7" name="Shape 4"/>
          <p:cNvSpPr/>
          <p:nvPr/>
        </p:nvSpPr>
        <p:spPr>
          <a:xfrm>
            <a:off x="5235773" y="5646182"/>
            <a:ext cx="538520" cy="538520"/>
          </a:xfrm>
          <a:prstGeom prst="roundRect">
            <a:avLst>
              <a:gd name="adj" fmla="val 6668"/>
            </a:avLst>
          </a:prstGeom>
          <a:solidFill>
            <a:srgbClr val="444752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8" name="Text 5"/>
          <p:cNvSpPr/>
          <p:nvPr/>
        </p:nvSpPr>
        <p:spPr>
          <a:xfrm>
            <a:off x="6013609" y="5646182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Responsive Layout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6013609" y="6141720"/>
            <a:ext cx="3380899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Optimized for all screen sizes and devices.</a:t>
            </a:r>
            <a:endParaRPr lang="en-US" sz="1850" dirty="0"/>
          </a:p>
        </p:txBody>
      </p:sp>
      <p:sp>
        <p:nvSpPr>
          <p:cNvPr id="10" name="Shape 7"/>
          <p:cNvSpPr/>
          <p:nvPr/>
        </p:nvSpPr>
        <p:spPr>
          <a:xfrm>
            <a:off x="9633823" y="5646182"/>
            <a:ext cx="538520" cy="538520"/>
          </a:xfrm>
          <a:prstGeom prst="roundRect">
            <a:avLst>
              <a:gd name="adj" fmla="val 6668"/>
            </a:avLst>
          </a:prstGeom>
          <a:solidFill>
            <a:srgbClr val="444752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1" name="Text 8"/>
          <p:cNvSpPr/>
          <p:nvPr/>
        </p:nvSpPr>
        <p:spPr>
          <a:xfrm>
            <a:off x="10411658" y="5646182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Custom Styling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0411658" y="6141720"/>
            <a:ext cx="3380899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Distinct task priority colors and hover effects.</a:t>
            </a:r>
            <a:endParaRPr lang="en-US" sz="185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BAEC5BD-E87C-BEA2-83A3-C5B7CBC02E00}"/>
              </a:ext>
            </a:extLst>
          </p:cNvPr>
          <p:cNvSpPr/>
          <p:nvPr/>
        </p:nvSpPr>
        <p:spPr>
          <a:xfrm>
            <a:off x="12901961" y="7738946"/>
            <a:ext cx="1594624" cy="383024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2701290"/>
            <a:ext cx="6830139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Security &amp; API Integration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837724" y="4003596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Security Measures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837724" y="4594860"/>
            <a:ext cx="618553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.env for secure configuration</a:t>
            </a:r>
            <a:endParaRPr lang="en-US" sz="1850" dirty="0"/>
          </a:p>
        </p:txBody>
      </p:sp>
      <p:sp>
        <p:nvSpPr>
          <p:cNvPr id="5" name="Text 3"/>
          <p:cNvSpPr/>
          <p:nvPr/>
        </p:nvSpPr>
        <p:spPr>
          <a:xfrm>
            <a:off x="837724" y="5061585"/>
            <a:ext cx="618553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Session secret keys and debug control</a:t>
            </a:r>
            <a:endParaRPr lang="en-US" sz="1850" dirty="0"/>
          </a:p>
        </p:txBody>
      </p:sp>
      <p:sp>
        <p:nvSpPr>
          <p:cNvPr id="6" name="Text 4"/>
          <p:cNvSpPr/>
          <p:nvPr/>
        </p:nvSpPr>
        <p:spPr>
          <a:xfrm>
            <a:off x="7614761" y="4003596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API Features</a:t>
            </a:r>
            <a:endParaRPr lang="en-US" sz="2200" dirty="0"/>
          </a:p>
        </p:txBody>
      </p:sp>
      <p:sp>
        <p:nvSpPr>
          <p:cNvPr id="7" name="Text 5"/>
          <p:cNvSpPr/>
          <p:nvPr/>
        </p:nvSpPr>
        <p:spPr>
          <a:xfrm>
            <a:off x="7614761" y="4594860"/>
            <a:ext cx="618553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JSON-compatible APIs</a:t>
            </a:r>
            <a:endParaRPr lang="en-US" sz="1850" dirty="0"/>
          </a:p>
        </p:txBody>
      </p:sp>
      <p:sp>
        <p:nvSpPr>
          <p:cNvPr id="8" name="Text 6"/>
          <p:cNvSpPr/>
          <p:nvPr/>
        </p:nvSpPr>
        <p:spPr>
          <a:xfrm>
            <a:off x="7614761" y="5061585"/>
            <a:ext cx="618553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Compatible with Postman and external apps</a:t>
            </a:r>
            <a:endParaRPr lang="en-US" sz="185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53CD8D1-51BB-03A0-C2FD-2C610E9F4D74}"/>
              </a:ext>
            </a:extLst>
          </p:cNvPr>
          <p:cNvSpPr/>
          <p:nvPr/>
        </p:nvSpPr>
        <p:spPr>
          <a:xfrm>
            <a:off x="12901961" y="7738946"/>
            <a:ext cx="1594624" cy="383024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24124" y="820936"/>
            <a:ext cx="7468553" cy="14080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Results &amp; Future Enhancements</a:t>
            </a:r>
            <a:endParaRPr lang="en-US" sz="4400" dirty="0"/>
          </a:p>
        </p:txBody>
      </p:sp>
      <p:sp>
        <p:nvSpPr>
          <p:cNvPr id="4" name="Shape 1"/>
          <p:cNvSpPr/>
          <p:nvPr/>
        </p:nvSpPr>
        <p:spPr>
          <a:xfrm>
            <a:off x="6324124" y="2587943"/>
            <a:ext cx="7468553" cy="2290643"/>
          </a:xfrm>
          <a:prstGeom prst="roundRect">
            <a:avLst>
              <a:gd name="adj" fmla="val 1568"/>
            </a:avLst>
          </a:prstGeom>
          <a:solidFill>
            <a:srgbClr val="444752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5" name="Text 2"/>
          <p:cNvSpPr/>
          <p:nvPr/>
        </p:nvSpPr>
        <p:spPr>
          <a:xfrm>
            <a:off x="6563439" y="2827258"/>
            <a:ext cx="2940248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Current Achievements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6563439" y="3322796"/>
            <a:ext cx="6989921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Responsive user interface</a:t>
            </a:r>
            <a:endParaRPr lang="en-US" sz="1850" dirty="0"/>
          </a:p>
        </p:txBody>
      </p:sp>
      <p:sp>
        <p:nvSpPr>
          <p:cNvPr id="7" name="Text 4"/>
          <p:cNvSpPr/>
          <p:nvPr/>
        </p:nvSpPr>
        <p:spPr>
          <a:xfrm>
            <a:off x="6563439" y="3789521"/>
            <a:ext cx="6989921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Functional REST API</a:t>
            </a:r>
            <a:endParaRPr lang="en-US" sz="1850" dirty="0"/>
          </a:p>
        </p:txBody>
      </p:sp>
      <p:sp>
        <p:nvSpPr>
          <p:cNvPr id="8" name="Text 5"/>
          <p:cNvSpPr/>
          <p:nvPr/>
        </p:nvSpPr>
        <p:spPr>
          <a:xfrm>
            <a:off x="6563439" y="4256246"/>
            <a:ext cx="6989921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Modular, scalable architecture</a:t>
            </a:r>
            <a:endParaRPr lang="en-US" sz="1850" dirty="0"/>
          </a:p>
        </p:txBody>
      </p:sp>
      <p:sp>
        <p:nvSpPr>
          <p:cNvPr id="9" name="Shape 6"/>
          <p:cNvSpPr/>
          <p:nvPr/>
        </p:nvSpPr>
        <p:spPr>
          <a:xfrm>
            <a:off x="6324124" y="5117902"/>
            <a:ext cx="7468553" cy="2290643"/>
          </a:xfrm>
          <a:prstGeom prst="roundRect">
            <a:avLst>
              <a:gd name="adj" fmla="val 1568"/>
            </a:avLst>
          </a:prstGeom>
          <a:solidFill>
            <a:srgbClr val="444752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0" name="Text 7"/>
          <p:cNvSpPr/>
          <p:nvPr/>
        </p:nvSpPr>
        <p:spPr>
          <a:xfrm>
            <a:off x="6563439" y="5357217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Future Additions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6563439" y="5852755"/>
            <a:ext cx="6989921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User authentication</a:t>
            </a:r>
            <a:endParaRPr lang="en-US" sz="1850" dirty="0"/>
          </a:p>
        </p:txBody>
      </p:sp>
      <p:sp>
        <p:nvSpPr>
          <p:cNvPr id="12" name="Text 9"/>
          <p:cNvSpPr/>
          <p:nvPr/>
        </p:nvSpPr>
        <p:spPr>
          <a:xfrm>
            <a:off x="6563439" y="6319480"/>
            <a:ext cx="6989921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Reminders and notifications</a:t>
            </a:r>
            <a:endParaRPr lang="en-US" sz="1850" dirty="0"/>
          </a:p>
        </p:txBody>
      </p:sp>
      <p:sp>
        <p:nvSpPr>
          <p:cNvPr id="13" name="Text 10"/>
          <p:cNvSpPr/>
          <p:nvPr/>
        </p:nvSpPr>
        <p:spPr>
          <a:xfrm>
            <a:off x="6563439" y="6786205"/>
            <a:ext cx="6989921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Dark mode and modern frontend</a:t>
            </a:r>
            <a:endParaRPr lang="en-US" sz="1850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2E1F5BC-9953-CB64-825E-5FB0EDB2DA9E}"/>
              </a:ext>
            </a:extLst>
          </p:cNvPr>
          <p:cNvSpPr/>
          <p:nvPr/>
        </p:nvSpPr>
        <p:spPr>
          <a:xfrm>
            <a:off x="12901961" y="7738946"/>
            <a:ext cx="1594624" cy="383024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377</Words>
  <Application>Microsoft Office PowerPoint</Application>
  <PresentationFormat>Custom</PresentationFormat>
  <Paragraphs>100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Lora</vt:lpstr>
      <vt:lpstr>Source Sans Pro</vt:lpstr>
      <vt:lpstr>Source Sans Pro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Ankush Adhikari</cp:lastModifiedBy>
  <cp:revision>2</cp:revision>
  <dcterms:created xsi:type="dcterms:W3CDTF">2025-04-21T17:50:54Z</dcterms:created>
  <dcterms:modified xsi:type="dcterms:W3CDTF">2025-04-21T17:58:04Z</dcterms:modified>
</cp:coreProperties>
</file>