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052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0E3-87C3-B900-1F1A-1FA59FAA0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7334A-47FA-935A-8D99-2133057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B436-459E-AC25-F449-22006C33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3ACB-CBC3-E8CE-361B-FF978868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5BDD-1104-9EDA-BD6F-5BB6ED12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E44-C6FE-D31B-8504-B9E63BAE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DE5A-46CA-5D1D-8960-3C823A1D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777C-A4B9-FD07-CA29-BDE9FBC6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7824-6107-9188-0B02-05CEFAB0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CACD-BC6A-A8DE-4B42-17C0AB9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DDA1E-AA39-337E-CDBF-6C9BD4F3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01AD-CC43-BCBF-6604-5F3528507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89FB-20CB-82A5-C613-B7CE7680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EC17-4707-F4D3-FC65-55A0115C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C33A-08C5-EB0E-33C0-BF1C414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76D-43DD-1A7C-3DE2-9188D039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06E3-0082-2DD9-F959-1ABC75E2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21FD-44C0-297F-4692-C011DC5C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AE68-86FD-F21A-B784-935CDEB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5707-2A97-F653-5831-F6620500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357-ADC8-C2EE-B661-E39CC9F8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DA09-3199-E7A3-6F20-E7A3D7FB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6F0B-8559-4C3A-E36E-83ACE3BF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081A-1CFC-CE31-B567-6D6ECD6C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4FEE-117A-BEDD-3AC1-F31E082B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1DD-02FB-BB90-52F2-D970107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159E-38C9-1F6B-D54C-677E07EC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4026-90D7-F50E-E7D6-2B57DA97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47F0-89D1-6CF5-0357-2FB160EC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E397-43E0-E0F6-1A7D-3BCB8673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5572-EF71-53A6-F979-E9A970B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96BE-C9E2-A159-899E-BC714F97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348B5-DF3A-E257-0583-8D7E524B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7ABD-76B6-7B20-07CC-3A2DA179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C095E-24F1-758D-77FC-FCB4402AC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AC683-78D1-5590-CA38-850D0DED0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09A8-5370-F8B9-84F9-6B89251A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20C1-181E-F2A1-FC80-08039F8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70570-1127-0BBC-FA3A-4670D8DF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C735-F35C-507E-B1B0-8E6005F6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8AA52-6894-2A0F-6B05-84BD6D7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D8F41-093E-7293-F59B-0E6DD7EA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2607-E534-E586-D37B-0D935141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7ECD-BE3D-8190-DF3E-D1C7EDDC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C6A18-9512-2DEC-0403-592089CB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8A01-7C18-5414-9614-2A7A9F42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BF58-882F-C2E4-843D-8F2E9D8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2D5E-AA5E-0313-95E3-742BEFD8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1C58-B4BA-923D-CE7F-FA8AF4E9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B19B-7B53-CC1B-CA06-A6021CC1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6052-1CB5-DF2B-7F35-D25517C9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9012-DBBD-6662-FD05-2A7BAEE5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1A7-C5E8-73A2-E104-FB6408A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D54B-7942-4E47-0127-9A4AA663D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AEBAC-D72D-403E-E1DA-13274AFE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813F-EB36-0A5B-5CAF-5B44364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033E1-27F4-8ED6-2CAF-F2B20699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495C-1C42-58DC-6A3D-73A27E2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15C24-6DB7-43FE-8153-FC756714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7F21-83E0-7E85-B9C0-D9B4304F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8B91-968B-A25D-D597-0F9C4056F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FE94-7C65-44CA-AA7B-65C3BA68CF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EBA9-7C94-D6A9-965F-F0E8E498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2445-CB0C-A56E-D7DD-974996F5F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DD2C-6F00-4CB5-B2FC-ACE6BA09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7C634-50D6-6EBF-95B2-0E02A321B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2"/>
          <a:stretch/>
        </p:blipFill>
        <p:spPr>
          <a:xfrm>
            <a:off x="7150831" y="1751234"/>
            <a:ext cx="1330049" cy="2401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FDDCF-694C-7D3D-1206-BB1C35969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9932" r="13417" b="53238"/>
          <a:stretch/>
        </p:blipFill>
        <p:spPr>
          <a:xfrm>
            <a:off x="2450559" y="3530211"/>
            <a:ext cx="3802647" cy="6084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2E2B85-4B37-6D21-D3EE-E8ACF622E64B}"/>
              </a:ext>
            </a:extLst>
          </p:cNvPr>
          <p:cNvSpPr/>
          <p:nvPr/>
        </p:nvSpPr>
        <p:spPr>
          <a:xfrm>
            <a:off x="3738592" y="2526156"/>
            <a:ext cx="933450" cy="2500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 cloud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C8BC75-9563-7CCE-844E-A2E7B89E00E9}"/>
              </a:ext>
            </a:extLst>
          </p:cNvPr>
          <p:cNvSpPr/>
          <p:nvPr/>
        </p:nvSpPr>
        <p:spPr>
          <a:xfrm>
            <a:off x="3167128" y="2126281"/>
            <a:ext cx="933450" cy="2500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AC1D59-0277-702D-5FA7-A7625773AD1B}"/>
              </a:ext>
            </a:extLst>
          </p:cNvPr>
          <p:cNvSpPr/>
          <p:nvPr/>
        </p:nvSpPr>
        <p:spPr>
          <a:xfrm>
            <a:off x="2490925" y="1751234"/>
            <a:ext cx="1142928" cy="2500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9879C1A-6568-1193-EF84-8F44A96666AE}"/>
              </a:ext>
            </a:extLst>
          </p:cNvPr>
          <p:cNvCxnSpPr>
            <a:stCxn id="10" idx="1"/>
            <a:endCxn id="11" idx="2"/>
          </p:cNvCxnSpPr>
          <p:nvPr/>
        </p:nvCxnSpPr>
        <p:spPr>
          <a:xfrm rot="10800000">
            <a:off x="3633854" y="2376312"/>
            <a:ext cx="104739" cy="274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5D6225-E911-E7BF-AAE9-9B6F75A472E1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rot="10800000">
            <a:off x="3062390" y="2001265"/>
            <a:ext cx="104739" cy="250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215B2D-ACDD-570F-7ECA-7B9710C2544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33853" y="1876250"/>
            <a:ext cx="35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DBFEF-99D6-68B4-A998-5F68F9CA69C3}"/>
              </a:ext>
            </a:extLst>
          </p:cNvPr>
          <p:cNvSpPr/>
          <p:nvPr/>
        </p:nvSpPr>
        <p:spPr>
          <a:xfrm rot="16200000">
            <a:off x="3006305" y="3777983"/>
            <a:ext cx="417205" cy="13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nx10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B4F02E0-C55B-73A2-C30E-54DB2C8B4A14}"/>
              </a:ext>
            </a:extLst>
          </p:cNvPr>
          <p:cNvSpPr/>
          <p:nvPr/>
        </p:nvSpPr>
        <p:spPr>
          <a:xfrm>
            <a:off x="6455730" y="3770374"/>
            <a:ext cx="614137" cy="12809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&amp; BN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3FCE15-D5C8-11D0-0F38-74BA747D6C94}"/>
              </a:ext>
            </a:extLst>
          </p:cNvPr>
          <p:cNvSpPr/>
          <p:nvPr/>
        </p:nvSpPr>
        <p:spPr>
          <a:xfrm rot="16200000">
            <a:off x="2442986" y="3773220"/>
            <a:ext cx="417205" cy="13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nx10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225BE9-14ED-5F7F-710D-D47B71605C14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 rot="10800000" flipV="1">
            <a:off x="2450559" y="1876249"/>
            <a:ext cx="40366" cy="1958173"/>
          </a:xfrm>
          <a:prstGeom prst="bentConnector3">
            <a:avLst>
              <a:gd name="adj1" fmla="val 666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35D9DF-C00C-068A-7A8E-22AB69677AE8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53206" y="3834423"/>
            <a:ext cx="20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14CAB9-1BC7-995B-9C32-C70FAF6C75C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069867" y="3834423"/>
            <a:ext cx="195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AF837A-56AE-C563-08E3-B018BF988997}"/>
              </a:ext>
            </a:extLst>
          </p:cNvPr>
          <p:cNvSpPr txBox="1"/>
          <p:nvPr/>
        </p:nvSpPr>
        <p:spPr>
          <a:xfrm>
            <a:off x="7295227" y="3603660"/>
            <a:ext cx="70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C4E187-F4DC-9B27-5646-023F78244297}"/>
              </a:ext>
            </a:extLst>
          </p:cNvPr>
          <p:cNvSpPr txBox="1"/>
          <p:nvPr/>
        </p:nvSpPr>
        <p:spPr>
          <a:xfrm>
            <a:off x="7002714" y="3650116"/>
            <a:ext cx="288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B0CE1-3AE9-8A28-92B3-7DAAF76D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2"/>
          <a:stretch/>
        </p:blipFill>
        <p:spPr>
          <a:xfrm>
            <a:off x="7036685" y="1207278"/>
            <a:ext cx="1574069" cy="2842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63B30-7D01-033E-FB23-D1070AF7A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9932" r="27413" b="53238"/>
          <a:stretch/>
        </p:blipFill>
        <p:spPr>
          <a:xfrm>
            <a:off x="2206879" y="1006102"/>
            <a:ext cx="3175541" cy="6084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F7648-7D0D-274D-F3EB-CB462C335D63}"/>
              </a:ext>
            </a:extLst>
          </p:cNvPr>
          <p:cNvSpPr/>
          <p:nvPr/>
        </p:nvSpPr>
        <p:spPr>
          <a:xfrm>
            <a:off x="1933038" y="2956555"/>
            <a:ext cx="933450" cy="2500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 cloud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82513-577E-D13A-220C-33BDE2E6B116}"/>
              </a:ext>
            </a:extLst>
          </p:cNvPr>
          <p:cNvSpPr/>
          <p:nvPr/>
        </p:nvSpPr>
        <p:spPr>
          <a:xfrm>
            <a:off x="1933038" y="2449649"/>
            <a:ext cx="933450" cy="2500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D89524-2030-256E-676B-F2D0FBD54D6A}"/>
              </a:ext>
            </a:extLst>
          </p:cNvPr>
          <p:cNvSpPr/>
          <p:nvPr/>
        </p:nvSpPr>
        <p:spPr>
          <a:xfrm>
            <a:off x="1828299" y="1949587"/>
            <a:ext cx="1142928" cy="2500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D2765-CD88-E09E-22DD-FA0019E37468}"/>
              </a:ext>
            </a:extLst>
          </p:cNvPr>
          <p:cNvSpPr/>
          <p:nvPr/>
        </p:nvSpPr>
        <p:spPr>
          <a:xfrm rot="16200000">
            <a:off x="2762625" y="1253874"/>
            <a:ext cx="417205" cy="13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nx10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A98494-D79C-D895-CC3A-8FD1DF094AA4}"/>
              </a:ext>
            </a:extLst>
          </p:cNvPr>
          <p:cNvSpPr/>
          <p:nvPr/>
        </p:nvSpPr>
        <p:spPr>
          <a:xfrm>
            <a:off x="5710350" y="1170751"/>
            <a:ext cx="806970" cy="267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Conv &amp; BN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1611-0BFF-75F1-0EF1-07DA6BA2BD44}"/>
              </a:ext>
            </a:extLst>
          </p:cNvPr>
          <p:cNvSpPr/>
          <p:nvPr/>
        </p:nvSpPr>
        <p:spPr>
          <a:xfrm rot="16200000">
            <a:off x="2199306" y="1249111"/>
            <a:ext cx="417205" cy="13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nx10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BA7CC-EB19-A5DF-DD5F-3E81FC9D3E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382420" y="1304307"/>
            <a:ext cx="327930" cy="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D7373-C7BB-DE0D-7154-49CCD43B88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7320" y="1304307"/>
            <a:ext cx="49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19D2D2-1600-C916-12B8-000B5BCDF827}"/>
              </a:ext>
            </a:extLst>
          </p:cNvPr>
          <p:cNvSpPr txBox="1"/>
          <p:nvPr/>
        </p:nvSpPr>
        <p:spPr>
          <a:xfrm>
            <a:off x="5971481" y="1007223"/>
            <a:ext cx="4336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nx32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C5F086-C078-F54B-B508-7AD0ABD18F85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399763" y="2699680"/>
            <a:ext cx="0" cy="25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045E47-2205-E111-E128-D46658371864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399763" y="2199618"/>
            <a:ext cx="0" cy="2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FF7DC8-7A4E-3344-7A96-7ABAE0D5D003}"/>
              </a:ext>
            </a:extLst>
          </p:cNvPr>
          <p:cNvCxnSpPr/>
          <p:nvPr/>
        </p:nvCxnSpPr>
        <p:spPr>
          <a:xfrm flipV="1">
            <a:off x="2399763" y="1652626"/>
            <a:ext cx="0" cy="29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CFFEEB6-0BA6-E883-B2C1-3C3D62564983}"/>
              </a:ext>
            </a:extLst>
          </p:cNvPr>
          <p:cNvCxnSpPr>
            <a:cxnSpLocks/>
          </p:cNvCxnSpPr>
          <p:nvPr/>
        </p:nvCxnSpPr>
        <p:spPr>
          <a:xfrm flipV="1">
            <a:off x="2971227" y="1413710"/>
            <a:ext cx="4045523" cy="660892"/>
          </a:xfrm>
          <a:prstGeom prst="bentConnector3">
            <a:avLst>
              <a:gd name="adj1" fmla="val 928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42709C-CB29-1D6E-9CFB-4ACE6AB14CB3}"/>
              </a:ext>
            </a:extLst>
          </p:cNvPr>
          <p:cNvSpPr txBox="1"/>
          <p:nvPr/>
        </p:nvSpPr>
        <p:spPr>
          <a:xfrm>
            <a:off x="3490592" y="1912731"/>
            <a:ext cx="346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list and primary graph structure (6-nearest-neighbors)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A32C39-6A02-E2E8-8379-140C85B3075C}"/>
              </a:ext>
            </a:extLst>
          </p:cNvPr>
          <p:cNvSpPr txBox="1"/>
          <p:nvPr/>
        </p:nvSpPr>
        <p:spPr>
          <a:xfrm>
            <a:off x="5457732" y="1389534"/>
            <a:ext cx="1187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for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5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Ebadpour</dc:creator>
  <cp:lastModifiedBy>Mohsen Ebadpour</cp:lastModifiedBy>
  <cp:revision>1</cp:revision>
  <dcterms:created xsi:type="dcterms:W3CDTF">2023-07-19T12:54:56Z</dcterms:created>
  <dcterms:modified xsi:type="dcterms:W3CDTF">2023-07-19T12:55:03Z</dcterms:modified>
</cp:coreProperties>
</file>