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381000" y="687388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/>
          <p:nvPr>
            <p:ph idx="2" type="sldImg"/>
          </p:nvPr>
        </p:nvSpPr>
        <p:spPr>
          <a:xfrm>
            <a:off x="381000" y="687388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:notes"/>
          <p:cNvSpPr/>
          <p:nvPr>
            <p:ph idx="2" type="sldImg"/>
          </p:nvPr>
        </p:nvSpPr>
        <p:spPr>
          <a:xfrm>
            <a:off x="381000" y="687388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6" name="Google Shape;116;p11:notes"/>
          <p:cNvSpPr txBox="1"/>
          <p:nvPr>
            <p:ph idx="1" type="body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2" type="body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body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4036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indent="-3098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indent="-30987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body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4036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indent="-3302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indent="-3098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indent="-30987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indent="-320039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indent="-320039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b="1" sz="5600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>
            <a:lvl1pPr lvl="0" marR="4572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indent="-320039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b="1" sz="5600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indent="-320039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indent="-3505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indent="-320039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b="0" sz="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sz="2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37084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indent="-360680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indent="-35051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indent="-3302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indent="-320039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 flipH="1" rot="-10380000">
            <a:off x="4220633" y="1108075"/>
            <a:ext cx="70104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392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0"/>
          <p:cNvSpPr/>
          <p:nvPr/>
        </p:nvSpPr>
        <p:spPr>
          <a:xfrm flipH="1" rot="-10380000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"/>
          <p:cNvSpPr/>
          <p:nvPr/>
        </p:nvSpPr>
        <p:spPr>
          <a:xfrm flipH="1" rot="10800000">
            <a:off x="-12700" y="5816600"/>
            <a:ext cx="1221740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3921"/>
                </a:srgbClr>
              </a:gs>
              <a:gs pos="100000">
                <a:srgbClr val="00E9F7">
                  <a:alpha val="54117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"/>
          <p:cNvSpPr/>
          <p:nvPr/>
        </p:nvSpPr>
        <p:spPr>
          <a:xfrm flipH="1" rot="10800000">
            <a:off x="5842000" y="6219826"/>
            <a:ext cx="63500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019"/>
                </a:srgbClr>
              </a:gs>
              <a:gs pos="80000">
                <a:srgbClr val="0099E4">
                  <a:alpha val="43921"/>
                </a:srgbClr>
              </a:gs>
              <a:gs pos="100000">
                <a:srgbClr val="0099E4">
                  <a:alpha val="4392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0"/>
          <p:cNvSpPr txBox="1"/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sz="2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indent="-28956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indent="-2794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indent="-274319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0"/>
          <p:cNvSpPr/>
          <p:nvPr>
            <p:ph idx="2" type="pic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1" type="ftr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3813603" y="13919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Digital Courier Management System for End-to-End Logistics and Delivery Scheduling</a:t>
            </a:r>
            <a:endParaRPr b="1" sz="2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r>
              <a:t/>
            </a:r>
            <a:endParaRPr sz="3200">
              <a:solidFill>
                <a:srgbClr val="B9077E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descr="klogo copy.png" id="88" name="Google Shape;8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ec2blackborder png.PNG" id="89" name="Google Shape;8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/>
          <p:nvPr/>
        </p:nvSpPr>
        <p:spPr>
          <a:xfrm>
            <a:off x="4638555" y="3008306"/>
            <a:ext cx="5353200" cy="3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-US" sz="17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</a:t>
            </a:r>
            <a:r>
              <a:rPr b="1" i="0" lang="en-US" sz="1700" u="none" cap="none" strike="noStrike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MEMBERS:</a:t>
            </a:r>
            <a:endParaRPr b="1" i="0" sz="1700" u="none" cap="none" strike="noStrike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-US" sz="17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1" sz="17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-US" sz="17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Keerthana M - 23CDR073</a:t>
            </a:r>
            <a:endParaRPr b="1" sz="17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sz="17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-US" sz="17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Mohaideen Abdul Kathar S - 23CDR092</a:t>
            </a:r>
            <a:endParaRPr b="1" sz="17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</a:t>
            </a:r>
            <a:endParaRPr b="1" i="0" sz="1700" u="none" cap="none" strike="noStrike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sz="17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-US" sz="17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Dr. M. N. Kavitha</a:t>
            </a:r>
            <a:endParaRPr b="1" sz="17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0163" y="416591"/>
            <a:ext cx="7029297" cy="107298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 txBox="1"/>
          <p:nvPr/>
        </p:nvSpPr>
        <p:spPr>
          <a:xfrm>
            <a:off x="1245975" y="1616375"/>
            <a:ext cx="103086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In today's fast-paced world, people often struggle to find time to physically send parcels through courier services. There is a lack of trust in traditional systems due to frequent delivery delays, incorrect delivery addresses, and even lost packages.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Moreover, sending parcels with human guides is expensive and inefficient. These issues create hesitation among users and reduce the reliability of courier services.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Hence, there is a need for a smart, real-time solution that enhances user experience, ensures delivery accuracy, and provides end-to-end transparency in logistics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4240209" y="409487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b="0" i="0" sz="4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1230600" y="1816100"/>
            <a:ext cx="104775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To develop a real-time digital courier management system that streamlines parcel delivery through a web-based platform, enabling users to register, request deliveries, track parcel status, and ensure accurate, timely, and transparent logistics using modern technologies like Python (Flask), MySQL, HTML, CSS, and JavaScript.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2805953" y="228601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r>
              <a:rPr b="1"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used</a:t>
            </a:r>
            <a:endParaRPr b="0" i="0" sz="4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05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2137025" y="1860600"/>
            <a:ext cx="88173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Frontend:</a:t>
            </a:r>
            <a:r>
              <a:rPr lang="en-US" sz="2400">
                <a:solidFill>
                  <a:schemeClr val="dk1"/>
                </a:solidFill>
              </a:rPr>
              <a:t> HTML, CSS, JavaScript</a:t>
            </a:r>
            <a:br>
              <a:rPr lang="en-US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Backend:</a:t>
            </a:r>
            <a:r>
              <a:rPr lang="en-US" sz="2400">
                <a:solidFill>
                  <a:schemeClr val="dk1"/>
                </a:solidFill>
              </a:rPr>
              <a:t> Python (Flask Framework)</a:t>
            </a:r>
            <a:br>
              <a:rPr lang="en-US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Database:</a:t>
            </a:r>
            <a:r>
              <a:rPr lang="en-US" sz="2400">
                <a:solidFill>
                  <a:schemeClr val="dk1"/>
                </a:solidFill>
              </a:rPr>
              <a:t> MySQL</a:t>
            </a:r>
            <a:br>
              <a:rPr lang="en-US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Development Tools:</a:t>
            </a:r>
            <a:r>
              <a:rPr lang="en-US" sz="2400">
                <a:solidFill>
                  <a:schemeClr val="dk1"/>
                </a:solidFill>
              </a:rPr>
              <a:t> Visual Studio Code, XAMPP (for MySQL), Postman (API Testing)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2805953" y="228601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Details</a:t>
            </a:r>
            <a:endParaRPr b="0" i="0" sz="48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05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1909225" y="1088100"/>
            <a:ext cx="8817300" cy="55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The system is developed as a web application using Flask (Python) for the backend, managing user authentication, admin controls, and API routes.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The frontend is built using HTML, CSS, and JavaScript for interactive user experience. MySQL handles structured data storage such as user details, parcel info, and delivery logs.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Users register/login, submit parcel requests, and view delivery status. Admins verify requests and assign employees (incharge) for delivery. Employees log in to view assigned tasks and update delivery progress.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All updates trigger real-time status changes and notifications to customers, admins, and delivery agents, ensuring a seamless courier management experience.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2021-04-21T15:36:00Z</dcterms:created>
  <dc:creator>kavinkumar 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37A3327C92E44D8A8E230645E01DA062</vt:lpwstr>
  </property>
  <property fmtid="{D5CDD505-2E9C-101B-9397-08002B2CF9AE}" pid="3" name="KSOProductBuildVer">
    <vt:lpwstr>1033-11.2.0.11537</vt:lpwstr>
  </property>
</Properties>
</file>