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1306f9ec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1306f9ec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1306f9ec9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1306f9ec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1306f9ec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1306f9ec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1306f9ec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1306f9ec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1306f9ec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306f9ec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1306f9ec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51306f9ec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1306f9ec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1306f9ec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51306f9ec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6068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flipH="1" rot="-10380000">
            <a:off x="4220633" y="1108075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flipH="1" rot="-10380000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921"/>
                </a:srgbClr>
              </a:gs>
              <a:gs pos="100000">
                <a:srgbClr val="00E9F7">
                  <a:alpha val="5411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019"/>
                </a:srgbClr>
              </a:gs>
              <a:gs pos="80000">
                <a:srgbClr val="0099E4">
                  <a:alpha val="43921"/>
                </a:srgbClr>
              </a:gs>
              <a:gs pos="100000">
                <a:srgbClr val="0099E4">
                  <a:alpha val="4392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indent="-28956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Digital Courier Management System for End-to-End Logistics and Delivery Scheduling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r>
              <a:t/>
            </a:r>
            <a:endParaRPr sz="3200">
              <a:solidFill>
                <a:srgbClr val="B9077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descr="klogo copy.png" id="88" name="Google Shape;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c2blackborder png.PNG" id="89" name="Google Shape;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638555" y="3008306"/>
            <a:ext cx="53532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1" i="0" lang="en-US" sz="17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 b="1" i="0" sz="17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Keerthana M - 23CDR073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Mohaideen Abdul Kathar S - 23CDR092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b="1" i="0" sz="17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Dr. M. N. Kavitha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50" y="632650"/>
            <a:ext cx="10793624" cy="58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163" y="416591"/>
            <a:ext cx="7029297" cy="10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1245975" y="1616375"/>
            <a:ext cx="10308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 today's fast-paced world, people often struggle to find time to physically send parcels through courier services. There is a lack of trust in traditional systems due to frequent delivery delays, incorrect delivery addresses, and even lost packages.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Moreover, sending parcels with human guides is expensive and inefficient. These issues create hesitation among users and reduce the reliability of courier services.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Hence, there is a need for a smart, real-time solution that enhances user experience, ensures delivery accuracy, and provides end-to-end transparency in logistics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230600" y="1816100"/>
            <a:ext cx="10477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To develop a real-time digital courier management system that streamlines parcel delivery through a web-based platform, enabling users to register, request deliveries, track parcel status, and ensure accurate, timely, and transparent logistics using modern technologies like Python (Flask), MySQL, HTML, CSS, and JavaScript.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137025" y="1860600"/>
            <a:ext cx="8817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Frontend:</a:t>
            </a:r>
            <a:r>
              <a:rPr lang="en-US" sz="2400">
                <a:solidFill>
                  <a:schemeClr val="dk1"/>
                </a:solidFill>
              </a:rPr>
              <a:t> HTML, CSS, JavaScript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Backend:</a:t>
            </a:r>
            <a:r>
              <a:rPr lang="en-US" sz="2400">
                <a:solidFill>
                  <a:schemeClr val="dk1"/>
                </a:solidFill>
              </a:rPr>
              <a:t> Python (Flask Framework)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Database:</a:t>
            </a:r>
            <a:r>
              <a:rPr lang="en-US" sz="2400">
                <a:solidFill>
                  <a:schemeClr val="dk1"/>
                </a:solidFill>
              </a:rPr>
              <a:t> MySQL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Development Tools:</a:t>
            </a:r>
            <a:r>
              <a:rPr lang="en-US" sz="2400">
                <a:solidFill>
                  <a:schemeClr val="dk1"/>
                </a:solidFill>
              </a:rPr>
              <a:t> Visual Studio Code, XAMPP (for MySQL), Postman (API Testing)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475000" y="1385925"/>
            <a:ext cx="7587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Manual parcel booking and processing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Limited or delayed tracking information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Lack of real-time updates and transparency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Expensive human-guided delivery options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Frequent errors in address handling and parcel loss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Poor coordination between admin, employee, and customer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Low customer trust and satisfaction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240209" y="409487"/>
            <a:ext cx="435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09225" y="1088100"/>
            <a:ext cx="88173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The system is developed as a web application using Flask (Python) for the backend, managing user authentication, admin controls, and API routes.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The frontend is built using HTML, CSS, and JavaScript for interactive user experience. MySQL handles structured data storage such as user details, parcel info, and delivery logs.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Users register/login, submit parcel requests, and view delivery status. Admins verify requests and assign employees (incharge) for delivery. Employees log in to view assigned tasks and update delivery progress.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All updates trigger real-time status changes and notifications to customers, admins, and delivery agents, ensuring a seamless courier management experience.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50" y="795075"/>
            <a:ext cx="10684551" cy="56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2805953" y="1"/>
            <a:ext cx="7023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Architecture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725" y="680325"/>
            <a:ext cx="9964024" cy="53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75" y="700650"/>
            <a:ext cx="10640000" cy="57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2021-04-21T15:36:00Z</dcterms:created>
  <dc:creator>kavinkumar 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