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Predicting the type and target of offensive posts in social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Team-20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Social Media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000" b="0" i="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media is a collective term for websites and applications that focus on communication, community-based input, interaction, content-sharing and collaboration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87F-BD07-4071-8224-A96B0FDC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Cyberbullying or Offensive Social Media Posts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3793-E3E6-4E0B-986A-66F7C3F1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40% Teenagers on social media suffers from cyberbullying. </a:t>
            </a:r>
          </a:p>
          <a:p>
            <a:r>
              <a:rPr lang="en-US" dirty="0"/>
              <a:t>Different communities and groups.</a:t>
            </a:r>
          </a:p>
          <a:p>
            <a:r>
              <a:rPr lang="en-US" dirty="0"/>
              <a:t>Various Kinds of Emojis.</a:t>
            </a:r>
          </a:p>
        </p:txBody>
      </p:sp>
    </p:spTree>
    <p:extLst>
      <p:ext uri="{BB962C8B-B14F-4D97-AF65-F5344CB8AC3E}">
        <p14:creationId xmlns:p14="http://schemas.microsoft.com/office/powerpoint/2010/main" val="36460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EF11-0BFE-4C58-B989-75CDB939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Offensive posts using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2C3F4-623B-4D0E-9A3D-22406539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Trees.</a:t>
            </a:r>
          </a:p>
          <a:p>
            <a:r>
              <a:rPr lang="en-US" dirty="0"/>
              <a:t>Random Forest.</a:t>
            </a:r>
          </a:p>
          <a:p>
            <a:r>
              <a:rPr lang="en-US" dirty="0"/>
              <a:t>Support Vector Machine.</a:t>
            </a:r>
          </a:p>
          <a:p>
            <a:r>
              <a:rPr lang="en-US" dirty="0"/>
              <a:t>CNN-Text</a:t>
            </a:r>
          </a:p>
          <a:p>
            <a:r>
              <a:rPr lang="en-US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84461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179F-8DC0-40FB-9AB8-FA5986A3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12B0-F6E5-42B4-B763-BAC9C7E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Data Characteristics. </a:t>
            </a:r>
          </a:p>
          <a:p>
            <a:r>
              <a:rPr lang="en-US" dirty="0"/>
              <a:t>Culture effect. </a:t>
            </a:r>
          </a:p>
          <a:p>
            <a:r>
              <a:rPr lang="en-US" dirty="0"/>
              <a:t>Language Dynamics. </a:t>
            </a:r>
          </a:p>
        </p:txBody>
      </p:sp>
    </p:spTree>
    <p:extLst>
      <p:ext uri="{BB962C8B-B14F-4D97-AF65-F5344CB8AC3E}">
        <p14:creationId xmlns:p14="http://schemas.microsoft.com/office/powerpoint/2010/main" val="1518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BC8A-3F26-4CB5-8E5A-8BE6B556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31A8-DBD2-4862-92C0-F727FAC9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for different languages. </a:t>
            </a:r>
          </a:p>
          <a:p>
            <a:r>
              <a:rPr lang="en-US" dirty="0"/>
              <a:t>Emoji Based posts identification. </a:t>
            </a:r>
          </a:p>
        </p:txBody>
      </p:sp>
    </p:spTree>
    <p:extLst>
      <p:ext uri="{BB962C8B-B14F-4D97-AF65-F5344CB8AC3E}">
        <p14:creationId xmlns:p14="http://schemas.microsoft.com/office/powerpoint/2010/main" val="204919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EB44-C89D-4B12-9C0B-AE08F50E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The End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65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{EAEB30DC-DAC3-4148-9E33-5203E67D1778}tf55705232_win32</Template>
  <TotalTime>50</TotalTime>
  <Words>110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Predicting the type and target of offensive posts in social media</vt:lpstr>
      <vt:lpstr>Social Media </vt:lpstr>
      <vt:lpstr>Cyberbullying or Offensive Social Media Posts</vt:lpstr>
      <vt:lpstr>Identifying Offensive posts using ML</vt:lpstr>
      <vt:lpstr>Issues and Challenges</vt:lpstr>
      <vt:lpstr>Future Direction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type and target of offensive posts in social media</dc:title>
  <dc:creator>Moinul Islam</dc:creator>
  <cp:lastModifiedBy>Moinul Islam</cp:lastModifiedBy>
  <cp:revision>1</cp:revision>
  <dcterms:created xsi:type="dcterms:W3CDTF">2023-12-10T03:24:40Z</dcterms:created>
  <dcterms:modified xsi:type="dcterms:W3CDTF">2023-12-10T04:15:29Z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