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72" r:id="rId6"/>
    <p:sldId id="273" r:id="rId7"/>
    <p:sldId id="274" r:id="rId8"/>
    <p:sldId id="275" r:id="rId9"/>
    <p:sldId id="276" r:id="rId10"/>
    <p:sldId id="277" r:id="rId11"/>
    <p:sldId id="260" r:id="rId12"/>
    <p:sldId id="261" r:id="rId13"/>
    <p:sldId id="262" r:id="rId14"/>
    <p:sldId id="263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4" r:id="rId31"/>
    <p:sldId id="295" r:id="rId32"/>
    <p:sldId id="293" r:id="rId33"/>
  </p:sldIdLst>
  <p:sldSz cx="28797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845394-FFCE-4CAE-8D83-B7A084E7CE9B}">
          <p14:sldIdLst>
            <p14:sldId id="256"/>
            <p14:sldId id="258"/>
            <p14:sldId id="257"/>
            <p14:sldId id="259"/>
            <p14:sldId id="272"/>
            <p14:sldId id="273"/>
            <p14:sldId id="274"/>
            <p14:sldId id="275"/>
            <p14:sldId id="276"/>
            <p14:sldId id="277"/>
            <p14:sldId id="260"/>
            <p14:sldId id="261"/>
            <p14:sldId id="262"/>
            <p14:sldId id="263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5"/>
            <p14:sldId id="293"/>
          </p14:sldIdLst>
        </p14:section>
        <p14:section name="Untitled Section" id="{EF218887-D47C-4183-ACC7-67B1EB14B13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1A19B2"/>
    <a:srgbClr val="F99C00"/>
    <a:srgbClr val="FEAEC9"/>
    <a:srgbClr val="4ADECB"/>
    <a:srgbClr val="0E0BF6"/>
    <a:srgbClr val="FDFFFF"/>
    <a:srgbClr val="ED1B24"/>
    <a:srgbClr val="FF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4660"/>
  </p:normalViewPr>
  <p:slideViewPr>
    <p:cSldViewPr snapToGrid="0">
      <p:cViewPr varScale="1">
        <p:scale>
          <a:sx n="215" d="100"/>
          <a:sy n="215" d="100"/>
        </p:scale>
        <p:origin x="203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634A-2CDC-4193-AE40-DFBEE24CE227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620-FBCE-42A7-9FF9-D5A042AA5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255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634A-2CDC-4193-AE40-DFBEE24CE227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620-FBCE-42A7-9FF9-D5A042AA5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250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634A-2CDC-4193-AE40-DFBEE24CE227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620-FBCE-42A7-9FF9-D5A042AA5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33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634A-2CDC-4193-AE40-DFBEE24CE227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620-FBCE-42A7-9FF9-D5A042AA5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359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634A-2CDC-4193-AE40-DFBEE24CE227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620-FBCE-42A7-9FF9-D5A042AA5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257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634A-2CDC-4193-AE40-DFBEE24CE227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620-FBCE-42A7-9FF9-D5A042AA5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861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634A-2CDC-4193-AE40-DFBEE24CE227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620-FBCE-42A7-9FF9-D5A042AA5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068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634A-2CDC-4193-AE40-DFBEE24CE227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620-FBCE-42A7-9FF9-D5A042AA5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814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634A-2CDC-4193-AE40-DFBEE24CE227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620-FBCE-42A7-9FF9-D5A042AA5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64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634A-2CDC-4193-AE40-DFBEE24CE227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620-FBCE-42A7-9FF9-D5A042AA5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263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634A-2CDC-4193-AE40-DFBEE24CE227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620-FBCE-42A7-9FF9-D5A042AA5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0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5634A-2CDC-4193-AE40-DFBEE24CE227}" type="datetimeFigureOut">
              <a:rPr lang="en-SG" smtClean="0"/>
              <a:t>13/12/2020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6620-FBCE-42A7-9FF9-D5A042AA5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34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jpg"/><Relationship Id="rId4" Type="http://schemas.openxmlformats.org/officeDocument/2006/relationships/image" Target="../media/image3.gif"/><Relationship Id="rId9" Type="http://schemas.openxmlformats.org/officeDocument/2006/relationships/image" Target="../media/image8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istogram&#10;&#10;Description automatically generated">
            <a:extLst>
              <a:ext uri="{FF2B5EF4-FFF2-40B4-BE49-F238E27FC236}">
                <a16:creationId xmlns:a16="http://schemas.microsoft.com/office/drawing/2014/main" id="{E0D084A7-0E48-40B2-8C74-87F923B16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2" y="830262"/>
            <a:ext cx="1219200" cy="12192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9E297F0-E12F-48A3-8116-E3A9109AD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2" y="830262"/>
            <a:ext cx="1219200" cy="1219200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3A2F7C4F-8727-4809-AC5C-2791057C6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12" y="887412"/>
            <a:ext cx="952500" cy="1104900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505AB655-C979-4448-A2D1-9534C17F36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12" y="963612"/>
            <a:ext cx="952500" cy="95250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7F5B4289-26AE-4E23-9D3B-B69F27F8D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2" y="830262"/>
            <a:ext cx="1219200" cy="1219200"/>
          </a:xfrm>
          <a:prstGeom prst="rect">
            <a:avLst/>
          </a:prstGeom>
        </p:spPr>
      </p:pic>
      <p:pic>
        <p:nvPicPr>
          <p:cNvPr id="15" name="Picture 1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0C1E7140-281A-4217-9819-691BDD960C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2" y="830262"/>
            <a:ext cx="1219200" cy="1219200"/>
          </a:xfrm>
          <a:prstGeom prst="rect">
            <a:avLst/>
          </a:prstGeom>
        </p:spPr>
      </p:pic>
      <p:pic>
        <p:nvPicPr>
          <p:cNvPr id="17" name="Picture 16" descr="Logo, icon&#10;&#10;Description automatically generated">
            <a:extLst>
              <a:ext uri="{FF2B5EF4-FFF2-40B4-BE49-F238E27FC236}">
                <a16:creationId xmlns:a16="http://schemas.microsoft.com/office/drawing/2014/main" id="{8D55B7F4-93C3-4F17-87E8-0062828C48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12" y="887412"/>
            <a:ext cx="952500" cy="1104900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CED33BF5-FD14-453B-85BC-33E9247728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12" y="887412"/>
            <a:ext cx="952500" cy="1104900"/>
          </a:xfrm>
          <a:prstGeom prst="rect">
            <a:avLst/>
          </a:prstGeom>
        </p:spPr>
      </p:pic>
      <p:pic>
        <p:nvPicPr>
          <p:cNvPr id="21" name="Picture 20" descr="A picture containing shape&#10;&#10;Description automatically generated">
            <a:extLst>
              <a:ext uri="{FF2B5EF4-FFF2-40B4-BE49-F238E27FC236}">
                <a16:creationId xmlns:a16="http://schemas.microsoft.com/office/drawing/2014/main" id="{8117E435-1C66-4DDC-A6E9-F3BC27121E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0263" y="740536"/>
            <a:ext cx="2879725" cy="1956040"/>
          </a:xfrm>
          <a:prstGeom prst="rect">
            <a:avLst/>
          </a:prstGeom>
        </p:spPr>
      </p:pic>
      <p:pic>
        <p:nvPicPr>
          <p:cNvPr id="23" name="Picture 22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BF24FBC4-DBB1-45CF-AD87-830373CFFC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31" y="180767"/>
            <a:ext cx="2879725" cy="2879725"/>
          </a:xfrm>
          <a:prstGeom prst="rect">
            <a:avLst/>
          </a:prstGeom>
        </p:spPr>
      </p:pic>
      <p:pic>
        <p:nvPicPr>
          <p:cNvPr id="25" name="Picture 24" descr="A picture containing chart&#10;&#10;Description automatically generated">
            <a:extLst>
              <a:ext uri="{FF2B5EF4-FFF2-40B4-BE49-F238E27FC236}">
                <a16:creationId xmlns:a16="http://schemas.microsoft.com/office/drawing/2014/main" id="{44F7AA67-AC64-4A62-B857-38E288A555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3615" y="482424"/>
            <a:ext cx="2879725" cy="9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95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F8FD26-84CB-4A34-9EED-3D0FE0BA48BC}"/>
              </a:ext>
            </a:extLst>
          </p:cNvPr>
          <p:cNvSpPr/>
          <p:nvPr/>
        </p:nvSpPr>
        <p:spPr>
          <a:xfrm rot="5400000">
            <a:off x="274275" y="202113"/>
            <a:ext cx="2331174" cy="2475498"/>
          </a:xfrm>
          <a:custGeom>
            <a:avLst/>
            <a:gdLst>
              <a:gd name="connsiteX0" fmla="*/ 410902 w 773892"/>
              <a:gd name="connsiteY0" fmla="*/ 0 h 821804"/>
              <a:gd name="connsiteX1" fmla="*/ 751628 w 773892"/>
              <a:gd name="connsiteY1" fmla="*/ 181163 h 821804"/>
              <a:gd name="connsiteX2" fmla="*/ 773892 w 773892"/>
              <a:gd name="connsiteY2" fmla="*/ 222181 h 821804"/>
              <a:gd name="connsiteX3" fmla="*/ 281652 w 773892"/>
              <a:gd name="connsiteY3" fmla="*/ 410902 h 821804"/>
              <a:gd name="connsiteX4" fmla="*/ 773892 w 773892"/>
              <a:gd name="connsiteY4" fmla="*/ 599623 h 821804"/>
              <a:gd name="connsiteX5" fmla="*/ 751628 w 773892"/>
              <a:gd name="connsiteY5" fmla="*/ 640641 h 821804"/>
              <a:gd name="connsiteX6" fmla="*/ 410902 w 773892"/>
              <a:gd name="connsiteY6" fmla="*/ 821804 h 821804"/>
              <a:gd name="connsiteX7" fmla="*/ 0 w 773892"/>
              <a:gd name="connsiteY7" fmla="*/ 410902 h 821804"/>
              <a:gd name="connsiteX8" fmla="*/ 410902 w 773892"/>
              <a:gd name="connsiteY8" fmla="*/ 0 h 82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892" h="821804">
                <a:moveTo>
                  <a:pt x="410902" y="0"/>
                </a:moveTo>
                <a:cubicBezTo>
                  <a:pt x="552736" y="0"/>
                  <a:pt x="677786" y="71862"/>
                  <a:pt x="751628" y="181163"/>
                </a:cubicBezTo>
                <a:lnTo>
                  <a:pt x="773892" y="222181"/>
                </a:lnTo>
                <a:lnTo>
                  <a:pt x="281652" y="410902"/>
                </a:lnTo>
                <a:lnTo>
                  <a:pt x="773892" y="599623"/>
                </a:lnTo>
                <a:lnTo>
                  <a:pt x="751628" y="640641"/>
                </a:lnTo>
                <a:cubicBezTo>
                  <a:pt x="677786" y="749942"/>
                  <a:pt x="552736" y="821804"/>
                  <a:pt x="410902" y="821804"/>
                </a:cubicBezTo>
                <a:cubicBezTo>
                  <a:pt x="183967" y="821804"/>
                  <a:pt x="0" y="637837"/>
                  <a:pt x="0" y="410902"/>
                </a:cubicBezTo>
                <a:cubicBezTo>
                  <a:pt x="0" y="183967"/>
                  <a:pt x="183967" y="0"/>
                  <a:pt x="410902" y="0"/>
                </a:cubicBezTo>
                <a:close/>
              </a:path>
            </a:pathLst>
          </a:cu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8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19B7A9D-F148-4D40-A2F4-75CFDC76DA07}"/>
              </a:ext>
            </a:extLst>
          </p:cNvPr>
          <p:cNvGrpSpPr/>
          <p:nvPr/>
        </p:nvGrpSpPr>
        <p:grpSpPr>
          <a:xfrm>
            <a:off x="246252" y="44281"/>
            <a:ext cx="2387220" cy="2791162"/>
            <a:chOff x="513717" y="274599"/>
            <a:chExt cx="1852290" cy="216571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382B2ED-82E7-4607-9FCB-980A6D7B780D}"/>
                </a:ext>
              </a:extLst>
            </p:cNvPr>
            <p:cNvSpPr/>
            <p:nvPr/>
          </p:nvSpPr>
          <p:spPr>
            <a:xfrm>
              <a:off x="513717" y="274599"/>
              <a:ext cx="1852290" cy="2165716"/>
            </a:xfrm>
            <a:custGeom>
              <a:avLst/>
              <a:gdLst>
                <a:gd name="connsiteX0" fmla="*/ 197961 w 395922"/>
                <a:gd name="connsiteY0" fmla="*/ 0 h 462915"/>
                <a:gd name="connsiteX1" fmla="*/ 395922 w 395922"/>
                <a:gd name="connsiteY1" fmla="*/ 197961 h 462915"/>
                <a:gd name="connsiteX2" fmla="*/ 395922 w 395922"/>
                <a:gd name="connsiteY2" fmla="*/ 462915 h 462915"/>
                <a:gd name="connsiteX3" fmla="*/ 389214 w 395922"/>
                <a:gd name="connsiteY3" fmla="*/ 462915 h 462915"/>
                <a:gd name="connsiteX4" fmla="*/ 389214 w 395922"/>
                <a:gd name="connsiteY4" fmla="*/ 460928 h 462915"/>
                <a:gd name="connsiteX5" fmla="*/ 327302 w 395922"/>
                <a:gd name="connsiteY5" fmla="*/ 399016 h 462915"/>
                <a:gd name="connsiteX6" fmla="*/ 265389 w 395922"/>
                <a:gd name="connsiteY6" fmla="*/ 460928 h 462915"/>
                <a:gd name="connsiteX7" fmla="*/ 265389 w 395922"/>
                <a:gd name="connsiteY7" fmla="*/ 462915 h 462915"/>
                <a:gd name="connsiteX8" fmla="*/ 259873 w 395922"/>
                <a:gd name="connsiteY8" fmla="*/ 462915 h 462915"/>
                <a:gd name="connsiteX9" fmla="*/ 259873 w 395922"/>
                <a:gd name="connsiteY9" fmla="*/ 460930 h 462915"/>
                <a:gd name="connsiteX10" fmla="*/ 197961 w 395922"/>
                <a:gd name="connsiteY10" fmla="*/ 399018 h 462915"/>
                <a:gd name="connsiteX11" fmla="*/ 136048 w 395922"/>
                <a:gd name="connsiteY11" fmla="*/ 460930 h 462915"/>
                <a:gd name="connsiteX12" fmla="*/ 136048 w 395922"/>
                <a:gd name="connsiteY12" fmla="*/ 462915 h 462915"/>
                <a:gd name="connsiteX13" fmla="*/ 130533 w 395922"/>
                <a:gd name="connsiteY13" fmla="*/ 462915 h 462915"/>
                <a:gd name="connsiteX14" fmla="*/ 130533 w 395922"/>
                <a:gd name="connsiteY14" fmla="*/ 460931 h 462915"/>
                <a:gd name="connsiteX15" fmla="*/ 68621 w 395922"/>
                <a:gd name="connsiteY15" fmla="*/ 399019 h 462915"/>
                <a:gd name="connsiteX16" fmla="*/ 6708 w 395922"/>
                <a:gd name="connsiteY16" fmla="*/ 460931 h 462915"/>
                <a:gd name="connsiteX17" fmla="*/ 6708 w 395922"/>
                <a:gd name="connsiteY17" fmla="*/ 462915 h 462915"/>
                <a:gd name="connsiteX18" fmla="*/ 0 w 395922"/>
                <a:gd name="connsiteY18" fmla="*/ 462915 h 462915"/>
                <a:gd name="connsiteX19" fmla="*/ 0 w 395922"/>
                <a:gd name="connsiteY19" fmla="*/ 197961 h 462915"/>
                <a:gd name="connsiteX20" fmla="*/ 197961 w 395922"/>
                <a:gd name="connsiteY20" fmla="*/ 0 h 46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5922" h="462915">
                  <a:moveTo>
                    <a:pt x="197961" y="0"/>
                  </a:moveTo>
                  <a:cubicBezTo>
                    <a:pt x="307292" y="0"/>
                    <a:pt x="395922" y="88630"/>
                    <a:pt x="395922" y="197961"/>
                  </a:cubicBezTo>
                  <a:lnTo>
                    <a:pt x="395922" y="462915"/>
                  </a:lnTo>
                  <a:lnTo>
                    <a:pt x="389214" y="462915"/>
                  </a:lnTo>
                  <a:lnTo>
                    <a:pt x="389214" y="460928"/>
                  </a:lnTo>
                  <a:lnTo>
                    <a:pt x="327302" y="399016"/>
                  </a:lnTo>
                  <a:lnTo>
                    <a:pt x="265389" y="460928"/>
                  </a:lnTo>
                  <a:lnTo>
                    <a:pt x="265389" y="462915"/>
                  </a:lnTo>
                  <a:lnTo>
                    <a:pt x="259873" y="462915"/>
                  </a:lnTo>
                  <a:lnTo>
                    <a:pt x="259873" y="460930"/>
                  </a:lnTo>
                  <a:lnTo>
                    <a:pt x="197961" y="399018"/>
                  </a:lnTo>
                  <a:lnTo>
                    <a:pt x="136048" y="460930"/>
                  </a:lnTo>
                  <a:lnTo>
                    <a:pt x="136048" y="462915"/>
                  </a:lnTo>
                  <a:lnTo>
                    <a:pt x="130533" y="462915"/>
                  </a:lnTo>
                  <a:lnTo>
                    <a:pt x="130533" y="460931"/>
                  </a:lnTo>
                  <a:lnTo>
                    <a:pt x="68621" y="399019"/>
                  </a:lnTo>
                  <a:lnTo>
                    <a:pt x="6708" y="460931"/>
                  </a:lnTo>
                  <a:lnTo>
                    <a:pt x="6708" y="462915"/>
                  </a:lnTo>
                  <a:lnTo>
                    <a:pt x="0" y="462915"/>
                  </a:lnTo>
                  <a:lnTo>
                    <a:pt x="0" y="197961"/>
                  </a:lnTo>
                  <a:cubicBezTo>
                    <a:pt x="0" y="88630"/>
                    <a:pt x="88630" y="0"/>
                    <a:pt x="197961" y="0"/>
                  </a:cubicBezTo>
                  <a:close/>
                </a:path>
              </a:pathLst>
            </a:cu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763036C-1C63-46DE-9771-FFE64DEE92D0}"/>
                </a:ext>
              </a:extLst>
            </p:cNvPr>
            <p:cNvSpPr/>
            <p:nvPr/>
          </p:nvSpPr>
          <p:spPr>
            <a:xfrm>
              <a:off x="915505" y="836081"/>
              <a:ext cx="552568" cy="668431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5E5755A-0525-479B-A8E2-5F349911F447}"/>
                </a:ext>
              </a:extLst>
            </p:cNvPr>
            <p:cNvSpPr/>
            <p:nvPr/>
          </p:nvSpPr>
          <p:spPr>
            <a:xfrm>
              <a:off x="1215583" y="1124263"/>
              <a:ext cx="261402" cy="261403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D3BBCA-FC12-4AE6-83A3-362BF56A7E5C}"/>
                </a:ext>
              </a:extLst>
            </p:cNvPr>
            <p:cNvSpPr/>
            <p:nvPr/>
          </p:nvSpPr>
          <p:spPr>
            <a:xfrm>
              <a:off x="1699795" y="836081"/>
              <a:ext cx="552568" cy="668431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F39213-23FA-48AF-91C0-1682F2FEE2E3}"/>
                </a:ext>
              </a:extLst>
            </p:cNvPr>
            <p:cNvSpPr/>
            <p:nvPr/>
          </p:nvSpPr>
          <p:spPr>
            <a:xfrm>
              <a:off x="1999874" y="1124263"/>
              <a:ext cx="261402" cy="261403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78658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3FAE446-81A2-4FB0-BC1B-6EBF9675004A}"/>
              </a:ext>
            </a:extLst>
          </p:cNvPr>
          <p:cNvGrpSpPr/>
          <p:nvPr/>
        </p:nvGrpSpPr>
        <p:grpSpPr>
          <a:xfrm flipH="1">
            <a:off x="246252" y="44281"/>
            <a:ext cx="2387220" cy="2791162"/>
            <a:chOff x="513717" y="274599"/>
            <a:chExt cx="1852290" cy="216571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72764E0-D082-430D-8250-E80FA2336BD0}"/>
                </a:ext>
              </a:extLst>
            </p:cNvPr>
            <p:cNvSpPr/>
            <p:nvPr/>
          </p:nvSpPr>
          <p:spPr>
            <a:xfrm>
              <a:off x="513717" y="274599"/>
              <a:ext cx="1852290" cy="2165716"/>
            </a:xfrm>
            <a:custGeom>
              <a:avLst/>
              <a:gdLst>
                <a:gd name="connsiteX0" fmla="*/ 197961 w 395922"/>
                <a:gd name="connsiteY0" fmla="*/ 0 h 462915"/>
                <a:gd name="connsiteX1" fmla="*/ 395922 w 395922"/>
                <a:gd name="connsiteY1" fmla="*/ 197961 h 462915"/>
                <a:gd name="connsiteX2" fmla="*/ 395922 w 395922"/>
                <a:gd name="connsiteY2" fmla="*/ 462915 h 462915"/>
                <a:gd name="connsiteX3" fmla="*/ 389214 w 395922"/>
                <a:gd name="connsiteY3" fmla="*/ 462915 h 462915"/>
                <a:gd name="connsiteX4" fmla="*/ 389214 w 395922"/>
                <a:gd name="connsiteY4" fmla="*/ 460928 h 462915"/>
                <a:gd name="connsiteX5" fmla="*/ 327302 w 395922"/>
                <a:gd name="connsiteY5" fmla="*/ 399016 h 462915"/>
                <a:gd name="connsiteX6" fmla="*/ 265389 w 395922"/>
                <a:gd name="connsiteY6" fmla="*/ 460928 h 462915"/>
                <a:gd name="connsiteX7" fmla="*/ 265389 w 395922"/>
                <a:gd name="connsiteY7" fmla="*/ 462915 h 462915"/>
                <a:gd name="connsiteX8" fmla="*/ 259873 w 395922"/>
                <a:gd name="connsiteY8" fmla="*/ 462915 h 462915"/>
                <a:gd name="connsiteX9" fmla="*/ 259873 w 395922"/>
                <a:gd name="connsiteY9" fmla="*/ 460930 h 462915"/>
                <a:gd name="connsiteX10" fmla="*/ 197961 w 395922"/>
                <a:gd name="connsiteY10" fmla="*/ 399018 h 462915"/>
                <a:gd name="connsiteX11" fmla="*/ 136048 w 395922"/>
                <a:gd name="connsiteY11" fmla="*/ 460930 h 462915"/>
                <a:gd name="connsiteX12" fmla="*/ 136048 w 395922"/>
                <a:gd name="connsiteY12" fmla="*/ 462915 h 462915"/>
                <a:gd name="connsiteX13" fmla="*/ 130533 w 395922"/>
                <a:gd name="connsiteY13" fmla="*/ 462915 h 462915"/>
                <a:gd name="connsiteX14" fmla="*/ 130533 w 395922"/>
                <a:gd name="connsiteY14" fmla="*/ 460931 h 462915"/>
                <a:gd name="connsiteX15" fmla="*/ 68621 w 395922"/>
                <a:gd name="connsiteY15" fmla="*/ 399019 h 462915"/>
                <a:gd name="connsiteX16" fmla="*/ 6708 w 395922"/>
                <a:gd name="connsiteY16" fmla="*/ 460931 h 462915"/>
                <a:gd name="connsiteX17" fmla="*/ 6708 w 395922"/>
                <a:gd name="connsiteY17" fmla="*/ 462915 h 462915"/>
                <a:gd name="connsiteX18" fmla="*/ 0 w 395922"/>
                <a:gd name="connsiteY18" fmla="*/ 462915 h 462915"/>
                <a:gd name="connsiteX19" fmla="*/ 0 w 395922"/>
                <a:gd name="connsiteY19" fmla="*/ 197961 h 462915"/>
                <a:gd name="connsiteX20" fmla="*/ 197961 w 395922"/>
                <a:gd name="connsiteY20" fmla="*/ 0 h 46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5922" h="462915">
                  <a:moveTo>
                    <a:pt x="197961" y="0"/>
                  </a:moveTo>
                  <a:cubicBezTo>
                    <a:pt x="307292" y="0"/>
                    <a:pt x="395922" y="88630"/>
                    <a:pt x="395922" y="197961"/>
                  </a:cubicBezTo>
                  <a:lnTo>
                    <a:pt x="395922" y="462915"/>
                  </a:lnTo>
                  <a:lnTo>
                    <a:pt x="389214" y="462915"/>
                  </a:lnTo>
                  <a:lnTo>
                    <a:pt x="389214" y="460928"/>
                  </a:lnTo>
                  <a:lnTo>
                    <a:pt x="327302" y="399016"/>
                  </a:lnTo>
                  <a:lnTo>
                    <a:pt x="265389" y="460928"/>
                  </a:lnTo>
                  <a:lnTo>
                    <a:pt x="265389" y="462915"/>
                  </a:lnTo>
                  <a:lnTo>
                    <a:pt x="259873" y="462915"/>
                  </a:lnTo>
                  <a:lnTo>
                    <a:pt x="259873" y="460930"/>
                  </a:lnTo>
                  <a:lnTo>
                    <a:pt x="197961" y="399018"/>
                  </a:lnTo>
                  <a:lnTo>
                    <a:pt x="136048" y="460930"/>
                  </a:lnTo>
                  <a:lnTo>
                    <a:pt x="136048" y="462915"/>
                  </a:lnTo>
                  <a:lnTo>
                    <a:pt x="130533" y="462915"/>
                  </a:lnTo>
                  <a:lnTo>
                    <a:pt x="130533" y="460931"/>
                  </a:lnTo>
                  <a:lnTo>
                    <a:pt x="68621" y="399019"/>
                  </a:lnTo>
                  <a:lnTo>
                    <a:pt x="6708" y="460931"/>
                  </a:lnTo>
                  <a:lnTo>
                    <a:pt x="6708" y="462915"/>
                  </a:lnTo>
                  <a:lnTo>
                    <a:pt x="0" y="462915"/>
                  </a:lnTo>
                  <a:lnTo>
                    <a:pt x="0" y="197961"/>
                  </a:lnTo>
                  <a:cubicBezTo>
                    <a:pt x="0" y="88630"/>
                    <a:pt x="88630" y="0"/>
                    <a:pt x="197961" y="0"/>
                  </a:cubicBezTo>
                  <a:close/>
                </a:path>
              </a:pathLst>
            </a:cu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787BA6D-B5A6-41ED-A824-744D2F3A9B63}"/>
                </a:ext>
              </a:extLst>
            </p:cNvPr>
            <p:cNvSpPr/>
            <p:nvPr/>
          </p:nvSpPr>
          <p:spPr>
            <a:xfrm>
              <a:off x="915505" y="836081"/>
              <a:ext cx="552568" cy="668431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9111DF-693A-4606-9E2F-3E0B47A0CFAE}"/>
                </a:ext>
              </a:extLst>
            </p:cNvPr>
            <p:cNvSpPr/>
            <p:nvPr/>
          </p:nvSpPr>
          <p:spPr>
            <a:xfrm>
              <a:off x="1215583" y="1124263"/>
              <a:ext cx="261402" cy="261403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5C510-7C05-46EF-BED1-CACC6A6BA2BA}"/>
                </a:ext>
              </a:extLst>
            </p:cNvPr>
            <p:cNvSpPr/>
            <p:nvPr/>
          </p:nvSpPr>
          <p:spPr>
            <a:xfrm>
              <a:off x="1699795" y="836081"/>
              <a:ext cx="552568" cy="668431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030D58-C600-4F8C-8B91-5674295D6CA3}"/>
                </a:ext>
              </a:extLst>
            </p:cNvPr>
            <p:cNvSpPr/>
            <p:nvPr/>
          </p:nvSpPr>
          <p:spPr>
            <a:xfrm>
              <a:off x="1999874" y="1124263"/>
              <a:ext cx="261402" cy="261403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36295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8391D61-0E37-4AC1-8BF1-06B07473DBAA}"/>
              </a:ext>
            </a:extLst>
          </p:cNvPr>
          <p:cNvGrpSpPr/>
          <p:nvPr/>
        </p:nvGrpSpPr>
        <p:grpSpPr>
          <a:xfrm>
            <a:off x="246252" y="44281"/>
            <a:ext cx="2387220" cy="2791162"/>
            <a:chOff x="246252" y="44281"/>
            <a:chExt cx="2387220" cy="279116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0EEA18C-B956-4F37-9EFC-463DF2FAAFA3}"/>
                </a:ext>
              </a:extLst>
            </p:cNvPr>
            <p:cNvSpPr/>
            <p:nvPr/>
          </p:nvSpPr>
          <p:spPr>
            <a:xfrm flipH="1">
              <a:off x="246252" y="44281"/>
              <a:ext cx="2387220" cy="2791162"/>
            </a:xfrm>
            <a:custGeom>
              <a:avLst/>
              <a:gdLst>
                <a:gd name="connsiteX0" fmla="*/ 197961 w 395922"/>
                <a:gd name="connsiteY0" fmla="*/ 0 h 462915"/>
                <a:gd name="connsiteX1" fmla="*/ 395922 w 395922"/>
                <a:gd name="connsiteY1" fmla="*/ 197961 h 462915"/>
                <a:gd name="connsiteX2" fmla="*/ 395922 w 395922"/>
                <a:gd name="connsiteY2" fmla="*/ 462915 h 462915"/>
                <a:gd name="connsiteX3" fmla="*/ 389214 w 395922"/>
                <a:gd name="connsiteY3" fmla="*/ 462915 h 462915"/>
                <a:gd name="connsiteX4" fmla="*/ 389214 w 395922"/>
                <a:gd name="connsiteY4" fmla="*/ 460928 h 462915"/>
                <a:gd name="connsiteX5" fmla="*/ 327302 w 395922"/>
                <a:gd name="connsiteY5" fmla="*/ 399016 h 462915"/>
                <a:gd name="connsiteX6" fmla="*/ 265389 w 395922"/>
                <a:gd name="connsiteY6" fmla="*/ 460928 h 462915"/>
                <a:gd name="connsiteX7" fmla="*/ 265389 w 395922"/>
                <a:gd name="connsiteY7" fmla="*/ 462915 h 462915"/>
                <a:gd name="connsiteX8" fmla="*/ 259873 w 395922"/>
                <a:gd name="connsiteY8" fmla="*/ 462915 h 462915"/>
                <a:gd name="connsiteX9" fmla="*/ 259873 w 395922"/>
                <a:gd name="connsiteY9" fmla="*/ 460930 h 462915"/>
                <a:gd name="connsiteX10" fmla="*/ 197961 w 395922"/>
                <a:gd name="connsiteY10" fmla="*/ 399018 h 462915"/>
                <a:gd name="connsiteX11" fmla="*/ 136048 w 395922"/>
                <a:gd name="connsiteY11" fmla="*/ 460930 h 462915"/>
                <a:gd name="connsiteX12" fmla="*/ 136048 w 395922"/>
                <a:gd name="connsiteY12" fmla="*/ 462915 h 462915"/>
                <a:gd name="connsiteX13" fmla="*/ 130533 w 395922"/>
                <a:gd name="connsiteY13" fmla="*/ 462915 h 462915"/>
                <a:gd name="connsiteX14" fmla="*/ 130533 w 395922"/>
                <a:gd name="connsiteY14" fmla="*/ 460931 h 462915"/>
                <a:gd name="connsiteX15" fmla="*/ 68621 w 395922"/>
                <a:gd name="connsiteY15" fmla="*/ 399019 h 462915"/>
                <a:gd name="connsiteX16" fmla="*/ 6708 w 395922"/>
                <a:gd name="connsiteY16" fmla="*/ 460931 h 462915"/>
                <a:gd name="connsiteX17" fmla="*/ 6708 w 395922"/>
                <a:gd name="connsiteY17" fmla="*/ 462915 h 462915"/>
                <a:gd name="connsiteX18" fmla="*/ 0 w 395922"/>
                <a:gd name="connsiteY18" fmla="*/ 462915 h 462915"/>
                <a:gd name="connsiteX19" fmla="*/ 0 w 395922"/>
                <a:gd name="connsiteY19" fmla="*/ 197961 h 462915"/>
                <a:gd name="connsiteX20" fmla="*/ 197961 w 395922"/>
                <a:gd name="connsiteY20" fmla="*/ 0 h 46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5922" h="462915">
                  <a:moveTo>
                    <a:pt x="197961" y="0"/>
                  </a:moveTo>
                  <a:cubicBezTo>
                    <a:pt x="307292" y="0"/>
                    <a:pt x="395922" y="88630"/>
                    <a:pt x="395922" y="197961"/>
                  </a:cubicBezTo>
                  <a:lnTo>
                    <a:pt x="395922" y="462915"/>
                  </a:lnTo>
                  <a:lnTo>
                    <a:pt x="389214" y="462915"/>
                  </a:lnTo>
                  <a:lnTo>
                    <a:pt x="389214" y="460928"/>
                  </a:lnTo>
                  <a:lnTo>
                    <a:pt x="327302" y="399016"/>
                  </a:lnTo>
                  <a:lnTo>
                    <a:pt x="265389" y="460928"/>
                  </a:lnTo>
                  <a:lnTo>
                    <a:pt x="265389" y="462915"/>
                  </a:lnTo>
                  <a:lnTo>
                    <a:pt x="259873" y="462915"/>
                  </a:lnTo>
                  <a:lnTo>
                    <a:pt x="259873" y="460930"/>
                  </a:lnTo>
                  <a:lnTo>
                    <a:pt x="197961" y="399018"/>
                  </a:lnTo>
                  <a:lnTo>
                    <a:pt x="136048" y="460930"/>
                  </a:lnTo>
                  <a:lnTo>
                    <a:pt x="136048" y="462915"/>
                  </a:lnTo>
                  <a:lnTo>
                    <a:pt x="130533" y="462915"/>
                  </a:lnTo>
                  <a:lnTo>
                    <a:pt x="130533" y="460931"/>
                  </a:lnTo>
                  <a:lnTo>
                    <a:pt x="68621" y="399019"/>
                  </a:lnTo>
                  <a:lnTo>
                    <a:pt x="6708" y="460931"/>
                  </a:lnTo>
                  <a:lnTo>
                    <a:pt x="6708" y="462915"/>
                  </a:lnTo>
                  <a:lnTo>
                    <a:pt x="0" y="462915"/>
                  </a:lnTo>
                  <a:lnTo>
                    <a:pt x="0" y="197961"/>
                  </a:lnTo>
                  <a:cubicBezTo>
                    <a:pt x="0" y="88630"/>
                    <a:pt x="88630" y="0"/>
                    <a:pt x="197961" y="0"/>
                  </a:cubicBezTo>
                  <a:close/>
                </a:path>
              </a:pathLst>
            </a:cu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CACB08-47E1-429C-8D5E-C3F12C98D32A}"/>
                </a:ext>
              </a:extLst>
            </p:cNvPr>
            <p:cNvSpPr/>
            <p:nvPr/>
          </p:nvSpPr>
          <p:spPr>
            <a:xfrm flipH="1">
              <a:off x="1403504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5242D46-6B2B-4CC4-BFA7-08891C775BA6}"/>
                </a:ext>
              </a:extLst>
            </p:cNvPr>
            <p:cNvSpPr/>
            <p:nvPr/>
          </p:nvSpPr>
          <p:spPr>
            <a:xfrm flipH="1">
              <a:off x="392716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02D4B0-6CC2-4CA5-B529-14826E2E84A3}"/>
                </a:ext>
              </a:extLst>
            </p:cNvPr>
            <p:cNvSpPr/>
            <p:nvPr/>
          </p:nvSpPr>
          <p:spPr>
            <a:xfrm flipH="1">
              <a:off x="562053" y="743532"/>
              <a:ext cx="376730" cy="384228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01C62D2-F5C8-40E0-A8CD-88540D48EFD9}"/>
                </a:ext>
              </a:extLst>
            </p:cNvPr>
            <p:cNvSpPr/>
            <p:nvPr/>
          </p:nvSpPr>
          <p:spPr>
            <a:xfrm flipH="1">
              <a:off x="1571763" y="743532"/>
              <a:ext cx="376730" cy="384228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27304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A79BCDD-3224-4B9D-AEA6-A4ABFDFCB903}"/>
              </a:ext>
            </a:extLst>
          </p:cNvPr>
          <p:cNvSpPr/>
          <p:nvPr/>
        </p:nvSpPr>
        <p:spPr>
          <a:xfrm flipH="1">
            <a:off x="246252" y="44281"/>
            <a:ext cx="2387220" cy="2791162"/>
          </a:xfrm>
          <a:custGeom>
            <a:avLst/>
            <a:gdLst>
              <a:gd name="connsiteX0" fmla="*/ 197961 w 395922"/>
              <a:gd name="connsiteY0" fmla="*/ 0 h 462915"/>
              <a:gd name="connsiteX1" fmla="*/ 395922 w 395922"/>
              <a:gd name="connsiteY1" fmla="*/ 197961 h 462915"/>
              <a:gd name="connsiteX2" fmla="*/ 395922 w 395922"/>
              <a:gd name="connsiteY2" fmla="*/ 462915 h 462915"/>
              <a:gd name="connsiteX3" fmla="*/ 389214 w 395922"/>
              <a:gd name="connsiteY3" fmla="*/ 462915 h 462915"/>
              <a:gd name="connsiteX4" fmla="*/ 389214 w 395922"/>
              <a:gd name="connsiteY4" fmla="*/ 460928 h 462915"/>
              <a:gd name="connsiteX5" fmla="*/ 327302 w 395922"/>
              <a:gd name="connsiteY5" fmla="*/ 399016 h 462915"/>
              <a:gd name="connsiteX6" fmla="*/ 265389 w 395922"/>
              <a:gd name="connsiteY6" fmla="*/ 460928 h 462915"/>
              <a:gd name="connsiteX7" fmla="*/ 265389 w 395922"/>
              <a:gd name="connsiteY7" fmla="*/ 462915 h 462915"/>
              <a:gd name="connsiteX8" fmla="*/ 259873 w 395922"/>
              <a:gd name="connsiteY8" fmla="*/ 462915 h 462915"/>
              <a:gd name="connsiteX9" fmla="*/ 259873 w 395922"/>
              <a:gd name="connsiteY9" fmla="*/ 460930 h 462915"/>
              <a:gd name="connsiteX10" fmla="*/ 197961 w 395922"/>
              <a:gd name="connsiteY10" fmla="*/ 399018 h 462915"/>
              <a:gd name="connsiteX11" fmla="*/ 136048 w 395922"/>
              <a:gd name="connsiteY11" fmla="*/ 460930 h 462915"/>
              <a:gd name="connsiteX12" fmla="*/ 136048 w 395922"/>
              <a:gd name="connsiteY12" fmla="*/ 462915 h 462915"/>
              <a:gd name="connsiteX13" fmla="*/ 130533 w 395922"/>
              <a:gd name="connsiteY13" fmla="*/ 462915 h 462915"/>
              <a:gd name="connsiteX14" fmla="*/ 130533 w 395922"/>
              <a:gd name="connsiteY14" fmla="*/ 460931 h 462915"/>
              <a:gd name="connsiteX15" fmla="*/ 68621 w 395922"/>
              <a:gd name="connsiteY15" fmla="*/ 399019 h 462915"/>
              <a:gd name="connsiteX16" fmla="*/ 6708 w 395922"/>
              <a:gd name="connsiteY16" fmla="*/ 460931 h 462915"/>
              <a:gd name="connsiteX17" fmla="*/ 6708 w 395922"/>
              <a:gd name="connsiteY17" fmla="*/ 462915 h 462915"/>
              <a:gd name="connsiteX18" fmla="*/ 0 w 395922"/>
              <a:gd name="connsiteY18" fmla="*/ 462915 h 462915"/>
              <a:gd name="connsiteX19" fmla="*/ 0 w 395922"/>
              <a:gd name="connsiteY19" fmla="*/ 197961 h 462915"/>
              <a:gd name="connsiteX20" fmla="*/ 197961 w 395922"/>
              <a:gd name="connsiteY20" fmla="*/ 0 h 46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5922" h="462915">
                <a:moveTo>
                  <a:pt x="197961" y="0"/>
                </a:moveTo>
                <a:cubicBezTo>
                  <a:pt x="307292" y="0"/>
                  <a:pt x="395922" y="88630"/>
                  <a:pt x="395922" y="197961"/>
                </a:cubicBezTo>
                <a:lnTo>
                  <a:pt x="395922" y="462915"/>
                </a:lnTo>
                <a:lnTo>
                  <a:pt x="389214" y="462915"/>
                </a:lnTo>
                <a:lnTo>
                  <a:pt x="389214" y="460928"/>
                </a:lnTo>
                <a:lnTo>
                  <a:pt x="327302" y="399016"/>
                </a:lnTo>
                <a:lnTo>
                  <a:pt x="265389" y="460928"/>
                </a:lnTo>
                <a:lnTo>
                  <a:pt x="265389" y="462915"/>
                </a:lnTo>
                <a:lnTo>
                  <a:pt x="259873" y="462915"/>
                </a:lnTo>
                <a:lnTo>
                  <a:pt x="259873" y="460930"/>
                </a:lnTo>
                <a:lnTo>
                  <a:pt x="197961" y="399018"/>
                </a:lnTo>
                <a:lnTo>
                  <a:pt x="136048" y="460930"/>
                </a:lnTo>
                <a:lnTo>
                  <a:pt x="136048" y="462915"/>
                </a:lnTo>
                <a:lnTo>
                  <a:pt x="130533" y="462915"/>
                </a:lnTo>
                <a:lnTo>
                  <a:pt x="130533" y="460931"/>
                </a:lnTo>
                <a:lnTo>
                  <a:pt x="68621" y="399019"/>
                </a:lnTo>
                <a:lnTo>
                  <a:pt x="6708" y="460931"/>
                </a:lnTo>
                <a:lnTo>
                  <a:pt x="6708" y="462915"/>
                </a:lnTo>
                <a:lnTo>
                  <a:pt x="0" y="462915"/>
                </a:lnTo>
                <a:lnTo>
                  <a:pt x="0" y="197961"/>
                </a:lnTo>
                <a:cubicBezTo>
                  <a:pt x="0" y="88630"/>
                  <a:pt x="88630" y="0"/>
                  <a:pt x="197961" y="0"/>
                </a:cubicBezTo>
                <a:close/>
              </a:path>
            </a:pathLst>
          </a:cu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E2B87A-6FAA-4EC1-A2A6-81BD6F111FD9}"/>
              </a:ext>
            </a:extLst>
          </p:cNvPr>
          <p:cNvGrpSpPr/>
          <p:nvPr/>
        </p:nvGrpSpPr>
        <p:grpSpPr>
          <a:xfrm flipV="1">
            <a:off x="392716" y="743532"/>
            <a:ext cx="1722934" cy="885854"/>
            <a:chOff x="392716" y="743532"/>
            <a:chExt cx="1722934" cy="88585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1F975B-4194-4237-9D95-36E8E9070174}"/>
                </a:ext>
              </a:extLst>
            </p:cNvPr>
            <p:cNvSpPr/>
            <p:nvPr/>
          </p:nvSpPr>
          <p:spPr>
            <a:xfrm flipH="1">
              <a:off x="1403504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BAE5E30-1E19-4FE9-8C19-B9CA52C7393A}"/>
                </a:ext>
              </a:extLst>
            </p:cNvPr>
            <p:cNvSpPr/>
            <p:nvPr/>
          </p:nvSpPr>
          <p:spPr>
            <a:xfrm flipH="1">
              <a:off x="392716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6BC57D-E81D-4AD5-978C-2B9E7CA0EF6B}"/>
                </a:ext>
              </a:extLst>
            </p:cNvPr>
            <p:cNvSpPr/>
            <p:nvPr/>
          </p:nvSpPr>
          <p:spPr>
            <a:xfrm flipH="1">
              <a:off x="562053" y="743532"/>
              <a:ext cx="376730" cy="384228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B33607-40B1-4189-9B49-FEA53270BA15}"/>
                </a:ext>
              </a:extLst>
            </p:cNvPr>
            <p:cNvSpPr/>
            <p:nvPr/>
          </p:nvSpPr>
          <p:spPr>
            <a:xfrm flipH="1">
              <a:off x="1571763" y="743532"/>
              <a:ext cx="376730" cy="384228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586959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9A71A22-CB7B-4390-A52E-AEF5D8443C2D}"/>
              </a:ext>
            </a:extLst>
          </p:cNvPr>
          <p:cNvGrpSpPr/>
          <p:nvPr/>
        </p:nvGrpSpPr>
        <p:grpSpPr>
          <a:xfrm>
            <a:off x="246252" y="44281"/>
            <a:ext cx="2387220" cy="2791162"/>
            <a:chOff x="246252" y="44281"/>
            <a:chExt cx="2387220" cy="279116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382B2ED-82E7-4607-9FCB-980A6D7B780D}"/>
                </a:ext>
              </a:extLst>
            </p:cNvPr>
            <p:cNvSpPr/>
            <p:nvPr/>
          </p:nvSpPr>
          <p:spPr>
            <a:xfrm>
              <a:off x="246252" y="44281"/>
              <a:ext cx="2387220" cy="2791162"/>
            </a:xfrm>
            <a:custGeom>
              <a:avLst/>
              <a:gdLst>
                <a:gd name="connsiteX0" fmla="*/ 197961 w 395922"/>
                <a:gd name="connsiteY0" fmla="*/ 0 h 462915"/>
                <a:gd name="connsiteX1" fmla="*/ 395922 w 395922"/>
                <a:gd name="connsiteY1" fmla="*/ 197961 h 462915"/>
                <a:gd name="connsiteX2" fmla="*/ 395922 w 395922"/>
                <a:gd name="connsiteY2" fmla="*/ 462915 h 462915"/>
                <a:gd name="connsiteX3" fmla="*/ 389214 w 395922"/>
                <a:gd name="connsiteY3" fmla="*/ 462915 h 462915"/>
                <a:gd name="connsiteX4" fmla="*/ 389214 w 395922"/>
                <a:gd name="connsiteY4" fmla="*/ 460928 h 462915"/>
                <a:gd name="connsiteX5" fmla="*/ 327302 w 395922"/>
                <a:gd name="connsiteY5" fmla="*/ 399016 h 462915"/>
                <a:gd name="connsiteX6" fmla="*/ 265389 w 395922"/>
                <a:gd name="connsiteY6" fmla="*/ 460928 h 462915"/>
                <a:gd name="connsiteX7" fmla="*/ 265389 w 395922"/>
                <a:gd name="connsiteY7" fmla="*/ 462915 h 462915"/>
                <a:gd name="connsiteX8" fmla="*/ 259873 w 395922"/>
                <a:gd name="connsiteY8" fmla="*/ 462915 h 462915"/>
                <a:gd name="connsiteX9" fmla="*/ 259873 w 395922"/>
                <a:gd name="connsiteY9" fmla="*/ 460930 h 462915"/>
                <a:gd name="connsiteX10" fmla="*/ 197961 w 395922"/>
                <a:gd name="connsiteY10" fmla="*/ 399018 h 462915"/>
                <a:gd name="connsiteX11" fmla="*/ 136048 w 395922"/>
                <a:gd name="connsiteY11" fmla="*/ 460930 h 462915"/>
                <a:gd name="connsiteX12" fmla="*/ 136048 w 395922"/>
                <a:gd name="connsiteY12" fmla="*/ 462915 h 462915"/>
                <a:gd name="connsiteX13" fmla="*/ 130533 w 395922"/>
                <a:gd name="connsiteY13" fmla="*/ 462915 h 462915"/>
                <a:gd name="connsiteX14" fmla="*/ 130533 w 395922"/>
                <a:gd name="connsiteY14" fmla="*/ 460931 h 462915"/>
                <a:gd name="connsiteX15" fmla="*/ 68621 w 395922"/>
                <a:gd name="connsiteY15" fmla="*/ 399019 h 462915"/>
                <a:gd name="connsiteX16" fmla="*/ 6708 w 395922"/>
                <a:gd name="connsiteY16" fmla="*/ 460931 h 462915"/>
                <a:gd name="connsiteX17" fmla="*/ 6708 w 395922"/>
                <a:gd name="connsiteY17" fmla="*/ 462915 h 462915"/>
                <a:gd name="connsiteX18" fmla="*/ 0 w 395922"/>
                <a:gd name="connsiteY18" fmla="*/ 462915 h 462915"/>
                <a:gd name="connsiteX19" fmla="*/ 0 w 395922"/>
                <a:gd name="connsiteY19" fmla="*/ 197961 h 462915"/>
                <a:gd name="connsiteX20" fmla="*/ 197961 w 395922"/>
                <a:gd name="connsiteY20" fmla="*/ 0 h 46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5922" h="462915">
                  <a:moveTo>
                    <a:pt x="197961" y="0"/>
                  </a:moveTo>
                  <a:cubicBezTo>
                    <a:pt x="307292" y="0"/>
                    <a:pt x="395922" y="88630"/>
                    <a:pt x="395922" y="197961"/>
                  </a:cubicBezTo>
                  <a:lnTo>
                    <a:pt x="395922" y="462915"/>
                  </a:lnTo>
                  <a:lnTo>
                    <a:pt x="389214" y="462915"/>
                  </a:lnTo>
                  <a:lnTo>
                    <a:pt x="389214" y="460928"/>
                  </a:lnTo>
                  <a:lnTo>
                    <a:pt x="327302" y="399016"/>
                  </a:lnTo>
                  <a:lnTo>
                    <a:pt x="265389" y="460928"/>
                  </a:lnTo>
                  <a:lnTo>
                    <a:pt x="265389" y="462915"/>
                  </a:lnTo>
                  <a:lnTo>
                    <a:pt x="259873" y="462915"/>
                  </a:lnTo>
                  <a:lnTo>
                    <a:pt x="259873" y="460930"/>
                  </a:lnTo>
                  <a:lnTo>
                    <a:pt x="197961" y="399018"/>
                  </a:lnTo>
                  <a:lnTo>
                    <a:pt x="136048" y="460930"/>
                  </a:lnTo>
                  <a:lnTo>
                    <a:pt x="136048" y="462915"/>
                  </a:lnTo>
                  <a:lnTo>
                    <a:pt x="130533" y="462915"/>
                  </a:lnTo>
                  <a:lnTo>
                    <a:pt x="130533" y="460931"/>
                  </a:lnTo>
                  <a:lnTo>
                    <a:pt x="68621" y="399019"/>
                  </a:lnTo>
                  <a:lnTo>
                    <a:pt x="6708" y="460931"/>
                  </a:lnTo>
                  <a:lnTo>
                    <a:pt x="6708" y="462915"/>
                  </a:lnTo>
                  <a:lnTo>
                    <a:pt x="0" y="462915"/>
                  </a:lnTo>
                  <a:lnTo>
                    <a:pt x="0" y="197961"/>
                  </a:lnTo>
                  <a:cubicBezTo>
                    <a:pt x="0" y="88630"/>
                    <a:pt x="88630" y="0"/>
                    <a:pt x="197961" y="0"/>
                  </a:cubicBezTo>
                  <a:close/>
                </a:path>
              </a:pathLst>
            </a:custGeom>
            <a:solidFill>
              <a:srgbClr val="4AD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763036C-1C63-46DE-9771-FFE64DEE92D0}"/>
                </a:ext>
              </a:extLst>
            </p:cNvPr>
            <p:cNvSpPr/>
            <p:nvPr/>
          </p:nvSpPr>
          <p:spPr>
            <a:xfrm>
              <a:off x="764074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5E5755A-0525-479B-A8E2-5F349911F447}"/>
                </a:ext>
              </a:extLst>
            </p:cNvPr>
            <p:cNvSpPr/>
            <p:nvPr/>
          </p:nvSpPr>
          <p:spPr>
            <a:xfrm>
              <a:off x="1150813" y="1139323"/>
              <a:ext cx="336893" cy="336895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D3BBCA-FC12-4AE6-83A3-362BF56A7E5C}"/>
                </a:ext>
              </a:extLst>
            </p:cNvPr>
            <p:cNvSpPr/>
            <p:nvPr/>
          </p:nvSpPr>
          <p:spPr>
            <a:xfrm>
              <a:off x="1774862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F39213-23FA-48AF-91C0-1682F2FEE2E3}"/>
                </a:ext>
              </a:extLst>
            </p:cNvPr>
            <p:cNvSpPr/>
            <p:nvPr/>
          </p:nvSpPr>
          <p:spPr>
            <a:xfrm>
              <a:off x="2161602" y="1139323"/>
              <a:ext cx="336893" cy="336895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85400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1E0E80-D882-4438-AED7-D3E5F6C9F6DE}"/>
              </a:ext>
            </a:extLst>
          </p:cNvPr>
          <p:cNvGrpSpPr/>
          <p:nvPr/>
        </p:nvGrpSpPr>
        <p:grpSpPr>
          <a:xfrm>
            <a:off x="246252" y="44281"/>
            <a:ext cx="2387220" cy="2791162"/>
            <a:chOff x="246252" y="44281"/>
            <a:chExt cx="2387220" cy="279116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72764E0-D082-430D-8250-E80FA2336BD0}"/>
                </a:ext>
              </a:extLst>
            </p:cNvPr>
            <p:cNvSpPr/>
            <p:nvPr/>
          </p:nvSpPr>
          <p:spPr>
            <a:xfrm flipH="1">
              <a:off x="246252" y="44281"/>
              <a:ext cx="2387220" cy="2791162"/>
            </a:xfrm>
            <a:custGeom>
              <a:avLst/>
              <a:gdLst>
                <a:gd name="connsiteX0" fmla="*/ 197961 w 395922"/>
                <a:gd name="connsiteY0" fmla="*/ 0 h 462915"/>
                <a:gd name="connsiteX1" fmla="*/ 395922 w 395922"/>
                <a:gd name="connsiteY1" fmla="*/ 197961 h 462915"/>
                <a:gd name="connsiteX2" fmla="*/ 395922 w 395922"/>
                <a:gd name="connsiteY2" fmla="*/ 462915 h 462915"/>
                <a:gd name="connsiteX3" fmla="*/ 389214 w 395922"/>
                <a:gd name="connsiteY3" fmla="*/ 462915 h 462915"/>
                <a:gd name="connsiteX4" fmla="*/ 389214 w 395922"/>
                <a:gd name="connsiteY4" fmla="*/ 460928 h 462915"/>
                <a:gd name="connsiteX5" fmla="*/ 327302 w 395922"/>
                <a:gd name="connsiteY5" fmla="*/ 399016 h 462915"/>
                <a:gd name="connsiteX6" fmla="*/ 265389 w 395922"/>
                <a:gd name="connsiteY6" fmla="*/ 460928 h 462915"/>
                <a:gd name="connsiteX7" fmla="*/ 265389 w 395922"/>
                <a:gd name="connsiteY7" fmla="*/ 462915 h 462915"/>
                <a:gd name="connsiteX8" fmla="*/ 259873 w 395922"/>
                <a:gd name="connsiteY8" fmla="*/ 462915 h 462915"/>
                <a:gd name="connsiteX9" fmla="*/ 259873 w 395922"/>
                <a:gd name="connsiteY9" fmla="*/ 460930 h 462915"/>
                <a:gd name="connsiteX10" fmla="*/ 197961 w 395922"/>
                <a:gd name="connsiteY10" fmla="*/ 399018 h 462915"/>
                <a:gd name="connsiteX11" fmla="*/ 136048 w 395922"/>
                <a:gd name="connsiteY11" fmla="*/ 460930 h 462915"/>
                <a:gd name="connsiteX12" fmla="*/ 136048 w 395922"/>
                <a:gd name="connsiteY12" fmla="*/ 462915 h 462915"/>
                <a:gd name="connsiteX13" fmla="*/ 130533 w 395922"/>
                <a:gd name="connsiteY13" fmla="*/ 462915 h 462915"/>
                <a:gd name="connsiteX14" fmla="*/ 130533 w 395922"/>
                <a:gd name="connsiteY14" fmla="*/ 460931 h 462915"/>
                <a:gd name="connsiteX15" fmla="*/ 68621 w 395922"/>
                <a:gd name="connsiteY15" fmla="*/ 399019 h 462915"/>
                <a:gd name="connsiteX16" fmla="*/ 6708 w 395922"/>
                <a:gd name="connsiteY16" fmla="*/ 460931 h 462915"/>
                <a:gd name="connsiteX17" fmla="*/ 6708 w 395922"/>
                <a:gd name="connsiteY17" fmla="*/ 462915 h 462915"/>
                <a:gd name="connsiteX18" fmla="*/ 0 w 395922"/>
                <a:gd name="connsiteY18" fmla="*/ 462915 h 462915"/>
                <a:gd name="connsiteX19" fmla="*/ 0 w 395922"/>
                <a:gd name="connsiteY19" fmla="*/ 197961 h 462915"/>
                <a:gd name="connsiteX20" fmla="*/ 197961 w 395922"/>
                <a:gd name="connsiteY20" fmla="*/ 0 h 46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5922" h="462915">
                  <a:moveTo>
                    <a:pt x="197961" y="0"/>
                  </a:moveTo>
                  <a:cubicBezTo>
                    <a:pt x="307292" y="0"/>
                    <a:pt x="395922" y="88630"/>
                    <a:pt x="395922" y="197961"/>
                  </a:cubicBezTo>
                  <a:lnTo>
                    <a:pt x="395922" y="462915"/>
                  </a:lnTo>
                  <a:lnTo>
                    <a:pt x="389214" y="462915"/>
                  </a:lnTo>
                  <a:lnTo>
                    <a:pt x="389214" y="460928"/>
                  </a:lnTo>
                  <a:lnTo>
                    <a:pt x="327302" y="399016"/>
                  </a:lnTo>
                  <a:lnTo>
                    <a:pt x="265389" y="460928"/>
                  </a:lnTo>
                  <a:lnTo>
                    <a:pt x="265389" y="462915"/>
                  </a:lnTo>
                  <a:lnTo>
                    <a:pt x="259873" y="462915"/>
                  </a:lnTo>
                  <a:lnTo>
                    <a:pt x="259873" y="460930"/>
                  </a:lnTo>
                  <a:lnTo>
                    <a:pt x="197961" y="399018"/>
                  </a:lnTo>
                  <a:lnTo>
                    <a:pt x="136048" y="460930"/>
                  </a:lnTo>
                  <a:lnTo>
                    <a:pt x="136048" y="462915"/>
                  </a:lnTo>
                  <a:lnTo>
                    <a:pt x="130533" y="462915"/>
                  </a:lnTo>
                  <a:lnTo>
                    <a:pt x="130533" y="460931"/>
                  </a:lnTo>
                  <a:lnTo>
                    <a:pt x="68621" y="399019"/>
                  </a:lnTo>
                  <a:lnTo>
                    <a:pt x="6708" y="460931"/>
                  </a:lnTo>
                  <a:lnTo>
                    <a:pt x="6708" y="462915"/>
                  </a:lnTo>
                  <a:lnTo>
                    <a:pt x="0" y="462915"/>
                  </a:lnTo>
                  <a:lnTo>
                    <a:pt x="0" y="197961"/>
                  </a:lnTo>
                  <a:cubicBezTo>
                    <a:pt x="0" y="88630"/>
                    <a:pt x="88630" y="0"/>
                    <a:pt x="197961" y="0"/>
                  </a:cubicBezTo>
                  <a:close/>
                </a:path>
              </a:pathLst>
            </a:custGeom>
            <a:solidFill>
              <a:srgbClr val="4AD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787BA6D-B5A6-41ED-A824-744D2F3A9B63}"/>
                </a:ext>
              </a:extLst>
            </p:cNvPr>
            <p:cNvSpPr/>
            <p:nvPr/>
          </p:nvSpPr>
          <p:spPr>
            <a:xfrm flipH="1">
              <a:off x="1403504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9111DF-693A-4606-9E2F-3E0B47A0CFAE}"/>
                </a:ext>
              </a:extLst>
            </p:cNvPr>
            <p:cNvSpPr/>
            <p:nvPr/>
          </p:nvSpPr>
          <p:spPr>
            <a:xfrm flipH="1">
              <a:off x="1392018" y="1139323"/>
              <a:ext cx="336893" cy="336895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5C510-7C05-46EF-BED1-CACC6A6BA2BA}"/>
                </a:ext>
              </a:extLst>
            </p:cNvPr>
            <p:cNvSpPr/>
            <p:nvPr/>
          </p:nvSpPr>
          <p:spPr>
            <a:xfrm flipH="1">
              <a:off x="392716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030D58-C600-4F8C-8B91-5674295D6CA3}"/>
                </a:ext>
              </a:extLst>
            </p:cNvPr>
            <p:cNvSpPr/>
            <p:nvPr/>
          </p:nvSpPr>
          <p:spPr>
            <a:xfrm flipH="1">
              <a:off x="381229" y="1139323"/>
              <a:ext cx="336893" cy="336895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289030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565033-6A66-4924-8110-85882FAB0112}"/>
              </a:ext>
            </a:extLst>
          </p:cNvPr>
          <p:cNvGrpSpPr/>
          <p:nvPr/>
        </p:nvGrpSpPr>
        <p:grpSpPr>
          <a:xfrm>
            <a:off x="246252" y="44281"/>
            <a:ext cx="2387220" cy="2791162"/>
            <a:chOff x="246252" y="44281"/>
            <a:chExt cx="2387220" cy="279116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0EEA18C-B956-4F37-9EFC-463DF2FAAFA3}"/>
                </a:ext>
              </a:extLst>
            </p:cNvPr>
            <p:cNvSpPr/>
            <p:nvPr/>
          </p:nvSpPr>
          <p:spPr>
            <a:xfrm flipH="1">
              <a:off x="246252" y="44281"/>
              <a:ext cx="2387220" cy="2791162"/>
            </a:xfrm>
            <a:custGeom>
              <a:avLst/>
              <a:gdLst>
                <a:gd name="connsiteX0" fmla="*/ 197961 w 395922"/>
                <a:gd name="connsiteY0" fmla="*/ 0 h 462915"/>
                <a:gd name="connsiteX1" fmla="*/ 395922 w 395922"/>
                <a:gd name="connsiteY1" fmla="*/ 197961 h 462915"/>
                <a:gd name="connsiteX2" fmla="*/ 395922 w 395922"/>
                <a:gd name="connsiteY2" fmla="*/ 462915 h 462915"/>
                <a:gd name="connsiteX3" fmla="*/ 389214 w 395922"/>
                <a:gd name="connsiteY3" fmla="*/ 462915 h 462915"/>
                <a:gd name="connsiteX4" fmla="*/ 389214 w 395922"/>
                <a:gd name="connsiteY4" fmla="*/ 460928 h 462915"/>
                <a:gd name="connsiteX5" fmla="*/ 327302 w 395922"/>
                <a:gd name="connsiteY5" fmla="*/ 399016 h 462915"/>
                <a:gd name="connsiteX6" fmla="*/ 265389 w 395922"/>
                <a:gd name="connsiteY6" fmla="*/ 460928 h 462915"/>
                <a:gd name="connsiteX7" fmla="*/ 265389 w 395922"/>
                <a:gd name="connsiteY7" fmla="*/ 462915 h 462915"/>
                <a:gd name="connsiteX8" fmla="*/ 259873 w 395922"/>
                <a:gd name="connsiteY8" fmla="*/ 462915 h 462915"/>
                <a:gd name="connsiteX9" fmla="*/ 259873 w 395922"/>
                <a:gd name="connsiteY9" fmla="*/ 460930 h 462915"/>
                <a:gd name="connsiteX10" fmla="*/ 197961 w 395922"/>
                <a:gd name="connsiteY10" fmla="*/ 399018 h 462915"/>
                <a:gd name="connsiteX11" fmla="*/ 136048 w 395922"/>
                <a:gd name="connsiteY11" fmla="*/ 460930 h 462915"/>
                <a:gd name="connsiteX12" fmla="*/ 136048 w 395922"/>
                <a:gd name="connsiteY12" fmla="*/ 462915 h 462915"/>
                <a:gd name="connsiteX13" fmla="*/ 130533 w 395922"/>
                <a:gd name="connsiteY13" fmla="*/ 462915 h 462915"/>
                <a:gd name="connsiteX14" fmla="*/ 130533 w 395922"/>
                <a:gd name="connsiteY14" fmla="*/ 460931 h 462915"/>
                <a:gd name="connsiteX15" fmla="*/ 68621 w 395922"/>
                <a:gd name="connsiteY15" fmla="*/ 399019 h 462915"/>
                <a:gd name="connsiteX16" fmla="*/ 6708 w 395922"/>
                <a:gd name="connsiteY16" fmla="*/ 460931 h 462915"/>
                <a:gd name="connsiteX17" fmla="*/ 6708 w 395922"/>
                <a:gd name="connsiteY17" fmla="*/ 462915 h 462915"/>
                <a:gd name="connsiteX18" fmla="*/ 0 w 395922"/>
                <a:gd name="connsiteY18" fmla="*/ 462915 h 462915"/>
                <a:gd name="connsiteX19" fmla="*/ 0 w 395922"/>
                <a:gd name="connsiteY19" fmla="*/ 197961 h 462915"/>
                <a:gd name="connsiteX20" fmla="*/ 197961 w 395922"/>
                <a:gd name="connsiteY20" fmla="*/ 0 h 46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5922" h="462915">
                  <a:moveTo>
                    <a:pt x="197961" y="0"/>
                  </a:moveTo>
                  <a:cubicBezTo>
                    <a:pt x="307292" y="0"/>
                    <a:pt x="395922" y="88630"/>
                    <a:pt x="395922" y="197961"/>
                  </a:cubicBezTo>
                  <a:lnTo>
                    <a:pt x="395922" y="462915"/>
                  </a:lnTo>
                  <a:lnTo>
                    <a:pt x="389214" y="462915"/>
                  </a:lnTo>
                  <a:lnTo>
                    <a:pt x="389214" y="460928"/>
                  </a:lnTo>
                  <a:lnTo>
                    <a:pt x="327302" y="399016"/>
                  </a:lnTo>
                  <a:lnTo>
                    <a:pt x="265389" y="460928"/>
                  </a:lnTo>
                  <a:lnTo>
                    <a:pt x="265389" y="462915"/>
                  </a:lnTo>
                  <a:lnTo>
                    <a:pt x="259873" y="462915"/>
                  </a:lnTo>
                  <a:lnTo>
                    <a:pt x="259873" y="460930"/>
                  </a:lnTo>
                  <a:lnTo>
                    <a:pt x="197961" y="399018"/>
                  </a:lnTo>
                  <a:lnTo>
                    <a:pt x="136048" y="460930"/>
                  </a:lnTo>
                  <a:lnTo>
                    <a:pt x="136048" y="462915"/>
                  </a:lnTo>
                  <a:lnTo>
                    <a:pt x="130533" y="462915"/>
                  </a:lnTo>
                  <a:lnTo>
                    <a:pt x="130533" y="460931"/>
                  </a:lnTo>
                  <a:lnTo>
                    <a:pt x="68621" y="399019"/>
                  </a:lnTo>
                  <a:lnTo>
                    <a:pt x="6708" y="460931"/>
                  </a:lnTo>
                  <a:lnTo>
                    <a:pt x="6708" y="462915"/>
                  </a:lnTo>
                  <a:lnTo>
                    <a:pt x="0" y="462915"/>
                  </a:lnTo>
                  <a:lnTo>
                    <a:pt x="0" y="197961"/>
                  </a:lnTo>
                  <a:cubicBezTo>
                    <a:pt x="0" y="88630"/>
                    <a:pt x="88630" y="0"/>
                    <a:pt x="197961" y="0"/>
                  </a:cubicBezTo>
                  <a:close/>
                </a:path>
              </a:pathLst>
            </a:custGeom>
            <a:solidFill>
              <a:srgbClr val="4AD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CACB08-47E1-429C-8D5E-C3F12C98D32A}"/>
                </a:ext>
              </a:extLst>
            </p:cNvPr>
            <p:cNvSpPr/>
            <p:nvPr/>
          </p:nvSpPr>
          <p:spPr>
            <a:xfrm flipH="1">
              <a:off x="1403504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5242D46-6B2B-4CC4-BFA7-08891C775BA6}"/>
                </a:ext>
              </a:extLst>
            </p:cNvPr>
            <p:cNvSpPr/>
            <p:nvPr/>
          </p:nvSpPr>
          <p:spPr>
            <a:xfrm flipH="1">
              <a:off x="392716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02D4B0-6CC2-4CA5-B529-14826E2E84A3}"/>
                </a:ext>
              </a:extLst>
            </p:cNvPr>
            <p:cNvSpPr/>
            <p:nvPr/>
          </p:nvSpPr>
          <p:spPr>
            <a:xfrm flipH="1">
              <a:off x="562053" y="743532"/>
              <a:ext cx="376730" cy="384228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01C62D2-F5C8-40E0-A8CD-88540D48EFD9}"/>
                </a:ext>
              </a:extLst>
            </p:cNvPr>
            <p:cNvSpPr/>
            <p:nvPr/>
          </p:nvSpPr>
          <p:spPr>
            <a:xfrm flipH="1">
              <a:off x="1571763" y="743532"/>
              <a:ext cx="376730" cy="384228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05892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D629704-305D-40A2-8304-3E3F201C03DF}"/>
              </a:ext>
            </a:extLst>
          </p:cNvPr>
          <p:cNvGrpSpPr/>
          <p:nvPr/>
        </p:nvGrpSpPr>
        <p:grpSpPr>
          <a:xfrm>
            <a:off x="246252" y="44281"/>
            <a:ext cx="2387220" cy="2791162"/>
            <a:chOff x="246252" y="44281"/>
            <a:chExt cx="2387220" cy="279116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A79BCDD-3224-4B9D-AEA6-A4ABFDFCB903}"/>
                </a:ext>
              </a:extLst>
            </p:cNvPr>
            <p:cNvSpPr/>
            <p:nvPr/>
          </p:nvSpPr>
          <p:spPr>
            <a:xfrm flipH="1">
              <a:off x="246252" y="44281"/>
              <a:ext cx="2387220" cy="2791162"/>
            </a:xfrm>
            <a:custGeom>
              <a:avLst/>
              <a:gdLst>
                <a:gd name="connsiteX0" fmla="*/ 197961 w 395922"/>
                <a:gd name="connsiteY0" fmla="*/ 0 h 462915"/>
                <a:gd name="connsiteX1" fmla="*/ 395922 w 395922"/>
                <a:gd name="connsiteY1" fmla="*/ 197961 h 462915"/>
                <a:gd name="connsiteX2" fmla="*/ 395922 w 395922"/>
                <a:gd name="connsiteY2" fmla="*/ 462915 h 462915"/>
                <a:gd name="connsiteX3" fmla="*/ 389214 w 395922"/>
                <a:gd name="connsiteY3" fmla="*/ 462915 h 462915"/>
                <a:gd name="connsiteX4" fmla="*/ 389214 w 395922"/>
                <a:gd name="connsiteY4" fmla="*/ 460928 h 462915"/>
                <a:gd name="connsiteX5" fmla="*/ 327302 w 395922"/>
                <a:gd name="connsiteY5" fmla="*/ 399016 h 462915"/>
                <a:gd name="connsiteX6" fmla="*/ 265389 w 395922"/>
                <a:gd name="connsiteY6" fmla="*/ 460928 h 462915"/>
                <a:gd name="connsiteX7" fmla="*/ 265389 w 395922"/>
                <a:gd name="connsiteY7" fmla="*/ 462915 h 462915"/>
                <a:gd name="connsiteX8" fmla="*/ 259873 w 395922"/>
                <a:gd name="connsiteY8" fmla="*/ 462915 h 462915"/>
                <a:gd name="connsiteX9" fmla="*/ 259873 w 395922"/>
                <a:gd name="connsiteY9" fmla="*/ 460930 h 462915"/>
                <a:gd name="connsiteX10" fmla="*/ 197961 w 395922"/>
                <a:gd name="connsiteY10" fmla="*/ 399018 h 462915"/>
                <a:gd name="connsiteX11" fmla="*/ 136048 w 395922"/>
                <a:gd name="connsiteY11" fmla="*/ 460930 h 462915"/>
                <a:gd name="connsiteX12" fmla="*/ 136048 w 395922"/>
                <a:gd name="connsiteY12" fmla="*/ 462915 h 462915"/>
                <a:gd name="connsiteX13" fmla="*/ 130533 w 395922"/>
                <a:gd name="connsiteY13" fmla="*/ 462915 h 462915"/>
                <a:gd name="connsiteX14" fmla="*/ 130533 w 395922"/>
                <a:gd name="connsiteY14" fmla="*/ 460931 h 462915"/>
                <a:gd name="connsiteX15" fmla="*/ 68621 w 395922"/>
                <a:gd name="connsiteY15" fmla="*/ 399019 h 462915"/>
                <a:gd name="connsiteX16" fmla="*/ 6708 w 395922"/>
                <a:gd name="connsiteY16" fmla="*/ 460931 h 462915"/>
                <a:gd name="connsiteX17" fmla="*/ 6708 w 395922"/>
                <a:gd name="connsiteY17" fmla="*/ 462915 h 462915"/>
                <a:gd name="connsiteX18" fmla="*/ 0 w 395922"/>
                <a:gd name="connsiteY18" fmla="*/ 462915 h 462915"/>
                <a:gd name="connsiteX19" fmla="*/ 0 w 395922"/>
                <a:gd name="connsiteY19" fmla="*/ 197961 h 462915"/>
                <a:gd name="connsiteX20" fmla="*/ 197961 w 395922"/>
                <a:gd name="connsiteY20" fmla="*/ 0 h 46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5922" h="462915">
                  <a:moveTo>
                    <a:pt x="197961" y="0"/>
                  </a:moveTo>
                  <a:cubicBezTo>
                    <a:pt x="307292" y="0"/>
                    <a:pt x="395922" y="88630"/>
                    <a:pt x="395922" y="197961"/>
                  </a:cubicBezTo>
                  <a:lnTo>
                    <a:pt x="395922" y="462915"/>
                  </a:lnTo>
                  <a:lnTo>
                    <a:pt x="389214" y="462915"/>
                  </a:lnTo>
                  <a:lnTo>
                    <a:pt x="389214" y="460928"/>
                  </a:lnTo>
                  <a:lnTo>
                    <a:pt x="327302" y="399016"/>
                  </a:lnTo>
                  <a:lnTo>
                    <a:pt x="265389" y="460928"/>
                  </a:lnTo>
                  <a:lnTo>
                    <a:pt x="265389" y="462915"/>
                  </a:lnTo>
                  <a:lnTo>
                    <a:pt x="259873" y="462915"/>
                  </a:lnTo>
                  <a:lnTo>
                    <a:pt x="259873" y="460930"/>
                  </a:lnTo>
                  <a:lnTo>
                    <a:pt x="197961" y="399018"/>
                  </a:lnTo>
                  <a:lnTo>
                    <a:pt x="136048" y="460930"/>
                  </a:lnTo>
                  <a:lnTo>
                    <a:pt x="136048" y="462915"/>
                  </a:lnTo>
                  <a:lnTo>
                    <a:pt x="130533" y="462915"/>
                  </a:lnTo>
                  <a:lnTo>
                    <a:pt x="130533" y="460931"/>
                  </a:lnTo>
                  <a:lnTo>
                    <a:pt x="68621" y="399019"/>
                  </a:lnTo>
                  <a:lnTo>
                    <a:pt x="6708" y="460931"/>
                  </a:lnTo>
                  <a:lnTo>
                    <a:pt x="6708" y="462915"/>
                  </a:lnTo>
                  <a:lnTo>
                    <a:pt x="0" y="462915"/>
                  </a:lnTo>
                  <a:lnTo>
                    <a:pt x="0" y="197961"/>
                  </a:lnTo>
                  <a:cubicBezTo>
                    <a:pt x="0" y="88630"/>
                    <a:pt x="88630" y="0"/>
                    <a:pt x="197961" y="0"/>
                  </a:cubicBezTo>
                  <a:close/>
                </a:path>
              </a:pathLst>
            </a:custGeom>
            <a:solidFill>
              <a:srgbClr val="4AD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E2B87A-6FAA-4EC1-A2A6-81BD6F111FD9}"/>
                </a:ext>
              </a:extLst>
            </p:cNvPr>
            <p:cNvGrpSpPr/>
            <p:nvPr/>
          </p:nvGrpSpPr>
          <p:grpSpPr>
            <a:xfrm flipV="1">
              <a:off x="392716" y="743532"/>
              <a:ext cx="1722934" cy="885854"/>
              <a:chOff x="392716" y="743532"/>
              <a:chExt cx="1722934" cy="88585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41F975B-4194-4237-9D95-36E8E9070174}"/>
                  </a:ext>
                </a:extLst>
              </p:cNvPr>
              <p:cNvSpPr/>
              <p:nvPr/>
            </p:nvSpPr>
            <p:spPr>
              <a:xfrm flipH="1">
                <a:off x="1403504" y="767916"/>
                <a:ext cx="712146" cy="86147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BAE5E30-1E19-4FE9-8C19-B9CA52C7393A}"/>
                  </a:ext>
                </a:extLst>
              </p:cNvPr>
              <p:cNvSpPr/>
              <p:nvPr/>
            </p:nvSpPr>
            <p:spPr>
              <a:xfrm flipH="1">
                <a:off x="392716" y="767916"/>
                <a:ext cx="712146" cy="86147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36BC57D-E81D-4AD5-978C-2B9E7CA0EF6B}"/>
                  </a:ext>
                </a:extLst>
              </p:cNvPr>
              <p:cNvSpPr/>
              <p:nvPr/>
            </p:nvSpPr>
            <p:spPr>
              <a:xfrm flipH="1">
                <a:off x="562053" y="743532"/>
                <a:ext cx="376730" cy="384228"/>
              </a:xfrm>
              <a:prstGeom prst="ellipse">
                <a:avLst/>
              </a:prstGeom>
              <a:solidFill>
                <a:srgbClr val="0E0B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DB33607-40B1-4189-9B49-FEA53270BA15}"/>
                  </a:ext>
                </a:extLst>
              </p:cNvPr>
              <p:cNvSpPr/>
              <p:nvPr/>
            </p:nvSpPr>
            <p:spPr>
              <a:xfrm flipH="1">
                <a:off x="1571763" y="743532"/>
                <a:ext cx="376730" cy="384228"/>
              </a:xfrm>
              <a:prstGeom prst="ellipse">
                <a:avLst/>
              </a:prstGeom>
              <a:solidFill>
                <a:srgbClr val="0E0B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4098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108779-9476-49B9-99DD-DBE0EC1ECB82}"/>
              </a:ext>
            </a:extLst>
          </p:cNvPr>
          <p:cNvGrpSpPr/>
          <p:nvPr/>
        </p:nvGrpSpPr>
        <p:grpSpPr>
          <a:xfrm>
            <a:off x="246252" y="44281"/>
            <a:ext cx="2387220" cy="2791162"/>
            <a:chOff x="246252" y="44281"/>
            <a:chExt cx="2387220" cy="279116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382B2ED-82E7-4607-9FCB-980A6D7B780D}"/>
                </a:ext>
              </a:extLst>
            </p:cNvPr>
            <p:cNvSpPr/>
            <p:nvPr/>
          </p:nvSpPr>
          <p:spPr>
            <a:xfrm>
              <a:off x="246252" y="44281"/>
              <a:ext cx="2387220" cy="2791162"/>
            </a:xfrm>
            <a:custGeom>
              <a:avLst/>
              <a:gdLst>
                <a:gd name="connsiteX0" fmla="*/ 197961 w 395922"/>
                <a:gd name="connsiteY0" fmla="*/ 0 h 462915"/>
                <a:gd name="connsiteX1" fmla="*/ 395922 w 395922"/>
                <a:gd name="connsiteY1" fmla="*/ 197961 h 462915"/>
                <a:gd name="connsiteX2" fmla="*/ 395922 w 395922"/>
                <a:gd name="connsiteY2" fmla="*/ 462915 h 462915"/>
                <a:gd name="connsiteX3" fmla="*/ 389214 w 395922"/>
                <a:gd name="connsiteY3" fmla="*/ 462915 h 462915"/>
                <a:gd name="connsiteX4" fmla="*/ 389214 w 395922"/>
                <a:gd name="connsiteY4" fmla="*/ 460928 h 462915"/>
                <a:gd name="connsiteX5" fmla="*/ 327302 w 395922"/>
                <a:gd name="connsiteY5" fmla="*/ 399016 h 462915"/>
                <a:gd name="connsiteX6" fmla="*/ 265389 w 395922"/>
                <a:gd name="connsiteY6" fmla="*/ 460928 h 462915"/>
                <a:gd name="connsiteX7" fmla="*/ 265389 w 395922"/>
                <a:gd name="connsiteY7" fmla="*/ 462915 h 462915"/>
                <a:gd name="connsiteX8" fmla="*/ 259873 w 395922"/>
                <a:gd name="connsiteY8" fmla="*/ 462915 h 462915"/>
                <a:gd name="connsiteX9" fmla="*/ 259873 w 395922"/>
                <a:gd name="connsiteY9" fmla="*/ 460930 h 462915"/>
                <a:gd name="connsiteX10" fmla="*/ 197961 w 395922"/>
                <a:gd name="connsiteY10" fmla="*/ 399018 h 462915"/>
                <a:gd name="connsiteX11" fmla="*/ 136048 w 395922"/>
                <a:gd name="connsiteY11" fmla="*/ 460930 h 462915"/>
                <a:gd name="connsiteX12" fmla="*/ 136048 w 395922"/>
                <a:gd name="connsiteY12" fmla="*/ 462915 h 462915"/>
                <a:gd name="connsiteX13" fmla="*/ 130533 w 395922"/>
                <a:gd name="connsiteY13" fmla="*/ 462915 h 462915"/>
                <a:gd name="connsiteX14" fmla="*/ 130533 w 395922"/>
                <a:gd name="connsiteY14" fmla="*/ 460931 h 462915"/>
                <a:gd name="connsiteX15" fmla="*/ 68621 w 395922"/>
                <a:gd name="connsiteY15" fmla="*/ 399019 h 462915"/>
                <a:gd name="connsiteX16" fmla="*/ 6708 w 395922"/>
                <a:gd name="connsiteY16" fmla="*/ 460931 h 462915"/>
                <a:gd name="connsiteX17" fmla="*/ 6708 w 395922"/>
                <a:gd name="connsiteY17" fmla="*/ 462915 h 462915"/>
                <a:gd name="connsiteX18" fmla="*/ 0 w 395922"/>
                <a:gd name="connsiteY18" fmla="*/ 462915 h 462915"/>
                <a:gd name="connsiteX19" fmla="*/ 0 w 395922"/>
                <a:gd name="connsiteY19" fmla="*/ 197961 h 462915"/>
                <a:gd name="connsiteX20" fmla="*/ 197961 w 395922"/>
                <a:gd name="connsiteY20" fmla="*/ 0 h 46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5922" h="462915">
                  <a:moveTo>
                    <a:pt x="197961" y="0"/>
                  </a:moveTo>
                  <a:cubicBezTo>
                    <a:pt x="307292" y="0"/>
                    <a:pt x="395922" y="88630"/>
                    <a:pt x="395922" y="197961"/>
                  </a:cubicBezTo>
                  <a:lnTo>
                    <a:pt x="395922" y="462915"/>
                  </a:lnTo>
                  <a:lnTo>
                    <a:pt x="389214" y="462915"/>
                  </a:lnTo>
                  <a:lnTo>
                    <a:pt x="389214" y="460928"/>
                  </a:lnTo>
                  <a:lnTo>
                    <a:pt x="327302" y="399016"/>
                  </a:lnTo>
                  <a:lnTo>
                    <a:pt x="265389" y="460928"/>
                  </a:lnTo>
                  <a:lnTo>
                    <a:pt x="265389" y="462915"/>
                  </a:lnTo>
                  <a:lnTo>
                    <a:pt x="259873" y="462915"/>
                  </a:lnTo>
                  <a:lnTo>
                    <a:pt x="259873" y="460930"/>
                  </a:lnTo>
                  <a:lnTo>
                    <a:pt x="197961" y="399018"/>
                  </a:lnTo>
                  <a:lnTo>
                    <a:pt x="136048" y="460930"/>
                  </a:lnTo>
                  <a:lnTo>
                    <a:pt x="136048" y="462915"/>
                  </a:lnTo>
                  <a:lnTo>
                    <a:pt x="130533" y="462915"/>
                  </a:lnTo>
                  <a:lnTo>
                    <a:pt x="130533" y="460931"/>
                  </a:lnTo>
                  <a:lnTo>
                    <a:pt x="68621" y="399019"/>
                  </a:lnTo>
                  <a:lnTo>
                    <a:pt x="6708" y="460931"/>
                  </a:lnTo>
                  <a:lnTo>
                    <a:pt x="6708" y="462915"/>
                  </a:lnTo>
                  <a:lnTo>
                    <a:pt x="0" y="462915"/>
                  </a:lnTo>
                  <a:lnTo>
                    <a:pt x="0" y="197961"/>
                  </a:lnTo>
                  <a:cubicBezTo>
                    <a:pt x="0" y="88630"/>
                    <a:pt x="88630" y="0"/>
                    <a:pt x="197961" y="0"/>
                  </a:cubicBezTo>
                  <a:close/>
                </a:path>
              </a:pathLst>
            </a:custGeom>
            <a:solidFill>
              <a:srgbClr val="FEAE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763036C-1C63-46DE-9771-FFE64DEE92D0}"/>
                </a:ext>
              </a:extLst>
            </p:cNvPr>
            <p:cNvSpPr/>
            <p:nvPr/>
          </p:nvSpPr>
          <p:spPr>
            <a:xfrm>
              <a:off x="764074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5E5755A-0525-479B-A8E2-5F349911F447}"/>
                </a:ext>
              </a:extLst>
            </p:cNvPr>
            <p:cNvSpPr/>
            <p:nvPr/>
          </p:nvSpPr>
          <p:spPr>
            <a:xfrm>
              <a:off x="1150813" y="1139323"/>
              <a:ext cx="336893" cy="336895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D3BBCA-FC12-4AE6-83A3-362BF56A7E5C}"/>
                </a:ext>
              </a:extLst>
            </p:cNvPr>
            <p:cNvSpPr/>
            <p:nvPr/>
          </p:nvSpPr>
          <p:spPr>
            <a:xfrm>
              <a:off x="1774862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F39213-23FA-48AF-91C0-1682F2FEE2E3}"/>
                </a:ext>
              </a:extLst>
            </p:cNvPr>
            <p:cNvSpPr/>
            <p:nvPr/>
          </p:nvSpPr>
          <p:spPr>
            <a:xfrm>
              <a:off x="2161602" y="1139323"/>
              <a:ext cx="336893" cy="336895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3596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09DB4CA-DAA6-4A97-8867-B8EFFA11752D}"/>
              </a:ext>
            </a:extLst>
          </p:cNvPr>
          <p:cNvSpPr/>
          <p:nvPr/>
        </p:nvSpPr>
        <p:spPr>
          <a:xfrm>
            <a:off x="202115" y="202118"/>
            <a:ext cx="2475496" cy="2475490"/>
          </a:xfrm>
          <a:prstGeom prst="ellipse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3746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72764E0-D082-430D-8250-E80FA2336BD0}"/>
              </a:ext>
            </a:extLst>
          </p:cNvPr>
          <p:cNvSpPr/>
          <p:nvPr/>
        </p:nvSpPr>
        <p:spPr>
          <a:xfrm flipH="1">
            <a:off x="246252" y="44281"/>
            <a:ext cx="2387220" cy="2791162"/>
          </a:xfrm>
          <a:custGeom>
            <a:avLst/>
            <a:gdLst>
              <a:gd name="connsiteX0" fmla="*/ 197961 w 395922"/>
              <a:gd name="connsiteY0" fmla="*/ 0 h 462915"/>
              <a:gd name="connsiteX1" fmla="*/ 395922 w 395922"/>
              <a:gd name="connsiteY1" fmla="*/ 197961 h 462915"/>
              <a:gd name="connsiteX2" fmla="*/ 395922 w 395922"/>
              <a:gd name="connsiteY2" fmla="*/ 462915 h 462915"/>
              <a:gd name="connsiteX3" fmla="*/ 389214 w 395922"/>
              <a:gd name="connsiteY3" fmla="*/ 462915 h 462915"/>
              <a:gd name="connsiteX4" fmla="*/ 389214 w 395922"/>
              <a:gd name="connsiteY4" fmla="*/ 460928 h 462915"/>
              <a:gd name="connsiteX5" fmla="*/ 327302 w 395922"/>
              <a:gd name="connsiteY5" fmla="*/ 399016 h 462915"/>
              <a:gd name="connsiteX6" fmla="*/ 265389 w 395922"/>
              <a:gd name="connsiteY6" fmla="*/ 460928 h 462915"/>
              <a:gd name="connsiteX7" fmla="*/ 265389 w 395922"/>
              <a:gd name="connsiteY7" fmla="*/ 462915 h 462915"/>
              <a:gd name="connsiteX8" fmla="*/ 259873 w 395922"/>
              <a:gd name="connsiteY8" fmla="*/ 462915 h 462915"/>
              <a:gd name="connsiteX9" fmla="*/ 259873 w 395922"/>
              <a:gd name="connsiteY9" fmla="*/ 460930 h 462915"/>
              <a:gd name="connsiteX10" fmla="*/ 197961 w 395922"/>
              <a:gd name="connsiteY10" fmla="*/ 399018 h 462915"/>
              <a:gd name="connsiteX11" fmla="*/ 136048 w 395922"/>
              <a:gd name="connsiteY11" fmla="*/ 460930 h 462915"/>
              <a:gd name="connsiteX12" fmla="*/ 136048 w 395922"/>
              <a:gd name="connsiteY12" fmla="*/ 462915 h 462915"/>
              <a:gd name="connsiteX13" fmla="*/ 130533 w 395922"/>
              <a:gd name="connsiteY13" fmla="*/ 462915 h 462915"/>
              <a:gd name="connsiteX14" fmla="*/ 130533 w 395922"/>
              <a:gd name="connsiteY14" fmla="*/ 460931 h 462915"/>
              <a:gd name="connsiteX15" fmla="*/ 68621 w 395922"/>
              <a:gd name="connsiteY15" fmla="*/ 399019 h 462915"/>
              <a:gd name="connsiteX16" fmla="*/ 6708 w 395922"/>
              <a:gd name="connsiteY16" fmla="*/ 460931 h 462915"/>
              <a:gd name="connsiteX17" fmla="*/ 6708 w 395922"/>
              <a:gd name="connsiteY17" fmla="*/ 462915 h 462915"/>
              <a:gd name="connsiteX18" fmla="*/ 0 w 395922"/>
              <a:gd name="connsiteY18" fmla="*/ 462915 h 462915"/>
              <a:gd name="connsiteX19" fmla="*/ 0 w 395922"/>
              <a:gd name="connsiteY19" fmla="*/ 197961 h 462915"/>
              <a:gd name="connsiteX20" fmla="*/ 197961 w 395922"/>
              <a:gd name="connsiteY20" fmla="*/ 0 h 46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5922" h="462915">
                <a:moveTo>
                  <a:pt x="197961" y="0"/>
                </a:moveTo>
                <a:cubicBezTo>
                  <a:pt x="307292" y="0"/>
                  <a:pt x="395922" y="88630"/>
                  <a:pt x="395922" y="197961"/>
                </a:cubicBezTo>
                <a:lnTo>
                  <a:pt x="395922" y="462915"/>
                </a:lnTo>
                <a:lnTo>
                  <a:pt x="389214" y="462915"/>
                </a:lnTo>
                <a:lnTo>
                  <a:pt x="389214" y="460928"/>
                </a:lnTo>
                <a:lnTo>
                  <a:pt x="327302" y="399016"/>
                </a:lnTo>
                <a:lnTo>
                  <a:pt x="265389" y="460928"/>
                </a:lnTo>
                <a:lnTo>
                  <a:pt x="265389" y="462915"/>
                </a:lnTo>
                <a:lnTo>
                  <a:pt x="259873" y="462915"/>
                </a:lnTo>
                <a:lnTo>
                  <a:pt x="259873" y="460930"/>
                </a:lnTo>
                <a:lnTo>
                  <a:pt x="197961" y="399018"/>
                </a:lnTo>
                <a:lnTo>
                  <a:pt x="136048" y="460930"/>
                </a:lnTo>
                <a:lnTo>
                  <a:pt x="136048" y="462915"/>
                </a:lnTo>
                <a:lnTo>
                  <a:pt x="130533" y="462915"/>
                </a:lnTo>
                <a:lnTo>
                  <a:pt x="130533" y="460931"/>
                </a:lnTo>
                <a:lnTo>
                  <a:pt x="68621" y="399019"/>
                </a:lnTo>
                <a:lnTo>
                  <a:pt x="6708" y="460931"/>
                </a:lnTo>
                <a:lnTo>
                  <a:pt x="6708" y="462915"/>
                </a:lnTo>
                <a:lnTo>
                  <a:pt x="0" y="462915"/>
                </a:lnTo>
                <a:lnTo>
                  <a:pt x="0" y="197961"/>
                </a:lnTo>
                <a:cubicBezTo>
                  <a:pt x="0" y="88630"/>
                  <a:pt x="88630" y="0"/>
                  <a:pt x="197961" y="0"/>
                </a:cubicBezTo>
                <a:close/>
              </a:path>
            </a:pathLst>
          </a:custGeom>
          <a:solidFill>
            <a:srgbClr val="FEA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87BA6D-B5A6-41ED-A824-744D2F3A9B63}"/>
              </a:ext>
            </a:extLst>
          </p:cNvPr>
          <p:cNvSpPr/>
          <p:nvPr/>
        </p:nvSpPr>
        <p:spPr>
          <a:xfrm flipH="1">
            <a:off x="1403504" y="767916"/>
            <a:ext cx="712146" cy="861470"/>
          </a:xfrm>
          <a:prstGeom prst="ellipse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9111DF-693A-4606-9E2F-3E0B47A0CFAE}"/>
              </a:ext>
            </a:extLst>
          </p:cNvPr>
          <p:cNvSpPr/>
          <p:nvPr/>
        </p:nvSpPr>
        <p:spPr>
          <a:xfrm flipH="1">
            <a:off x="1392018" y="1139323"/>
            <a:ext cx="336893" cy="336895"/>
          </a:xfrm>
          <a:prstGeom prst="ellipse">
            <a:avLst/>
          </a:prstGeom>
          <a:solidFill>
            <a:srgbClr val="0E0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E5C510-7C05-46EF-BED1-CACC6A6BA2BA}"/>
              </a:ext>
            </a:extLst>
          </p:cNvPr>
          <p:cNvSpPr/>
          <p:nvPr/>
        </p:nvSpPr>
        <p:spPr>
          <a:xfrm flipH="1">
            <a:off x="392716" y="767916"/>
            <a:ext cx="712146" cy="861470"/>
          </a:xfrm>
          <a:prstGeom prst="ellipse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030D58-C600-4F8C-8B91-5674295D6CA3}"/>
              </a:ext>
            </a:extLst>
          </p:cNvPr>
          <p:cNvSpPr/>
          <p:nvPr/>
        </p:nvSpPr>
        <p:spPr>
          <a:xfrm flipH="1">
            <a:off x="381229" y="1139323"/>
            <a:ext cx="336893" cy="336895"/>
          </a:xfrm>
          <a:prstGeom prst="ellipse">
            <a:avLst/>
          </a:prstGeom>
          <a:solidFill>
            <a:srgbClr val="0E0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9381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1B342D1-021B-499E-8156-B28594E7E7F2}"/>
              </a:ext>
            </a:extLst>
          </p:cNvPr>
          <p:cNvGrpSpPr/>
          <p:nvPr/>
        </p:nvGrpSpPr>
        <p:grpSpPr>
          <a:xfrm>
            <a:off x="246252" y="44281"/>
            <a:ext cx="2387220" cy="2791162"/>
            <a:chOff x="246252" y="44281"/>
            <a:chExt cx="2387220" cy="279116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0EEA18C-B956-4F37-9EFC-463DF2FAAFA3}"/>
                </a:ext>
              </a:extLst>
            </p:cNvPr>
            <p:cNvSpPr/>
            <p:nvPr/>
          </p:nvSpPr>
          <p:spPr>
            <a:xfrm flipH="1">
              <a:off x="246252" y="44281"/>
              <a:ext cx="2387220" cy="2791162"/>
            </a:xfrm>
            <a:custGeom>
              <a:avLst/>
              <a:gdLst>
                <a:gd name="connsiteX0" fmla="*/ 197961 w 395922"/>
                <a:gd name="connsiteY0" fmla="*/ 0 h 462915"/>
                <a:gd name="connsiteX1" fmla="*/ 395922 w 395922"/>
                <a:gd name="connsiteY1" fmla="*/ 197961 h 462915"/>
                <a:gd name="connsiteX2" fmla="*/ 395922 w 395922"/>
                <a:gd name="connsiteY2" fmla="*/ 462915 h 462915"/>
                <a:gd name="connsiteX3" fmla="*/ 389214 w 395922"/>
                <a:gd name="connsiteY3" fmla="*/ 462915 h 462915"/>
                <a:gd name="connsiteX4" fmla="*/ 389214 w 395922"/>
                <a:gd name="connsiteY4" fmla="*/ 460928 h 462915"/>
                <a:gd name="connsiteX5" fmla="*/ 327302 w 395922"/>
                <a:gd name="connsiteY5" fmla="*/ 399016 h 462915"/>
                <a:gd name="connsiteX6" fmla="*/ 265389 w 395922"/>
                <a:gd name="connsiteY6" fmla="*/ 460928 h 462915"/>
                <a:gd name="connsiteX7" fmla="*/ 265389 w 395922"/>
                <a:gd name="connsiteY7" fmla="*/ 462915 h 462915"/>
                <a:gd name="connsiteX8" fmla="*/ 259873 w 395922"/>
                <a:gd name="connsiteY8" fmla="*/ 462915 h 462915"/>
                <a:gd name="connsiteX9" fmla="*/ 259873 w 395922"/>
                <a:gd name="connsiteY9" fmla="*/ 460930 h 462915"/>
                <a:gd name="connsiteX10" fmla="*/ 197961 w 395922"/>
                <a:gd name="connsiteY10" fmla="*/ 399018 h 462915"/>
                <a:gd name="connsiteX11" fmla="*/ 136048 w 395922"/>
                <a:gd name="connsiteY11" fmla="*/ 460930 h 462915"/>
                <a:gd name="connsiteX12" fmla="*/ 136048 w 395922"/>
                <a:gd name="connsiteY12" fmla="*/ 462915 h 462915"/>
                <a:gd name="connsiteX13" fmla="*/ 130533 w 395922"/>
                <a:gd name="connsiteY13" fmla="*/ 462915 h 462915"/>
                <a:gd name="connsiteX14" fmla="*/ 130533 w 395922"/>
                <a:gd name="connsiteY14" fmla="*/ 460931 h 462915"/>
                <a:gd name="connsiteX15" fmla="*/ 68621 w 395922"/>
                <a:gd name="connsiteY15" fmla="*/ 399019 h 462915"/>
                <a:gd name="connsiteX16" fmla="*/ 6708 w 395922"/>
                <a:gd name="connsiteY16" fmla="*/ 460931 h 462915"/>
                <a:gd name="connsiteX17" fmla="*/ 6708 w 395922"/>
                <a:gd name="connsiteY17" fmla="*/ 462915 h 462915"/>
                <a:gd name="connsiteX18" fmla="*/ 0 w 395922"/>
                <a:gd name="connsiteY18" fmla="*/ 462915 h 462915"/>
                <a:gd name="connsiteX19" fmla="*/ 0 w 395922"/>
                <a:gd name="connsiteY19" fmla="*/ 197961 h 462915"/>
                <a:gd name="connsiteX20" fmla="*/ 197961 w 395922"/>
                <a:gd name="connsiteY20" fmla="*/ 0 h 46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5922" h="462915">
                  <a:moveTo>
                    <a:pt x="197961" y="0"/>
                  </a:moveTo>
                  <a:cubicBezTo>
                    <a:pt x="307292" y="0"/>
                    <a:pt x="395922" y="88630"/>
                    <a:pt x="395922" y="197961"/>
                  </a:cubicBezTo>
                  <a:lnTo>
                    <a:pt x="395922" y="462915"/>
                  </a:lnTo>
                  <a:lnTo>
                    <a:pt x="389214" y="462915"/>
                  </a:lnTo>
                  <a:lnTo>
                    <a:pt x="389214" y="460928"/>
                  </a:lnTo>
                  <a:lnTo>
                    <a:pt x="327302" y="399016"/>
                  </a:lnTo>
                  <a:lnTo>
                    <a:pt x="265389" y="460928"/>
                  </a:lnTo>
                  <a:lnTo>
                    <a:pt x="265389" y="462915"/>
                  </a:lnTo>
                  <a:lnTo>
                    <a:pt x="259873" y="462915"/>
                  </a:lnTo>
                  <a:lnTo>
                    <a:pt x="259873" y="460930"/>
                  </a:lnTo>
                  <a:lnTo>
                    <a:pt x="197961" y="399018"/>
                  </a:lnTo>
                  <a:lnTo>
                    <a:pt x="136048" y="460930"/>
                  </a:lnTo>
                  <a:lnTo>
                    <a:pt x="136048" y="462915"/>
                  </a:lnTo>
                  <a:lnTo>
                    <a:pt x="130533" y="462915"/>
                  </a:lnTo>
                  <a:lnTo>
                    <a:pt x="130533" y="460931"/>
                  </a:lnTo>
                  <a:lnTo>
                    <a:pt x="68621" y="399019"/>
                  </a:lnTo>
                  <a:lnTo>
                    <a:pt x="6708" y="460931"/>
                  </a:lnTo>
                  <a:lnTo>
                    <a:pt x="6708" y="462915"/>
                  </a:lnTo>
                  <a:lnTo>
                    <a:pt x="0" y="462915"/>
                  </a:lnTo>
                  <a:lnTo>
                    <a:pt x="0" y="197961"/>
                  </a:lnTo>
                  <a:cubicBezTo>
                    <a:pt x="0" y="88630"/>
                    <a:pt x="88630" y="0"/>
                    <a:pt x="197961" y="0"/>
                  </a:cubicBezTo>
                  <a:close/>
                </a:path>
              </a:pathLst>
            </a:custGeom>
            <a:solidFill>
              <a:srgbClr val="FEAE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CACB08-47E1-429C-8D5E-C3F12C98D32A}"/>
                </a:ext>
              </a:extLst>
            </p:cNvPr>
            <p:cNvSpPr/>
            <p:nvPr/>
          </p:nvSpPr>
          <p:spPr>
            <a:xfrm flipH="1">
              <a:off x="1403504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5242D46-6B2B-4CC4-BFA7-08891C775BA6}"/>
                </a:ext>
              </a:extLst>
            </p:cNvPr>
            <p:cNvSpPr/>
            <p:nvPr/>
          </p:nvSpPr>
          <p:spPr>
            <a:xfrm flipH="1">
              <a:off x="392716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02D4B0-6CC2-4CA5-B529-14826E2E84A3}"/>
                </a:ext>
              </a:extLst>
            </p:cNvPr>
            <p:cNvSpPr/>
            <p:nvPr/>
          </p:nvSpPr>
          <p:spPr>
            <a:xfrm flipH="1">
              <a:off x="562053" y="743532"/>
              <a:ext cx="376730" cy="384228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01C62D2-F5C8-40E0-A8CD-88540D48EFD9}"/>
                </a:ext>
              </a:extLst>
            </p:cNvPr>
            <p:cNvSpPr/>
            <p:nvPr/>
          </p:nvSpPr>
          <p:spPr>
            <a:xfrm flipH="1">
              <a:off x="1571763" y="743532"/>
              <a:ext cx="376730" cy="384228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333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D641AFA-9FBF-4F4F-A3E0-DE64B99D09F7}"/>
              </a:ext>
            </a:extLst>
          </p:cNvPr>
          <p:cNvGrpSpPr/>
          <p:nvPr/>
        </p:nvGrpSpPr>
        <p:grpSpPr>
          <a:xfrm>
            <a:off x="246252" y="44281"/>
            <a:ext cx="2387220" cy="2791162"/>
            <a:chOff x="246252" y="44281"/>
            <a:chExt cx="2387220" cy="279116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A79BCDD-3224-4B9D-AEA6-A4ABFDFCB903}"/>
                </a:ext>
              </a:extLst>
            </p:cNvPr>
            <p:cNvSpPr/>
            <p:nvPr/>
          </p:nvSpPr>
          <p:spPr>
            <a:xfrm flipH="1">
              <a:off x="246252" y="44281"/>
              <a:ext cx="2387220" cy="2791162"/>
            </a:xfrm>
            <a:custGeom>
              <a:avLst/>
              <a:gdLst>
                <a:gd name="connsiteX0" fmla="*/ 197961 w 395922"/>
                <a:gd name="connsiteY0" fmla="*/ 0 h 462915"/>
                <a:gd name="connsiteX1" fmla="*/ 395922 w 395922"/>
                <a:gd name="connsiteY1" fmla="*/ 197961 h 462915"/>
                <a:gd name="connsiteX2" fmla="*/ 395922 w 395922"/>
                <a:gd name="connsiteY2" fmla="*/ 462915 h 462915"/>
                <a:gd name="connsiteX3" fmla="*/ 389214 w 395922"/>
                <a:gd name="connsiteY3" fmla="*/ 462915 h 462915"/>
                <a:gd name="connsiteX4" fmla="*/ 389214 w 395922"/>
                <a:gd name="connsiteY4" fmla="*/ 460928 h 462915"/>
                <a:gd name="connsiteX5" fmla="*/ 327302 w 395922"/>
                <a:gd name="connsiteY5" fmla="*/ 399016 h 462915"/>
                <a:gd name="connsiteX6" fmla="*/ 265389 w 395922"/>
                <a:gd name="connsiteY6" fmla="*/ 460928 h 462915"/>
                <a:gd name="connsiteX7" fmla="*/ 265389 w 395922"/>
                <a:gd name="connsiteY7" fmla="*/ 462915 h 462915"/>
                <a:gd name="connsiteX8" fmla="*/ 259873 w 395922"/>
                <a:gd name="connsiteY8" fmla="*/ 462915 h 462915"/>
                <a:gd name="connsiteX9" fmla="*/ 259873 w 395922"/>
                <a:gd name="connsiteY9" fmla="*/ 460930 h 462915"/>
                <a:gd name="connsiteX10" fmla="*/ 197961 w 395922"/>
                <a:gd name="connsiteY10" fmla="*/ 399018 h 462915"/>
                <a:gd name="connsiteX11" fmla="*/ 136048 w 395922"/>
                <a:gd name="connsiteY11" fmla="*/ 460930 h 462915"/>
                <a:gd name="connsiteX12" fmla="*/ 136048 w 395922"/>
                <a:gd name="connsiteY12" fmla="*/ 462915 h 462915"/>
                <a:gd name="connsiteX13" fmla="*/ 130533 w 395922"/>
                <a:gd name="connsiteY13" fmla="*/ 462915 h 462915"/>
                <a:gd name="connsiteX14" fmla="*/ 130533 w 395922"/>
                <a:gd name="connsiteY14" fmla="*/ 460931 h 462915"/>
                <a:gd name="connsiteX15" fmla="*/ 68621 w 395922"/>
                <a:gd name="connsiteY15" fmla="*/ 399019 h 462915"/>
                <a:gd name="connsiteX16" fmla="*/ 6708 w 395922"/>
                <a:gd name="connsiteY16" fmla="*/ 460931 h 462915"/>
                <a:gd name="connsiteX17" fmla="*/ 6708 w 395922"/>
                <a:gd name="connsiteY17" fmla="*/ 462915 h 462915"/>
                <a:gd name="connsiteX18" fmla="*/ 0 w 395922"/>
                <a:gd name="connsiteY18" fmla="*/ 462915 h 462915"/>
                <a:gd name="connsiteX19" fmla="*/ 0 w 395922"/>
                <a:gd name="connsiteY19" fmla="*/ 197961 h 462915"/>
                <a:gd name="connsiteX20" fmla="*/ 197961 w 395922"/>
                <a:gd name="connsiteY20" fmla="*/ 0 h 46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5922" h="462915">
                  <a:moveTo>
                    <a:pt x="197961" y="0"/>
                  </a:moveTo>
                  <a:cubicBezTo>
                    <a:pt x="307292" y="0"/>
                    <a:pt x="395922" y="88630"/>
                    <a:pt x="395922" y="197961"/>
                  </a:cubicBezTo>
                  <a:lnTo>
                    <a:pt x="395922" y="462915"/>
                  </a:lnTo>
                  <a:lnTo>
                    <a:pt x="389214" y="462915"/>
                  </a:lnTo>
                  <a:lnTo>
                    <a:pt x="389214" y="460928"/>
                  </a:lnTo>
                  <a:lnTo>
                    <a:pt x="327302" y="399016"/>
                  </a:lnTo>
                  <a:lnTo>
                    <a:pt x="265389" y="460928"/>
                  </a:lnTo>
                  <a:lnTo>
                    <a:pt x="265389" y="462915"/>
                  </a:lnTo>
                  <a:lnTo>
                    <a:pt x="259873" y="462915"/>
                  </a:lnTo>
                  <a:lnTo>
                    <a:pt x="259873" y="460930"/>
                  </a:lnTo>
                  <a:lnTo>
                    <a:pt x="197961" y="399018"/>
                  </a:lnTo>
                  <a:lnTo>
                    <a:pt x="136048" y="460930"/>
                  </a:lnTo>
                  <a:lnTo>
                    <a:pt x="136048" y="462915"/>
                  </a:lnTo>
                  <a:lnTo>
                    <a:pt x="130533" y="462915"/>
                  </a:lnTo>
                  <a:lnTo>
                    <a:pt x="130533" y="460931"/>
                  </a:lnTo>
                  <a:lnTo>
                    <a:pt x="68621" y="399019"/>
                  </a:lnTo>
                  <a:lnTo>
                    <a:pt x="6708" y="460931"/>
                  </a:lnTo>
                  <a:lnTo>
                    <a:pt x="6708" y="462915"/>
                  </a:lnTo>
                  <a:lnTo>
                    <a:pt x="0" y="462915"/>
                  </a:lnTo>
                  <a:lnTo>
                    <a:pt x="0" y="197961"/>
                  </a:lnTo>
                  <a:cubicBezTo>
                    <a:pt x="0" y="88630"/>
                    <a:pt x="88630" y="0"/>
                    <a:pt x="197961" y="0"/>
                  </a:cubicBezTo>
                  <a:close/>
                </a:path>
              </a:pathLst>
            </a:custGeom>
            <a:solidFill>
              <a:srgbClr val="FEAE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E2B87A-6FAA-4EC1-A2A6-81BD6F111FD9}"/>
                </a:ext>
              </a:extLst>
            </p:cNvPr>
            <p:cNvGrpSpPr/>
            <p:nvPr/>
          </p:nvGrpSpPr>
          <p:grpSpPr>
            <a:xfrm flipV="1">
              <a:off x="392716" y="743532"/>
              <a:ext cx="1722934" cy="885854"/>
              <a:chOff x="392716" y="743532"/>
              <a:chExt cx="1722934" cy="88585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41F975B-4194-4237-9D95-36E8E9070174}"/>
                  </a:ext>
                </a:extLst>
              </p:cNvPr>
              <p:cNvSpPr/>
              <p:nvPr/>
            </p:nvSpPr>
            <p:spPr>
              <a:xfrm flipH="1">
                <a:off x="1403504" y="767916"/>
                <a:ext cx="712146" cy="86147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BAE5E30-1E19-4FE9-8C19-B9CA52C7393A}"/>
                  </a:ext>
                </a:extLst>
              </p:cNvPr>
              <p:cNvSpPr/>
              <p:nvPr/>
            </p:nvSpPr>
            <p:spPr>
              <a:xfrm flipH="1">
                <a:off x="392716" y="767916"/>
                <a:ext cx="712146" cy="86147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36BC57D-E81D-4AD5-978C-2B9E7CA0EF6B}"/>
                  </a:ext>
                </a:extLst>
              </p:cNvPr>
              <p:cNvSpPr/>
              <p:nvPr/>
            </p:nvSpPr>
            <p:spPr>
              <a:xfrm flipH="1">
                <a:off x="562053" y="743532"/>
                <a:ext cx="376730" cy="384228"/>
              </a:xfrm>
              <a:prstGeom prst="ellipse">
                <a:avLst/>
              </a:prstGeom>
              <a:solidFill>
                <a:srgbClr val="0E0B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DB33607-40B1-4189-9B49-FEA53270BA15}"/>
                  </a:ext>
                </a:extLst>
              </p:cNvPr>
              <p:cNvSpPr/>
              <p:nvPr/>
            </p:nvSpPr>
            <p:spPr>
              <a:xfrm flipH="1">
                <a:off x="1571763" y="743532"/>
                <a:ext cx="376730" cy="384228"/>
              </a:xfrm>
              <a:prstGeom prst="ellipse">
                <a:avLst/>
              </a:prstGeom>
              <a:solidFill>
                <a:srgbClr val="0E0B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0955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82B2ED-82E7-4607-9FCB-980A6D7B780D}"/>
              </a:ext>
            </a:extLst>
          </p:cNvPr>
          <p:cNvSpPr/>
          <p:nvPr/>
        </p:nvSpPr>
        <p:spPr>
          <a:xfrm>
            <a:off x="246252" y="40199"/>
            <a:ext cx="2387220" cy="2791162"/>
          </a:xfrm>
          <a:custGeom>
            <a:avLst/>
            <a:gdLst>
              <a:gd name="connsiteX0" fmla="*/ 197961 w 395922"/>
              <a:gd name="connsiteY0" fmla="*/ 0 h 462915"/>
              <a:gd name="connsiteX1" fmla="*/ 395922 w 395922"/>
              <a:gd name="connsiteY1" fmla="*/ 197961 h 462915"/>
              <a:gd name="connsiteX2" fmla="*/ 395922 w 395922"/>
              <a:gd name="connsiteY2" fmla="*/ 462915 h 462915"/>
              <a:gd name="connsiteX3" fmla="*/ 389214 w 395922"/>
              <a:gd name="connsiteY3" fmla="*/ 462915 h 462915"/>
              <a:gd name="connsiteX4" fmla="*/ 389214 w 395922"/>
              <a:gd name="connsiteY4" fmla="*/ 460928 h 462915"/>
              <a:gd name="connsiteX5" fmla="*/ 327302 w 395922"/>
              <a:gd name="connsiteY5" fmla="*/ 399016 h 462915"/>
              <a:gd name="connsiteX6" fmla="*/ 265389 w 395922"/>
              <a:gd name="connsiteY6" fmla="*/ 460928 h 462915"/>
              <a:gd name="connsiteX7" fmla="*/ 265389 w 395922"/>
              <a:gd name="connsiteY7" fmla="*/ 462915 h 462915"/>
              <a:gd name="connsiteX8" fmla="*/ 259873 w 395922"/>
              <a:gd name="connsiteY8" fmla="*/ 462915 h 462915"/>
              <a:gd name="connsiteX9" fmla="*/ 259873 w 395922"/>
              <a:gd name="connsiteY9" fmla="*/ 460930 h 462915"/>
              <a:gd name="connsiteX10" fmla="*/ 197961 w 395922"/>
              <a:gd name="connsiteY10" fmla="*/ 399018 h 462915"/>
              <a:gd name="connsiteX11" fmla="*/ 136048 w 395922"/>
              <a:gd name="connsiteY11" fmla="*/ 460930 h 462915"/>
              <a:gd name="connsiteX12" fmla="*/ 136048 w 395922"/>
              <a:gd name="connsiteY12" fmla="*/ 462915 h 462915"/>
              <a:gd name="connsiteX13" fmla="*/ 130533 w 395922"/>
              <a:gd name="connsiteY13" fmla="*/ 462915 h 462915"/>
              <a:gd name="connsiteX14" fmla="*/ 130533 w 395922"/>
              <a:gd name="connsiteY14" fmla="*/ 460931 h 462915"/>
              <a:gd name="connsiteX15" fmla="*/ 68621 w 395922"/>
              <a:gd name="connsiteY15" fmla="*/ 399019 h 462915"/>
              <a:gd name="connsiteX16" fmla="*/ 6708 w 395922"/>
              <a:gd name="connsiteY16" fmla="*/ 460931 h 462915"/>
              <a:gd name="connsiteX17" fmla="*/ 6708 w 395922"/>
              <a:gd name="connsiteY17" fmla="*/ 462915 h 462915"/>
              <a:gd name="connsiteX18" fmla="*/ 0 w 395922"/>
              <a:gd name="connsiteY18" fmla="*/ 462915 h 462915"/>
              <a:gd name="connsiteX19" fmla="*/ 0 w 395922"/>
              <a:gd name="connsiteY19" fmla="*/ 197961 h 462915"/>
              <a:gd name="connsiteX20" fmla="*/ 197961 w 395922"/>
              <a:gd name="connsiteY20" fmla="*/ 0 h 46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5922" h="462915">
                <a:moveTo>
                  <a:pt x="197961" y="0"/>
                </a:moveTo>
                <a:cubicBezTo>
                  <a:pt x="307292" y="0"/>
                  <a:pt x="395922" y="88630"/>
                  <a:pt x="395922" y="197961"/>
                </a:cubicBezTo>
                <a:lnTo>
                  <a:pt x="395922" y="462915"/>
                </a:lnTo>
                <a:lnTo>
                  <a:pt x="389214" y="462915"/>
                </a:lnTo>
                <a:lnTo>
                  <a:pt x="389214" y="460928"/>
                </a:lnTo>
                <a:lnTo>
                  <a:pt x="327302" y="399016"/>
                </a:lnTo>
                <a:lnTo>
                  <a:pt x="265389" y="460928"/>
                </a:lnTo>
                <a:lnTo>
                  <a:pt x="265389" y="462915"/>
                </a:lnTo>
                <a:lnTo>
                  <a:pt x="259873" y="462915"/>
                </a:lnTo>
                <a:lnTo>
                  <a:pt x="259873" y="460930"/>
                </a:lnTo>
                <a:lnTo>
                  <a:pt x="197961" y="399018"/>
                </a:lnTo>
                <a:lnTo>
                  <a:pt x="136048" y="460930"/>
                </a:lnTo>
                <a:lnTo>
                  <a:pt x="136048" y="462915"/>
                </a:lnTo>
                <a:lnTo>
                  <a:pt x="130533" y="462915"/>
                </a:lnTo>
                <a:lnTo>
                  <a:pt x="130533" y="460931"/>
                </a:lnTo>
                <a:lnTo>
                  <a:pt x="68621" y="399019"/>
                </a:lnTo>
                <a:lnTo>
                  <a:pt x="6708" y="460931"/>
                </a:lnTo>
                <a:lnTo>
                  <a:pt x="6708" y="462915"/>
                </a:lnTo>
                <a:lnTo>
                  <a:pt x="0" y="462915"/>
                </a:lnTo>
                <a:lnTo>
                  <a:pt x="0" y="197961"/>
                </a:lnTo>
                <a:cubicBezTo>
                  <a:pt x="0" y="88630"/>
                  <a:pt x="88630" y="0"/>
                  <a:pt x="197961" y="0"/>
                </a:cubicBezTo>
                <a:close/>
              </a:path>
            </a:pathLst>
          </a:custGeom>
          <a:solidFill>
            <a:srgbClr val="F9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763036C-1C63-46DE-9771-FFE64DEE92D0}"/>
              </a:ext>
            </a:extLst>
          </p:cNvPr>
          <p:cNvSpPr/>
          <p:nvPr/>
        </p:nvSpPr>
        <p:spPr>
          <a:xfrm>
            <a:off x="764074" y="767916"/>
            <a:ext cx="712146" cy="861470"/>
          </a:xfrm>
          <a:prstGeom prst="ellipse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E5755A-0525-479B-A8E2-5F349911F447}"/>
              </a:ext>
            </a:extLst>
          </p:cNvPr>
          <p:cNvSpPr/>
          <p:nvPr/>
        </p:nvSpPr>
        <p:spPr>
          <a:xfrm>
            <a:off x="1150813" y="1139323"/>
            <a:ext cx="336893" cy="336895"/>
          </a:xfrm>
          <a:prstGeom prst="ellipse">
            <a:avLst/>
          </a:prstGeom>
          <a:solidFill>
            <a:srgbClr val="0E0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D3BBCA-FC12-4AE6-83A3-362BF56A7E5C}"/>
              </a:ext>
            </a:extLst>
          </p:cNvPr>
          <p:cNvSpPr/>
          <p:nvPr/>
        </p:nvSpPr>
        <p:spPr>
          <a:xfrm>
            <a:off x="1774862" y="767916"/>
            <a:ext cx="712146" cy="861470"/>
          </a:xfrm>
          <a:prstGeom prst="ellipse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F39213-23FA-48AF-91C0-1682F2FEE2E3}"/>
              </a:ext>
            </a:extLst>
          </p:cNvPr>
          <p:cNvSpPr/>
          <p:nvPr/>
        </p:nvSpPr>
        <p:spPr>
          <a:xfrm>
            <a:off x="2161602" y="1139323"/>
            <a:ext cx="336893" cy="336895"/>
          </a:xfrm>
          <a:prstGeom prst="ellipse">
            <a:avLst/>
          </a:prstGeom>
          <a:solidFill>
            <a:srgbClr val="0E0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0244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72764E0-D082-430D-8250-E80FA2336BD0}"/>
              </a:ext>
            </a:extLst>
          </p:cNvPr>
          <p:cNvSpPr/>
          <p:nvPr/>
        </p:nvSpPr>
        <p:spPr>
          <a:xfrm flipH="1">
            <a:off x="246252" y="44281"/>
            <a:ext cx="2387220" cy="2791162"/>
          </a:xfrm>
          <a:custGeom>
            <a:avLst/>
            <a:gdLst>
              <a:gd name="connsiteX0" fmla="*/ 197961 w 395922"/>
              <a:gd name="connsiteY0" fmla="*/ 0 h 462915"/>
              <a:gd name="connsiteX1" fmla="*/ 395922 w 395922"/>
              <a:gd name="connsiteY1" fmla="*/ 197961 h 462915"/>
              <a:gd name="connsiteX2" fmla="*/ 395922 w 395922"/>
              <a:gd name="connsiteY2" fmla="*/ 462915 h 462915"/>
              <a:gd name="connsiteX3" fmla="*/ 389214 w 395922"/>
              <a:gd name="connsiteY3" fmla="*/ 462915 h 462915"/>
              <a:gd name="connsiteX4" fmla="*/ 389214 w 395922"/>
              <a:gd name="connsiteY4" fmla="*/ 460928 h 462915"/>
              <a:gd name="connsiteX5" fmla="*/ 327302 w 395922"/>
              <a:gd name="connsiteY5" fmla="*/ 399016 h 462915"/>
              <a:gd name="connsiteX6" fmla="*/ 265389 w 395922"/>
              <a:gd name="connsiteY6" fmla="*/ 460928 h 462915"/>
              <a:gd name="connsiteX7" fmla="*/ 265389 w 395922"/>
              <a:gd name="connsiteY7" fmla="*/ 462915 h 462915"/>
              <a:gd name="connsiteX8" fmla="*/ 259873 w 395922"/>
              <a:gd name="connsiteY8" fmla="*/ 462915 h 462915"/>
              <a:gd name="connsiteX9" fmla="*/ 259873 w 395922"/>
              <a:gd name="connsiteY9" fmla="*/ 460930 h 462915"/>
              <a:gd name="connsiteX10" fmla="*/ 197961 w 395922"/>
              <a:gd name="connsiteY10" fmla="*/ 399018 h 462915"/>
              <a:gd name="connsiteX11" fmla="*/ 136048 w 395922"/>
              <a:gd name="connsiteY11" fmla="*/ 460930 h 462915"/>
              <a:gd name="connsiteX12" fmla="*/ 136048 w 395922"/>
              <a:gd name="connsiteY12" fmla="*/ 462915 h 462915"/>
              <a:gd name="connsiteX13" fmla="*/ 130533 w 395922"/>
              <a:gd name="connsiteY13" fmla="*/ 462915 h 462915"/>
              <a:gd name="connsiteX14" fmla="*/ 130533 w 395922"/>
              <a:gd name="connsiteY14" fmla="*/ 460931 h 462915"/>
              <a:gd name="connsiteX15" fmla="*/ 68621 w 395922"/>
              <a:gd name="connsiteY15" fmla="*/ 399019 h 462915"/>
              <a:gd name="connsiteX16" fmla="*/ 6708 w 395922"/>
              <a:gd name="connsiteY16" fmla="*/ 460931 h 462915"/>
              <a:gd name="connsiteX17" fmla="*/ 6708 w 395922"/>
              <a:gd name="connsiteY17" fmla="*/ 462915 h 462915"/>
              <a:gd name="connsiteX18" fmla="*/ 0 w 395922"/>
              <a:gd name="connsiteY18" fmla="*/ 462915 h 462915"/>
              <a:gd name="connsiteX19" fmla="*/ 0 w 395922"/>
              <a:gd name="connsiteY19" fmla="*/ 197961 h 462915"/>
              <a:gd name="connsiteX20" fmla="*/ 197961 w 395922"/>
              <a:gd name="connsiteY20" fmla="*/ 0 h 46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5922" h="462915">
                <a:moveTo>
                  <a:pt x="197961" y="0"/>
                </a:moveTo>
                <a:cubicBezTo>
                  <a:pt x="307292" y="0"/>
                  <a:pt x="395922" y="88630"/>
                  <a:pt x="395922" y="197961"/>
                </a:cubicBezTo>
                <a:lnTo>
                  <a:pt x="395922" y="462915"/>
                </a:lnTo>
                <a:lnTo>
                  <a:pt x="389214" y="462915"/>
                </a:lnTo>
                <a:lnTo>
                  <a:pt x="389214" y="460928"/>
                </a:lnTo>
                <a:lnTo>
                  <a:pt x="327302" y="399016"/>
                </a:lnTo>
                <a:lnTo>
                  <a:pt x="265389" y="460928"/>
                </a:lnTo>
                <a:lnTo>
                  <a:pt x="265389" y="462915"/>
                </a:lnTo>
                <a:lnTo>
                  <a:pt x="259873" y="462915"/>
                </a:lnTo>
                <a:lnTo>
                  <a:pt x="259873" y="460930"/>
                </a:lnTo>
                <a:lnTo>
                  <a:pt x="197961" y="399018"/>
                </a:lnTo>
                <a:lnTo>
                  <a:pt x="136048" y="460930"/>
                </a:lnTo>
                <a:lnTo>
                  <a:pt x="136048" y="462915"/>
                </a:lnTo>
                <a:lnTo>
                  <a:pt x="130533" y="462915"/>
                </a:lnTo>
                <a:lnTo>
                  <a:pt x="130533" y="460931"/>
                </a:lnTo>
                <a:lnTo>
                  <a:pt x="68621" y="399019"/>
                </a:lnTo>
                <a:lnTo>
                  <a:pt x="6708" y="460931"/>
                </a:lnTo>
                <a:lnTo>
                  <a:pt x="6708" y="462915"/>
                </a:lnTo>
                <a:lnTo>
                  <a:pt x="0" y="462915"/>
                </a:lnTo>
                <a:lnTo>
                  <a:pt x="0" y="197961"/>
                </a:lnTo>
                <a:cubicBezTo>
                  <a:pt x="0" y="88630"/>
                  <a:pt x="88630" y="0"/>
                  <a:pt x="197961" y="0"/>
                </a:cubicBezTo>
                <a:close/>
              </a:path>
            </a:pathLst>
          </a:custGeom>
          <a:solidFill>
            <a:srgbClr val="F9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87BA6D-B5A6-41ED-A824-744D2F3A9B63}"/>
              </a:ext>
            </a:extLst>
          </p:cNvPr>
          <p:cNvSpPr/>
          <p:nvPr/>
        </p:nvSpPr>
        <p:spPr>
          <a:xfrm flipH="1">
            <a:off x="1403504" y="767916"/>
            <a:ext cx="712146" cy="861470"/>
          </a:xfrm>
          <a:prstGeom prst="ellipse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9111DF-693A-4606-9E2F-3E0B47A0CFAE}"/>
              </a:ext>
            </a:extLst>
          </p:cNvPr>
          <p:cNvSpPr/>
          <p:nvPr/>
        </p:nvSpPr>
        <p:spPr>
          <a:xfrm flipH="1">
            <a:off x="1392018" y="1139323"/>
            <a:ext cx="336893" cy="336895"/>
          </a:xfrm>
          <a:prstGeom prst="ellipse">
            <a:avLst/>
          </a:prstGeom>
          <a:solidFill>
            <a:srgbClr val="0E0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E5C510-7C05-46EF-BED1-CACC6A6BA2BA}"/>
              </a:ext>
            </a:extLst>
          </p:cNvPr>
          <p:cNvSpPr/>
          <p:nvPr/>
        </p:nvSpPr>
        <p:spPr>
          <a:xfrm flipH="1">
            <a:off x="392716" y="767916"/>
            <a:ext cx="712146" cy="861470"/>
          </a:xfrm>
          <a:prstGeom prst="ellipse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030D58-C600-4F8C-8B91-5674295D6CA3}"/>
              </a:ext>
            </a:extLst>
          </p:cNvPr>
          <p:cNvSpPr/>
          <p:nvPr/>
        </p:nvSpPr>
        <p:spPr>
          <a:xfrm flipH="1">
            <a:off x="381229" y="1139323"/>
            <a:ext cx="336893" cy="336895"/>
          </a:xfrm>
          <a:prstGeom prst="ellipse">
            <a:avLst/>
          </a:prstGeom>
          <a:solidFill>
            <a:srgbClr val="0E0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6304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DBB8F5-5714-44C4-B179-02CCCF055D75}"/>
              </a:ext>
            </a:extLst>
          </p:cNvPr>
          <p:cNvGrpSpPr/>
          <p:nvPr/>
        </p:nvGrpSpPr>
        <p:grpSpPr>
          <a:xfrm>
            <a:off x="246252" y="40198"/>
            <a:ext cx="2387220" cy="2791162"/>
            <a:chOff x="246252" y="40198"/>
            <a:chExt cx="2387220" cy="279116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0EEA18C-B956-4F37-9EFC-463DF2FAAFA3}"/>
                </a:ext>
              </a:extLst>
            </p:cNvPr>
            <p:cNvSpPr/>
            <p:nvPr/>
          </p:nvSpPr>
          <p:spPr>
            <a:xfrm flipH="1">
              <a:off x="246252" y="40198"/>
              <a:ext cx="2387220" cy="2791162"/>
            </a:xfrm>
            <a:custGeom>
              <a:avLst/>
              <a:gdLst>
                <a:gd name="connsiteX0" fmla="*/ 197961 w 395922"/>
                <a:gd name="connsiteY0" fmla="*/ 0 h 462915"/>
                <a:gd name="connsiteX1" fmla="*/ 395922 w 395922"/>
                <a:gd name="connsiteY1" fmla="*/ 197961 h 462915"/>
                <a:gd name="connsiteX2" fmla="*/ 395922 w 395922"/>
                <a:gd name="connsiteY2" fmla="*/ 462915 h 462915"/>
                <a:gd name="connsiteX3" fmla="*/ 389214 w 395922"/>
                <a:gd name="connsiteY3" fmla="*/ 462915 h 462915"/>
                <a:gd name="connsiteX4" fmla="*/ 389214 w 395922"/>
                <a:gd name="connsiteY4" fmla="*/ 460928 h 462915"/>
                <a:gd name="connsiteX5" fmla="*/ 327302 w 395922"/>
                <a:gd name="connsiteY5" fmla="*/ 399016 h 462915"/>
                <a:gd name="connsiteX6" fmla="*/ 265389 w 395922"/>
                <a:gd name="connsiteY6" fmla="*/ 460928 h 462915"/>
                <a:gd name="connsiteX7" fmla="*/ 265389 w 395922"/>
                <a:gd name="connsiteY7" fmla="*/ 462915 h 462915"/>
                <a:gd name="connsiteX8" fmla="*/ 259873 w 395922"/>
                <a:gd name="connsiteY8" fmla="*/ 462915 h 462915"/>
                <a:gd name="connsiteX9" fmla="*/ 259873 w 395922"/>
                <a:gd name="connsiteY9" fmla="*/ 460930 h 462915"/>
                <a:gd name="connsiteX10" fmla="*/ 197961 w 395922"/>
                <a:gd name="connsiteY10" fmla="*/ 399018 h 462915"/>
                <a:gd name="connsiteX11" fmla="*/ 136048 w 395922"/>
                <a:gd name="connsiteY11" fmla="*/ 460930 h 462915"/>
                <a:gd name="connsiteX12" fmla="*/ 136048 w 395922"/>
                <a:gd name="connsiteY12" fmla="*/ 462915 h 462915"/>
                <a:gd name="connsiteX13" fmla="*/ 130533 w 395922"/>
                <a:gd name="connsiteY13" fmla="*/ 462915 h 462915"/>
                <a:gd name="connsiteX14" fmla="*/ 130533 w 395922"/>
                <a:gd name="connsiteY14" fmla="*/ 460931 h 462915"/>
                <a:gd name="connsiteX15" fmla="*/ 68621 w 395922"/>
                <a:gd name="connsiteY15" fmla="*/ 399019 h 462915"/>
                <a:gd name="connsiteX16" fmla="*/ 6708 w 395922"/>
                <a:gd name="connsiteY16" fmla="*/ 460931 h 462915"/>
                <a:gd name="connsiteX17" fmla="*/ 6708 w 395922"/>
                <a:gd name="connsiteY17" fmla="*/ 462915 h 462915"/>
                <a:gd name="connsiteX18" fmla="*/ 0 w 395922"/>
                <a:gd name="connsiteY18" fmla="*/ 462915 h 462915"/>
                <a:gd name="connsiteX19" fmla="*/ 0 w 395922"/>
                <a:gd name="connsiteY19" fmla="*/ 197961 h 462915"/>
                <a:gd name="connsiteX20" fmla="*/ 197961 w 395922"/>
                <a:gd name="connsiteY20" fmla="*/ 0 h 46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5922" h="462915">
                  <a:moveTo>
                    <a:pt x="197961" y="0"/>
                  </a:moveTo>
                  <a:cubicBezTo>
                    <a:pt x="307292" y="0"/>
                    <a:pt x="395922" y="88630"/>
                    <a:pt x="395922" y="197961"/>
                  </a:cubicBezTo>
                  <a:lnTo>
                    <a:pt x="395922" y="462915"/>
                  </a:lnTo>
                  <a:lnTo>
                    <a:pt x="389214" y="462915"/>
                  </a:lnTo>
                  <a:lnTo>
                    <a:pt x="389214" y="460928"/>
                  </a:lnTo>
                  <a:lnTo>
                    <a:pt x="327302" y="399016"/>
                  </a:lnTo>
                  <a:lnTo>
                    <a:pt x="265389" y="460928"/>
                  </a:lnTo>
                  <a:lnTo>
                    <a:pt x="265389" y="462915"/>
                  </a:lnTo>
                  <a:lnTo>
                    <a:pt x="259873" y="462915"/>
                  </a:lnTo>
                  <a:lnTo>
                    <a:pt x="259873" y="460930"/>
                  </a:lnTo>
                  <a:lnTo>
                    <a:pt x="197961" y="399018"/>
                  </a:lnTo>
                  <a:lnTo>
                    <a:pt x="136048" y="460930"/>
                  </a:lnTo>
                  <a:lnTo>
                    <a:pt x="136048" y="462915"/>
                  </a:lnTo>
                  <a:lnTo>
                    <a:pt x="130533" y="462915"/>
                  </a:lnTo>
                  <a:lnTo>
                    <a:pt x="130533" y="460931"/>
                  </a:lnTo>
                  <a:lnTo>
                    <a:pt x="68621" y="399019"/>
                  </a:lnTo>
                  <a:lnTo>
                    <a:pt x="6708" y="460931"/>
                  </a:lnTo>
                  <a:lnTo>
                    <a:pt x="6708" y="462915"/>
                  </a:lnTo>
                  <a:lnTo>
                    <a:pt x="0" y="462915"/>
                  </a:lnTo>
                  <a:lnTo>
                    <a:pt x="0" y="197961"/>
                  </a:lnTo>
                  <a:cubicBezTo>
                    <a:pt x="0" y="88630"/>
                    <a:pt x="88630" y="0"/>
                    <a:pt x="197961" y="0"/>
                  </a:cubicBezTo>
                  <a:close/>
                </a:path>
              </a:pathLst>
            </a:custGeom>
            <a:solidFill>
              <a:srgbClr val="F9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CACB08-47E1-429C-8D5E-C3F12C98D32A}"/>
                </a:ext>
              </a:extLst>
            </p:cNvPr>
            <p:cNvSpPr/>
            <p:nvPr/>
          </p:nvSpPr>
          <p:spPr>
            <a:xfrm flipH="1">
              <a:off x="1403504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5242D46-6B2B-4CC4-BFA7-08891C775BA6}"/>
                </a:ext>
              </a:extLst>
            </p:cNvPr>
            <p:cNvSpPr/>
            <p:nvPr/>
          </p:nvSpPr>
          <p:spPr>
            <a:xfrm flipH="1">
              <a:off x="392716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02D4B0-6CC2-4CA5-B529-14826E2E84A3}"/>
                </a:ext>
              </a:extLst>
            </p:cNvPr>
            <p:cNvSpPr/>
            <p:nvPr/>
          </p:nvSpPr>
          <p:spPr>
            <a:xfrm flipH="1">
              <a:off x="562053" y="743532"/>
              <a:ext cx="376730" cy="384228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01C62D2-F5C8-40E0-A8CD-88540D48EFD9}"/>
                </a:ext>
              </a:extLst>
            </p:cNvPr>
            <p:cNvSpPr/>
            <p:nvPr/>
          </p:nvSpPr>
          <p:spPr>
            <a:xfrm flipH="1">
              <a:off x="1571763" y="743532"/>
              <a:ext cx="376730" cy="384228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852504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A79BCDD-3224-4B9D-AEA6-A4ABFDFCB903}"/>
              </a:ext>
            </a:extLst>
          </p:cNvPr>
          <p:cNvSpPr/>
          <p:nvPr/>
        </p:nvSpPr>
        <p:spPr>
          <a:xfrm flipH="1">
            <a:off x="246252" y="44281"/>
            <a:ext cx="2387220" cy="2791162"/>
          </a:xfrm>
          <a:custGeom>
            <a:avLst/>
            <a:gdLst>
              <a:gd name="connsiteX0" fmla="*/ 197961 w 395922"/>
              <a:gd name="connsiteY0" fmla="*/ 0 h 462915"/>
              <a:gd name="connsiteX1" fmla="*/ 395922 w 395922"/>
              <a:gd name="connsiteY1" fmla="*/ 197961 h 462915"/>
              <a:gd name="connsiteX2" fmla="*/ 395922 w 395922"/>
              <a:gd name="connsiteY2" fmla="*/ 462915 h 462915"/>
              <a:gd name="connsiteX3" fmla="*/ 389214 w 395922"/>
              <a:gd name="connsiteY3" fmla="*/ 462915 h 462915"/>
              <a:gd name="connsiteX4" fmla="*/ 389214 w 395922"/>
              <a:gd name="connsiteY4" fmla="*/ 460928 h 462915"/>
              <a:gd name="connsiteX5" fmla="*/ 327302 w 395922"/>
              <a:gd name="connsiteY5" fmla="*/ 399016 h 462915"/>
              <a:gd name="connsiteX6" fmla="*/ 265389 w 395922"/>
              <a:gd name="connsiteY6" fmla="*/ 460928 h 462915"/>
              <a:gd name="connsiteX7" fmla="*/ 265389 w 395922"/>
              <a:gd name="connsiteY7" fmla="*/ 462915 h 462915"/>
              <a:gd name="connsiteX8" fmla="*/ 259873 w 395922"/>
              <a:gd name="connsiteY8" fmla="*/ 462915 h 462915"/>
              <a:gd name="connsiteX9" fmla="*/ 259873 w 395922"/>
              <a:gd name="connsiteY9" fmla="*/ 460930 h 462915"/>
              <a:gd name="connsiteX10" fmla="*/ 197961 w 395922"/>
              <a:gd name="connsiteY10" fmla="*/ 399018 h 462915"/>
              <a:gd name="connsiteX11" fmla="*/ 136048 w 395922"/>
              <a:gd name="connsiteY11" fmla="*/ 460930 h 462915"/>
              <a:gd name="connsiteX12" fmla="*/ 136048 w 395922"/>
              <a:gd name="connsiteY12" fmla="*/ 462915 h 462915"/>
              <a:gd name="connsiteX13" fmla="*/ 130533 w 395922"/>
              <a:gd name="connsiteY13" fmla="*/ 462915 h 462915"/>
              <a:gd name="connsiteX14" fmla="*/ 130533 w 395922"/>
              <a:gd name="connsiteY14" fmla="*/ 460931 h 462915"/>
              <a:gd name="connsiteX15" fmla="*/ 68621 w 395922"/>
              <a:gd name="connsiteY15" fmla="*/ 399019 h 462915"/>
              <a:gd name="connsiteX16" fmla="*/ 6708 w 395922"/>
              <a:gd name="connsiteY16" fmla="*/ 460931 h 462915"/>
              <a:gd name="connsiteX17" fmla="*/ 6708 w 395922"/>
              <a:gd name="connsiteY17" fmla="*/ 462915 h 462915"/>
              <a:gd name="connsiteX18" fmla="*/ 0 w 395922"/>
              <a:gd name="connsiteY18" fmla="*/ 462915 h 462915"/>
              <a:gd name="connsiteX19" fmla="*/ 0 w 395922"/>
              <a:gd name="connsiteY19" fmla="*/ 197961 h 462915"/>
              <a:gd name="connsiteX20" fmla="*/ 197961 w 395922"/>
              <a:gd name="connsiteY20" fmla="*/ 0 h 46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5922" h="462915">
                <a:moveTo>
                  <a:pt x="197961" y="0"/>
                </a:moveTo>
                <a:cubicBezTo>
                  <a:pt x="307292" y="0"/>
                  <a:pt x="395922" y="88630"/>
                  <a:pt x="395922" y="197961"/>
                </a:cubicBezTo>
                <a:lnTo>
                  <a:pt x="395922" y="462915"/>
                </a:lnTo>
                <a:lnTo>
                  <a:pt x="389214" y="462915"/>
                </a:lnTo>
                <a:lnTo>
                  <a:pt x="389214" y="460928"/>
                </a:lnTo>
                <a:lnTo>
                  <a:pt x="327302" y="399016"/>
                </a:lnTo>
                <a:lnTo>
                  <a:pt x="265389" y="460928"/>
                </a:lnTo>
                <a:lnTo>
                  <a:pt x="265389" y="462915"/>
                </a:lnTo>
                <a:lnTo>
                  <a:pt x="259873" y="462915"/>
                </a:lnTo>
                <a:lnTo>
                  <a:pt x="259873" y="460930"/>
                </a:lnTo>
                <a:lnTo>
                  <a:pt x="197961" y="399018"/>
                </a:lnTo>
                <a:lnTo>
                  <a:pt x="136048" y="460930"/>
                </a:lnTo>
                <a:lnTo>
                  <a:pt x="136048" y="462915"/>
                </a:lnTo>
                <a:lnTo>
                  <a:pt x="130533" y="462915"/>
                </a:lnTo>
                <a:lnTo>
                  <a:pt x="130533" y="460931"/>
                </a:lnTo>
                <a:lnTo>
                  <a:pt x="68621" y="399019"/>
                </a:lnTo>
                <a:lnTo>
                  <a:pt x="6708" y="460931"/>
                </a:lnTo>
                <a:lnTo>
                  <a:pt x="6708" y="462915"/>
                </a:lnTo>
                <a:lnTo>
                  <a:pt x="0" y="462915"/>
                </a:lnTo>
                <a:lnTo>
                  <a:pt x="0" y="197961"/>
                </a:lnTo>
                <a:cubicBezTo>
                  <a:pt x="0" y="88630"/>
                  <a:pt x="88630" y="0"/>
                  <a:pt x="197961" y="0"/>
                </a:cubicBezTo>
                <a:close/>
              </a:path>
            </a:pathLst>
          </a:custGeom>
          <a:solidFill>
            <a:srgbClr val="F9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E2B87A-6FAA-4EC1-A2A6-81BD6F111FD9}"/>
              </a:ext>
            </a:extLst>
          </p:cNvPr>
          <p:cNvGrpSpPr/>
          <p:nvPr/>
        </p:nvGrpSpPr>
        <p:grpSpPr>
          <a:xfrm flipV="1">
            <a:off x="392716" y="743532"/>
            <a:ext cx="1722934" cy="885854"/>
            <a:chOff x="392716" y="743532"/>
            <a:chExt cx="1722934" cy="88585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1F975B-4194-4237-9D95-36E8E9070174}"/>
                </a:ext>
              </a:extLst>
            </p:cNvPr>
            <p:cNvSpPr/>
            <p:nvPr/>
          </p:nvSpPr>
          <p:spPr>
            <a:xfrm flipH="1">
              <a:off x="1403504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BAE5E30-1E19-4FE9-8C19-B9CA52C7393A}"/>
                </a:ext>
              </a:extLst>
            </p:cNvPr>
            <p:cNvSpPr/>
            <p:nvPr/>
          </p:nvSpPr>
          <p:spPr>
            <a:xfrm flipH="1">
              <a:off x="392716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6BC57D-E81D-4AD5-978C-2B9E7CA0EF6B}"/>
                </a:ext>
              </a:extLst>
            </p:cNvPr>
            <p:cNvSpPr/>
            <p:nvPr/>
          </p:nvSpPr>
          <p:spPr>
            <a:xfrm flipH="1">
              <a:off x="562053" y="743532"/>
              <a:ext cx="376730" cy="384228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B33607-40B1-4189-9B49-FEA53270BA15}"/>
                </a:ext>
              </a:extLst>
            </p:cNvPr>
            <p:cNvSpPr/>
            <p:nvPr/>
          </p:nvSpPr>
          <p:spPr>
            <a:xfrm flipH="1">
              <a:off x="1571763" y="743532"/>
              <a:ext cx="376730" cy="384228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829491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58F3AB3-4FBB-4F5E-845B-5E114A3AB9F4}"/>
              </a:ext>
            </a:extLst>
          </p:cNvPr>
          <p:cNvSpPr/>
          <p:nvPr/>
        </p:nvSpPr>
        <p:spPr>
          <a:xfrm flipH="1">
            <a:off x="246252" y="44281"/>
            <a:ext cx="2387220" cy="2791162"/>
          </a:xfrm>
          <a:custGeom>
            <a:avLst/>
            <a:gdLst>
              <a:gd name="connsiteX0" fmla="*/ 197961 w 395922"/>
              <a:gd name="connsiteY0" fmla="*/ 0 h 462915"/>
              <a:gd name="connsiteX1" fmla="*/ 395922 w 395922"/>
              <a:gd name="connsiteY1" fmla="*/ 197961 h 462915"/>
              <a:gd name="connsiteX2" fmla="*/ 395922 w 395922"/>
              <a:gd name="connsiteY2" fmla="*/ 462915 h 462915"/>
              <a:gd name="connsiteX3" fmla="*/ 389214 w 395922"/>
              <a:gd name="connsiteY3" fmla="*/ 462915 h 462915"/>
              <a:gd name="connsiteX4" fmla="*/ 389214 w 395922"/>
              <a:gd name="connsiteY4" fmla="*/ 460928 h 462915"/>
              <a:gd name="connsiteX5" fmla="*/ 327302 w 395922"/>
              <a:gd name="connsiteY5" fmla="*/ 399016 h 462915"/>
              <a:gd name="connsiteX6" fmla="*/ 265389 w 395922"/>
              <a:gd name="connsiteY6" fmla="*/ 460928 h 462915"/>
              <a:gd name="connsiteX7" fmla="*/ 265389 w 395922"/>
              <a:gd name="connsiteY7" fmla="*/ 462915 h 462915"/>
              <a:gd name="connsiteX8" fmla="*/ 259873 w 395922"/>
              <a:gd name="connsiteY8" fmla="*/ 462915 h 462915"/>
              <a:gd name="connsiteX9" fmla="*/ 259873 w 395922"/>
              <a:gd name="connsiteY9" fmla="*/ 460930 h 462915"/>
              <a:gd name="connsiteX10" fmla="*/ 197961 w 395922"/>
              <a:gd name="connsiteY10" fmla="*/ 399018 h 462915"/>
              <a:gd name="connsiteX11" fmla="*/ 136048 w 395922"/>
              <a:gd name="connsiteY11" fmla="*/ 460930 h 462915"/>
              <a:gd name="connsiteX12" fmla="*/ 136048 w 395922"/>
              <a:gd name="connsiteY12" fmla="*/ 462915 h 462915"/>
              <a:gd name="connsiteX13" fmla="*/ 130533 w 395922"/>
              <a:gd name="connsiteY13" fmla="*/ 462915 h 462915"/>
              <a:gd name="connsiteX14" fmla="*/ 130533 w 395922"/>
              <a:gd name="connsiteY14" fmla="*/ 460931 h 462915"/>
              <a:gd name="connsiteX15" fmla="*/ 68621 w 395922"/>
              <a:gd name="connsiteY15" fmla="*/ 399019 h 462915"/>
              <a:gd name="connsiteX16" fmla="*/ 6708 w 395922"/>
              <a:gd name="connsiteY16" fmla="*/ 460931 h 462915"/>
              <a:gd name="connsiteX17" fmla="*/ 6708 w 395922"/>
              <a:gd name="connsiteY17" fmla="*/ 462915 h 462915"/>
              <a:gd name="connsiteX18" fmla="*/ 0 w 395922"/>
              <a:gd name="connsiteY18" fmla="*/ 462915 h 462915"/>
              <a:gd name="connsiteX19" fmla="*/ 0 w 395922"/>
              <a:gd name="connsiteY19" fmla="*/ 197961 h 462915"/>
              <a:gd name="connsiteX20" fmla="*/ 197961 w 395922"/>
              <a:gd name="connsiteY20" fmla="*/ 0 h 46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5922" h="462915">
                <a:moveTo>
                  <a:pt x="197961" y="0"/>
                </a:moveTo>
                <a:cubicBezTo>
                  <a:pt x="307292" y="0"/>
                  <a:pt x="395922" y="88630"/>
                  <a:pt x="395922" y="197961"/>
                </a:cubicBezTo>
                <a:lnTo>
                  <a:pt x="395922" y="462915"/>
                </a:lnTo>
                <a:lnTo>
                  <a:pt x="389214" y="462915"/>
                </a:lnTo>
                <a:lnTo>
                  <a:pt x="389214" y="460928"/>
                </a:lnTo>
                <a:lnTo>
                  <a:pt x="327302" y="399016"/>
                </a:lnTo>
                <a:lnTo>
                  <a:pt x="265389" y="460928"/>
                </a:lnTo>
                <a:lnTo>
                  <a:pt x="265389" y="462915"/>
                </a:lnTo>
                <a:lnTo>
                  <a:pt x="259873" y="462915"/>
                </a:lnTo>
                <a:lnTo>
                  <a:pt x="259873" y="460930"/>
                </a:lnTo>
                <a:lnTo>
                  <a:pt x="197961" y="399018"/>
                </a:lnTo>
                <a:lnTo>
                  <a:pt x="136048" y="460930"/>
                </a:lnTo>
                <a:lnTo>
                  <a:pt x="136048" y="462915"/>
                </a:lnTo>
                <a:lnTo>
                  <a:pt x="130533" y="462915"/>
                </a:lnTo>
                <a:lnTo>
                  <a:pt x="130533" y="460931"/>
                </a:lnTo>
                <a:lnTo>
                  <a:pt x="68621" y="399019"/>
                </a:lnTo>
                <a:lnTo>
                  <a:pt x="6708" y="460931"/>
                </a:lnTo>
                <a:lnTo>
                  <a:pt x="6708" y="462915"/>
                </a:lnTo>
                <a:lnTo>
                  <a:pt x="0" y="462915"/>
                </a:lnTo>
                <a:lnTo>
                  <a:pt x="0" y="197961"/>
                </a:lnTo>
                <a:cubicBezTo>
                  <a:pt x="0" y="88630"/>
                  <a:pt x="88630" y="0"/>
                  <a:pt x="197961" y="0"/>
                </a:cubicBezTo>
                <a:close/>
              </a:path>
            </a:pathLst>
          </a:custGeom>
          <a:solidFill>
            <a:srgbClr val="1A1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E59DAD-683C-40B5-8C0B-C29DA4EFD71F}"/>
              </a:ext>
            </a:extLst>
          </p:cNvPr>
          <p:cNvSpPr/>
          <p:nvPr/>
        </p:nvSpPr>
        <p:spPr>
          <a:xfrm flipH="1" flipV="1">
            <a:off x="1403504" y="743532"/>
            <a:ext cx="712146" cy="861470"/>
          </a:xfrm>
          <a:prstGeom prst="ellipse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C33F03-E1EA-4205-B7A8-5A73AE495A84}"/>
              </a:ext>
            </a:extLst>
          </p:cNvPr>
          <p:cNvSpPr/>
          <p:nvPr/>
        </p:nvSpPr>
        <p:spPr>
          <a:xfrm flipH="1" flipV="1">
            <a:off x="392716" y="743532"/>
            <a:ext cx="712146" cy="861470"/>
          </a:xfrm>
          <a:prstGeom prst="ellipse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6917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39ADE97-E988-4E3B-B5B0-D350EBECDE5A}"/>
              </a:ext>
            </a:extLst>
          </p:cNvPr>
          <p:cNvGrpSpPr/>
          <p:nvPr/>
        </p:nvGrpSpPr>
        <p:grpSpPr>
          <a:xfrm>
            <a:off x="736699" y="2257071"/>
            <a:ext cx="294718" cy="344587"/>
            <a:chOff x="513717" y="274599"/>
            <a:chExt cx="1852290" cy="216571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2D49F44-A6B6-4DC1-9B92-21BFC06C3F35}"/>
                </a:ext>
              </a:extLst>
            </p:cNvPr>
            <p:cNvSpPr/>
            <p:nvPr/>
          </p:nvSpPr>
          <p:spPr>
            <a:xfrm>
              <a:off x="513717" y="274599"/>
              <a:ext cx="1852290" cy="2165716"/>
            </a:xfrm>
            <a:custGeom>
              <a:avLst/>
              <a:gdLst>
                <a:gd name="connsiteX0" fmla="*/ 197961 w 395922"/>
                <a:gd name="connsiteY0" fmla="*/ 0 h 462915"/>
                <a:gd name="connsiteX1" fmla="*/ 395922 w 395922"/>
                <a:gd name="connsiteY1" fmla="*/ 197961 h 462915"/>
                <a:gd name="connsiteX2" fmla="*/ 395922 w 395922"/>
                <a:gd name="connsiteY2" fmla="*/ 462915 h 462915"/>
                <a:gd name="connsiteX3" fmla="*/ 389214 w 395922"/>
                <a:gd name="connsiteY3" fmla="*/ 462915 h 462915"/>
                <a:gd name="connsiteX4" fmla="*/ 389214 w 395922"/>
                <a:gd name="connsiteY4" fmla="*/ 460928 h 462915"/>
                <a:gd name="connsiteX5" fmla="*/ 327302 w 395922"/>
                <a:gd name="connsiteY5" fmla="*/ 399016 h 462915"/>
                <a:gd name="connsiteX6" fmla="*/ 265389 w 395922"/>
                <a:gd name="connsiteY6" fmla="*/ 460928 h 462915"/>
                <a:gd name="connsiteX7" fmla="*/ 265389 w 395922"/>
                <a:gd name="connsiteY7" fmla="*/ 462915 h 462915"/>
                <a:gd name="connsiteX8" fmla="*/ 259873 w 395922"/>
                <a:gd name="connsiteY8" fmla="*/ 462915 h 462915"/>
                <a:gd name="connsiteX9" fmla="*/ 259873 w 395922"/>
                <a:gd name="connsiteY9" fmla="*/ 460930 h 462915"/>
                <a:gd name="connsiteX10" fmla="*/ 197961 w 395922"/>
                <a:gd name="connsiteY10" fmla="*/ 399018 h 462915"/>
                <a:gd name="connsiteX11" fmla="*/ 136048 w 395922"/>
                <a:gd name="connsiteY11" fmla="*/ 460930 h 462915"/>
                <a:gd name="connsiteX12" fmla="*/ 136048 w 395922"/>
                <a:gd name="connsiteY12" fmla="*/ 462915 h 462915"/>
                <a:gd name="connsiteX13" fmla="*/ 130533 w 395922"/>
                <a:gd name="connsiteY13" fmla="*/ 462915 h 462915"/>
                <a:gd name="connsiteX14" fmla="*/ 130533 w 395922"/>
                <a:gd name="connsiteY14" fmla="*/ 460931 h 462915"/>
                <a:gd name="connsiteX15" fmla="*/ 68621 w 395922"/>
                <a:gd name="connsiteY15" fmla="*/ 399019 h 462915"/>
                <a:gd name="connsiteX16" fmla="*/ 6708 w 395922"/>
                <a:gd name="connsiteY16" fmla="*/ 460931 h 462915"/>
                <a:gd name="connsiteX17" fmla="*/ 6708 w 395922"/>
                <a:gd name="connsiteY17" fmla="*/ 462915 h 462915"/>
                <a:gd name="connsiteX18" fmla="*/ 0 w 395922"/>
                <a:gd name="connsiteY18" fmla="*/ 462915 h 462915"/>
                <a:gd name="connsiteX19" fmla="*/ 0 w 395922"/>
                <a:gd name="connsiteY19" fmla="*/ 197961 h 462915"/>
                <a:gd name="connsiteX20" fmla="*/ 197961 w 395922"/>
                <a:gd name="connsiteY20" fmla="*/ 0 h 46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5922" h="462915">
                  <a:moveTo>
                    <a:pt x="197961" y="0"/>
                  </a:moveTo>
                  <a:cubicBezTo>
                    <a:pt x="307292" y="0"/>
                    <a:pt x="395922" y="88630"/>
                    <a:pt x="395922" y="197961"/>
                  </a:cubicBezTo>
                  <a:lnTo>
                    <a:pt x="395922" y="462915"/>
                  </a:lnTo>
                  <a:lnTo>
                    <a:pt x="389214" y="462915"/>
                  </a:lnTo>
                  <a:lnTo>
                    <a:pt x="389214" y="460928"/>
                  </a:lnTo>
                  <a:lnTo>
                    <a:pt x="327302" y="399016"/>
                  </a:lnTo>
                  <a:lnTo>
                    <a:pt x="265389" y="460928"/>
                  </a:lnTo>
                  <a:lnTo>
                    <a:pt x="265389" y="462915"/>
                  </a:lnTo>
                  <a:lnTo>
                    <a:pt x="259873" y="462915"/>
                  </a:lnTo>
                  <a:lnTo>
                    <a:pt x="259873" y="460930"/>
                  </a:lnTo>
                  <a:lnTo>
                    <a:pt x="197961" y="399018"/>
                  </a:lnTo>
                  <a:lnTo>
                    <a:pt x="136048" y="460930"/>
                  </a:lnTo>
                  <a:lnTo>
                    <a:pt x="136048" y="462915"/>
                  </a:lnTo>
                  <a:lnTo>
                    <a:pt x="130533" y="462915"/>
                  </a:lnTo>
                  <a:lnTo>
                    <a:pt x="130533" y="460931"/>
                  </a:lnTo>
                  <a:lnTo>
                    <a:pt x="68621" y="399019"/>
                  </a:lnTo>
                  <a:lnTo>
                    <a:pt x="6708" y="460931"/>
                  </a:lnTo>
                  <a:lnTo>
                    <a:pt x="6708" y="462915"/>
                  </a:lnTo>
                  <a:lnTo>
                    <a:pt x="0" y="462915"/>
                  </a:lnTo>
                  <a:lnTo>
                    <a:pt x="0" y="197961"/>
                  </a:lnTo>
                  <a:cubicBezTo>
                    <a:pt x="0" y="88630"/>
                    <a:pt x="88630" y="0"/>
                    <a:pt x="197961" y="0"/>
                  </a:cubicBezTo>
                  <a:close/>
                </a:path>
              </a:pathLst>
            </a:cu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404C1B3-7AC5-4DF0-9AE5-77FDCEC90BB4}"/>
                </a:ext>
              </a:extLst>
            </p:cNvPr>
            <p:cNvSpPr/>
            <p:nvPr/>
          </p:nvSpPr>
          <p:spPr>
            <a:xfrm>
              <a:off x="915505" y="836081"/>
              <a:ext cx="552568" cy="668431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175F37F-D4ED-4329-8AE1-EA164332A3F7}"/>
                </a:ext>
              </a:extLst>
            </p:cNvPr>
            <p:cNvSpPr/>
            <p:nvPr/>
          </p:nvSpPr>
          <p:spPr>
            <a:xfrm>
              <a:off x="1215583" y="1124263"/>
              <a:ext cx="261402" cy="261403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9902084-F2F0-4F11-8B87-BBF89EE2AC7A}"/>
                </a:ext>
              </a:extLst>
            </p:cNvPr>
            <p:cNvSpPr/>
            <p:nvPr/>
          </p:nvSpPr>
          <p:spPr>
            <a:xfrm>
              <a:off x="1699795" y="836081"/>
              <a:ext cx="552568" cy="668431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9EA7D6B-193E-4D26-9EB1-DA195C2A6F8E}"/>
                </a:ext>
              </a:extLst>
            </p:cNvPr>
            <p:cNvSpPr/>
            <p:nvPr/>
          </p:nvSpPr>
          <p:spPr>
            <a:xfrm>
              <a:off x="1999874" y="1124263"/>
              <a:ext cx="261402" cy="261403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305932-0F57-459F-BF72-0D6D0A9BC226}"/>
              </a:ext>
            </a:extLst>
          </p:cNvPr>
          <p:cNvGrpSpPr/>
          <p:nvPr/>
        </p:nvGrpSpPr>
        <p:grpSpPr>
          <a:xfrm>
            <a:off x="1115920" y="2257071"/>
            <a:ext cx="294718" cy="344587"/>
            <a:chOff x="246252" y="44281"/>
            <a:chExt cx="2387220" cy="2791162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18D2093-5FCA-41F4-9945-F28A5951B58F}"/>
                </a:ext>
              </a:extLst>
            </p:cNvPr>
            <p:cNvSpPr/>
            <p:nvPr/>
          </p:nvSpPr>
          <p:spPr>
            <a:xfrm flipH="1">
              <a:off x="246252" y="44281"/>
              <a:ext cx="2387220" cy="2791162"/>
            </a:xfrm>
            <a:custGeom>
              <a:avLst/>
              <a:gdLst>
                <a:gd name="connsiteX0" fmla="*/ 197961 w 395922"/>
                <a:gd name="connsiteY0" fmla="*/ 0 h 462915"/>
                <a:gd name="connsiteX1" fmla="*/ 395922 w 395922"/>
                <a:gd name="connsiteY1" fmla="*/ 197961 h 462915"/>
                <a:gd name="connsiteX2" fmla="*/ 395922 w 395922"/>
                <a:gd name="connsiteY2" fmla="*/ 462915 h 462915"/>
                <a:gd name="connsiteX3" fmla="*/ 389214 w 395922"/>
                <a:gd name="connsiteY3" fmla="*/ 462915 h 462915"/>
                <a:gd name="connsiteX4" fmla="*/ 389214 w 395922"/>
                <a:gd name="connsiteY4" fmla="*/ 460928 h 462915"/>
                <a:gd name="connsiteX5" fmla="*/ 327302 w 395922"/>
                <a:gd name="connsiteY5" fmla="*/ 399016 h 462915"/>
                <a:gd name="connsiteX6" fmla="*/ 265389 w 395922"/>
                <a:gd name="connsiteY6" fmla="*/ 460928 h 462915"/>
                <a:gd name="connsiteX7" fmla="*/ 265389 w 395922"/>
                <a:gd name="connsiteY7" fmla="*/ 462915 h 462915"/>
                <a:gd name="connsiteX8" fmla="*/ 259873 w 395922"/>
                <a:gd name="connsiteY8" fmla="*/ 462915 h 462915"/>
                <a:gd name="connsiteX9" fmla="*/ 259873 w 395922"/>
                <a:gd name="connsiteY9" fmla="*/ 460930 h 462915"/>
                <a:gd name="connsiteX10" fmla="*/ 197961 w 395922"/>
                <a:gd name="connsiteY10" fmla="*/ 399018 h 462915"/>
                <a:gd name="connsiteX11" fmla="*/ 136048 w 395922"/>
                <a:gd name="connsiteY11" fmla="*/ 460930 h 462915"/>
                <a:gd name="connsiteX12" fmla="*/ 136048 w 395922"/>
                <a:gd name="connsiteY12" fmla="*/ 462915 h 462915"/>
                <a:gd name="connsiteX13" fmla="*/ 130533 w 395922"/>
                <a:gd name="connsiteY13" fmla="*/ 462915 h 462915"/>
                <a:gd name="connsiteX14" fmla="*/ 130533 w 395922"/>
                <a:gd name="connsiteY14" fmla="*/ 460931 h 462915"/>
                <a:gd name="connsiteX15" fmla="*/ 68621 w 395922"/>
                <a:gd name="connsiteY15" fmla="*/ 399019 h 462915"/>
                <a:gd name="connsiteX16" fmla="*/ 6708 w 395922"/>
                <a:gd name="connsiteY16" fmla="*/ 460931 h 462915"/>
                <a:gd name="connsiteX17" fmla="*/ 6708 w 395922"/>
                <a:gd name="connsiteY17" fmla="*/ 462915 h 462915"/>
                <a:gd name="connsiteX18" fmla="*/ 0 w 395922"/>
                <a:gd name="connsiteY18" fmla="*/ 462915 h 462915"/>
                <a:gd name="connsiteX19" fmla="*/ 0 w 395922"/>
                <a:gd name="connsiteY19" fmla="*/ 197961 h 462915"/>
                <a:gd name="connsiteX20" fmla="*/ 197961 w 395922"/>
                <a:gd name="connsiteY20" fmla="*/ 0 h 46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5922" h="462915">
                  <a:moveTo>
                    <a:pt x="197961" y="0"/>
                  </a:moveTo>
                  <a:cubicBezTo>
                    <a:pt x="307292" y="0"/>
                    <a:pt x="395922" y="88630"/>
                    <a:pt x="395922" y="197961"/>
                  </a:cubicBezTo>
                  <a:lnTo>
                    <a:pt x="395922" y="462915"/>
                  </a:lnTo>
                  <a:lnTo>
                    <a:pt x="389214" y="462915"/>
                  </a:lnTo>
                  <a:lnTo>
                    <a:pt x="389214" y="460928"/>
                  </a:lnTo>
                  <a:lnTo>
                    <a:pt x="327302" y="399016"/>
                  </a:lnTo>
                  <a:lnTo>
                    <a:pt x="265389" y="460928"/>
                  </a:lnTo>
                  <a:lnTo>
                    <a:pt x="265389" y="462915"/>
                  </a:lnTo>
                  <a:lnTo>
                    <a:pt x="259873" y="462915"/>
                  </a:lnTo>
                  <a:lnTo>
                    <a:pt x="259873" y="460930"/>
                  </a:lnTo>
                  <a:lnTo>
                    <a:pt x="197961" y="399018"/>
                  </a:lnTo>
                  <a:lnTo>
                    <a:pt x="136048" y="460930"/>
                  </a:lnTo>
                  <a:lnTo>
                    <a:pt x="136048" y="462915"/>
                  </a:lnTo>
                  <a:lnTo>
                    <a:pt x="130533" y="462915"/>
                  </a:lnTo>
                  <a:lnTo>
                    <a:pt x="130533" y="460931"/>
                  </a:lnTo>
                  <a:lnTo>
                    <a:pt x="68621" y="399019"/>
                  </a:lnTo>
                  <a:lnTo>
                    <a:pt x="6708" y="460931"/>
                  </a:lnTo>
                  <a:lnTo>
                    <a:pt x="6708" y="462915"/>
                  </a:lnTo>
                  <a:lnTo>
                    <a:pt x="0" y="462915"/>
                  </a:lnTo>
                  <a:lnTo>
                    <a:pt x="0" y="197961"/>
                  </a:lnTo>
                  <a:cubicBezTo>
                    <a:pt x="0" y="88630"/>
                    <a:pt x="88630" y="0"/>
                    <a:pt x="197961" y="0"/>
                  </a:cubicBezTo>
                  <a:close/>
                </a:path>
              </a:pathLst>
            </a:custGeom>
            <a:solidFill>
              <a:srgbClr val="4AD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DBE42DF-2140-4909-848A-0C37E542C0E8}"/>
                </a:ext>
              </a:extLst>
            </p:cNvPr>
            <p:cNvSpPr/>
            <p:nvPr/>
          </p:nvSpPr>
          <p:spPr>
            <a:xfrm flipH="1">
              <a:off x="1403504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37451A6-815B-4653-B2F6-1E7414DC9E57}"/>
                </a:ext>
              </a:extLst>
            </p:cNvPr>
            <p:cNvSpPr/>
            <p:nvPr/>
          </p:nvSpPr>
          <p:spPr>
            <a:xfrm flipH="1">
              <a:off x="1392018" y="1139323"/>
              <a:ext cx="336893" cy="336895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5790F3E-716F-48C0-B41A-47C90AADA8E1}"/>
                </a:ext>
              </a:extLst>
            </p:cNvPr>
            <p:cNvSpPr/>
            <p:nvPr/>
          </p:nvSpPr>
          <p:spPr>
            <a:xfrm flipH="1">
              <a:off x="392716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800BC8D-3E07-43D6-96D7-234C3A96E471}"/>
                </a:ext>
              </a:extLst>
            </p:cNvPr>
            <p:cNvSpPr/>
            <p:nvPr/>
          </p:nvSpPr>
          <p:spPr>
            <a:xfrm flipH="1">
              <a:off x="381229" y="1139323"/>
              <a:ext cx="336893" cy="336895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6C5A4EA-A028-4DC2-9E39-84669ABAEDDD}"/>
              </a:ext>
            </a:extLst>
          </p:cNvPr>
          <p:cNvGrpSpPr/>
          <p:nvPr/>
        </p:nvGrpSpPr>
        <p:grpSpPr>
          <a:xfrm>
            <a:off x="1507553" y="2256839"/>
            <a:ext cx="294718" cy="344587"/>
            <a:chOff x="246252" y="44281"/>
            <a:chExt cx="2387220" cy="2791162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6A6AD09-20DD-454B-96AE-26A1760C8B4C}"/>
                </a:ext>
              </a:extLst>
            </p:cNvPr>
            <p:cNvSpPr/>
            <p:nvPr/>
          </p:nvSpPr>
          <p:spPr>
            <a:xfrm flipH="1">
              <a:off x="246252" y="44281"/>
              <a:ext cx="2387220" cy="2791162"/>
            </a:xfrm>
            <a:custGeom>
              <a:avLst/>
              <a:gdLst>
                <a:gd name="connsiteX0" fmla="*/ 197961 w 395922"/>
                <a:gd name="connsiteY0" fmla="*/ 0 h 462915"/>
                <a:gd name="connsiteX1" fmla="*/ 395922 w 395922"/>
                <a:gd name="connsiteY1" fmla="*/ 197961 h 462915"/>
                <a:gd name="connsiteX2" fmla="*/ 395922 w 395922"/>
                <a:gd name="connsiteY2" fmla="*/ 462915 h 462915"/>
                <a:gd name="connsiteX3" fmla="*/ 389214 w 395922"/>
                <a:gd name="connsiteY3" fmla="*/ 462915 h 462915"/>
                <a:gd name="connsiteX4" fmla="*/ 389214 w 395922"/>
                <a:gd name="connsiteY4" fmla="*/ 460928 h 462915"/>
                <a:gd name="connsiteX5" fmla="*/ 327302 w 395922"/>
                <a:gd name="connsiteY5" fmla="*/ 399016 h 462915"/>
                <a:gd name="connsiteX6" fmla="*/ 265389 w 395922"/>
                <a:gd name="connsiteY6" fmla="*/ 460928 h 462915"/>
                <a:gd name="connsiteX7" fmla="*/ 265389 w 395922"/>
                <a:gd name="connsiteY7" fmla="*/ 462915 h 462915"/>
                <a:gd name="connsiteX8" fmla="*/ 259873 w 395922"/>
                <a:gd name="connsiteY8" fmla="*/ 462915 h 462915"/>
                <a:gd name="connsiteX9" fmla="*/ 259873 w 395922"/>
                <a:gd name="connsiteY9" fmla="*/ 460930 h 462915"/>
                <a:gd name="connsiteX10" fmla="*/ 197961 w 395922"/>
                <a:gd name="connsiteY10" fmla="*/ 399018 h 462915"/>
                <a:gd name="connsiteX11" fmla="*/ 136048 w 395922"/>
                <a:gd name="connsiteY11" fmla="*/ 460930 h 462915"/>
                <a:gd name="connsiteX12" fmla="*/ 136048 w 395922"/>
                <a:gd name="connsiteY12" fmla="*/ 462915 h 462915"/>
                <a:gd name="connsiteX13" fmla="*/ 130533 w 395922"/>
                <a:gd name="connsiteY13" fmla="*/ 462915 h 462915"/>
                <a:gd name="connsiteX14" fmla="*/ 130533 w 395922"/>
                <a:gd name="connsiteY14" fmla="*/ 460931 h 462915"/>
                <a:gd name="connsiteX15" fmla="*/ 68621 w 395922"/>
                <a:gd name="connsiteY15" fmla="*/ 399019 h 462915"/>
                <a:gd name="connsiteX16" fmla="*/ 6708 w 395922"/>
                <a:gd name="connsiteY16" fmla="*/ 460931 h 462915"/>
                <a:gd name="connsiteX17" fmla="*/ 6708 w 395922"/>
                <a:gd name="connsiteY17" fmla="*/ 462915 h 462915"/>
                <a:gd name="connsiteX18" fmla="*/ 0 w 395922"/>
                <a:gd name="connsiteY18" fmla="*/ 462915 h 462915"/>
                <a:gd name="connsiteX19" fmla="*/ 0 w 395922"/>
                <a:gd name="connsiteY19" fmla="*/ 197961 h 462915"/>
                <a:gd name="connsiteX20" fmla="*/ 197961 w 395922"/>
                <a:gd name="connsiteY20" fmla="*/ 0 h 46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5922" h="462915">
                  <a:moveTo>
                    <a:pt x="197961" y="0"/>
                  </a:moveTo>
                  <a:cubicBezTo>
                    <a:pt x="307292" y="0"/>
                    <a:pt x="395922" y="88630"/>
                    <a:pt x="395922" y="197961"/>
                  </a:cubicBezTo>
                  <a:lnTo>
                    <a:pt x="395922" y="462915"/>
                  </a:lnTo>
                  <a:lnTo>
                    <a:pt x="389214" y="462915"/>
                  </a:lnTo>
                  <a:lnTo>
                    <a:pt x="389214" y="460928"/>
                  </a:lnTo>
                  <a:lnTo>
                    <a:pt x="327302" y="399016"/>
                  </a:lnTo>
                  <a:lnTo>
                    <a:pt x="265389" y="460928"/>
                  </a:lnTo>
                  <a:lnTo>
                    <a:pt x="265389" y="462915"/>
                  </a:lnTo>
                  <a:lnTo>
                    <a:pt x="259873" y="462915"/>
                  </a:lnTo>
                  <a:lnTo>
                    <a:pt x="259873" y="460930"/>
                  </a:lnTo>
                  <a:lnTo>
                    <a:pt x="197961" y="399018"/>
                  </a:lnTo>
                  <a:lnTo>
                    <a:pt x="136048" y="460930"/>
                  </a:lnTo>
                  <a:lnTo>
                    <a:pt x="136048" y="462915"/>
                  </a:lnTo>
                  <a:lnTo>
                    <a:pt x="130533" y="462915"/>
                  </a:lnTo>
                  <a:lnTo>
                    <a:pt x="130533" y="460931"/>
                  </a:lnTo>
                  <a:lnTo>
                    <a:pt x="68621" y="399019"/>
                  </a:lnTo>
                  <a:lnTo>
                    <a:pt x="6708" y="460931"/>
                  </a:lnTo>
                  <a:lnTo>
                    <a:pt x="6708" y="462915"/>
                  </a:lnTo>
                  <a:lnTo>
                    <a:pt x="0" y="462915"/>
                  </a:lnTo>
                  <a:lnTo>
                    <a:pt x="0" y="197961"/>
                  </a:lnTo>
                  <a:cubicBezTo>
                    <a:pt x="0" y="88630"/>
                    <a:pt x="88630" y="0"/>
                    <a:pt x="197961" y="0"/>
                  </a:cubicBezTo>
                  <a:close/>
                </a:path>
              </a:pathLst>
            </a:custGeom>
            <a:solidFill>
              <a:srgbClr val="FEAE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03F7AC7-88EF-4959-ADD2-FC14CCD7257E}"/>
                </a:ext>
              </a:extLst>
            </p:cNvPr>
            <p:cNvGrpSpPr/>
            <p:nvPr/>
          </p:nvGrpSpPr>
          <p:grpSpPr>
            <a:xfrm flipV="1">
              <a:off x="392716" y="743532"/>
              <a:ext cx="1722934" cy="885854"/>
              <a:chOff x="392716" y="743532"/>
              <a:chExt cx="1722934" cy="88585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01ACF06-CA9D-4E9F-996B-A692D5549146}"/>
                  </a:ext>
                </a:extLst>
              </p:cNvPr>
              <p:cNvSpPr/>
              <p:nvPr/>
            </p:nvSpPr>
            <p:spPr>
              <a:xfrm flipH="1">
                <a:off x="1403504" y="767916"/>
                <a:ext cx="712146" cy="86147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1F4A480-4E94-4567-B1A3-034FD247C44C}"/>
                  </a:ext>
                </a:extLst>
              </p:cNvPr>
              <p:cNvSpPr/>
              <p:nvPr/>
            </p:nvSpPr>
            <p:spPr>
              <a:xfrm flipH="1">
                <a:off x="392716" y="767916"/>
                <a:ext cx="712146" cy="86147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431989D-4386-49BA-A0DA-05B6679C0224}"/>
                  </a:ext>
                </a:extLst>
              </p:cNvPr>
              <p:cNvSpPr/>
              <p:nvPr/>
            </p:nvSpPr>
            <p:spPr>
              <a:xfrm flipH="1">
                <a:off x="562053" y="743532"/>
                <a:ext cx="376730" cy="384228"/>
              </a:xfrm>
              <a:prstGeom prst="ellipse">
                <a:avLst/>
              </a:prstGeom>
              <a:solidFill>
                <a:srgbClr val="0E0B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0D7F630-F3DC-467D-B0EA-75D5A587B47A}"/>
                  </a:ext>
                </a:extLst>
              </p:cNvPr>
              <p:cNvSpPr/>
              <p:nvPr/>
            </p:nvSpPr>
            <p:spPr>
              <a:xfrm flipH="1">
                <a:off x="1571763" y="743532"/>
                <a:ext cx="376730" cy="384228"/>
              </a:xfrm>
              <a:prstGeom prst="ellipse">
                <a:avLst/>
              </a:prstGeom>
              <a:solidFill>
                <a:srgbClr val="0E0B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B977272-3CF5-4B12-8C7A-6ED804F29968}"/>
              </a:ext>
            </a:extLst>
          </p:cNvPr>
          <p:cNvGrpSpPr/>
          <p:nvPr/>
        </p:nvGrpSpPr>
        <p:grpSpPr>
          <a:xfrm>
            <a:off x="1902729" y="2256839"/>
            <a:ext cx="294718" cy="344587"/>
            <a:chOff x="246252" y="40198"/>
            <a:chExt cx="2387220" cy="2791162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A11D90F-B7D5-4571-9B0E-60EBE5A83EE6}"/>
                </a:ext>
              </a:extLst>
            </p:cNvPr>
            <p:cNvSpPr/>
            <p:nvPr/>
          </p:nvSpPr>
          <p:spPr>
            <a:xfrm flipH="1">
              <a:off x="246252" y="40198"/>
              <a:ext cx="2387220" cy="2791162"/>
            </a:xfrm>
            <a:custGeom>
              <a:avLst/>
              <a:gdLst>
                <a:gd name="connsiteX0" fmla="*/ 197961 w 395922"/>
                <a:gd name="connsiteY0" fmla="*/ 0 h 462915"/>
                <a:gd name="connsiteX1" fmla="*/ 395922 w 395922"/>
                <a:gd name="connsiteY1" fmla="*/ 197961 h 462915"/>
                <a:gd name="connsiteX2" fmla="*/ 395922 w 395922"/>
                <a:gd name="connsiteY2" fmla="*/ 462915 h 462915"/>
                <a:gd name="connsiteX3" fmla="*/ 389214 w 395922"/>
                <a:gd name="connsiteY3" fmla="*/ 462915 h 462915"/>
                <a:gd name="connsiteX4" fmla="*/ 389214 w 395922"/>
                <a:gd name="connsiteY4" fmla="*/ 460928 h 462915"/>
                <a:gd name="connsiteX5" fmla="*/ 327302 w 395922"/>
                <a:gd name="connsiteY5" fmla="*/ 399016 h 462915"/>
                <a:gd name="connsiteX6" fmla="*/ 265389 w 395922"/>
                <a:gd name="connsiteY6" fmla="*/ 460928 h 462915"/>
                <a:gd name="connsiteX7" fmla="*/ 265389 w 395922"/>
                <a:gd name="connsiteY7" fmla="*/ 462915 h 462915"/>
                <a:gd name="connsiteX8" fmla="*/ 259873 w 395922"/>
                <a:gd name="connsiteY8" fmla="*/ 462915 h 462915"/>
                <a:gd name="connsiteX9" fmla="*/ 259873 w 395922"/>
                <a:gd name="connsiteY9" fmla="*/ 460930 h 462915"/>
                <a:gd name="connsiteX10" fmla="*/ 197961 w 395922"/>
                <a:gd name="connsiteY10" fmla="*/ 399018 h 462915"/>
                <a:gd name="connsiteX11" fmla="*/ 136048 w 395922"/>
                <a:gd name="connsiteY11" fmla="*/ 460930 h 462915"/>
                <a:gd name="connsiteX12" fmla="*/ 136048 w 395922"/>
                <a:gd name="connsiteY12" fmla="*/ 462915 h 462915"/>
                <a:gd name="connsiteX13" fmla="*/ 130533 w 395922"/>
                <a:gd name="connsiteY13" fmla="*/ 462915 h 462915"/>
                <a:gd name="connsiteX14" fmla="*/ 130533 w 395922"/>
                <a:gd name="connsiteY14" fmla="*/ 460931 h 462915"/>
                <a:gd name="connsiteX15" fmla="*/ 68621 w 395922"/>
                <a:gd name="connsiteY15" fmla="*/ 399019 h 462915"/>
                <a:gd name="connsiteX16" fmla="*/ 6708 w 395922"/>
                <a:gd name="connsiteY16" fmla="*/ 460931 h 462915"/>
                <a:gd name="connsiteX17" fmla="*/ 6708 w 395922"/>
                <a:gd name="connsiteY17" fmla="*/ 462915 h 462915"/>
                <a:gd name="connsiteX18" fmla="*/ 0 w 395922"/>
                <a:gd name="connsiteY18" fmla="*/ 462915 h 462915"/>
                <a:gd name="connsiteX19" fmla="*/ 0 w 395922"/>
                <a:gd name="connsiteY19" fmla="*/ 197961 h 462915"/>
                <a:gd name="connsiteX20" fmla="*/ 197961 w 395922"/>
                <a:gd name="connsiteY20" fmla="*/ 0 h 46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5922" h="462915">
                  <a:moveTo>
                    <a:pt x="197961" y="0"/>
                  </a:moveTo>
                  <a:cubicBezTo>
                    <a:pt x="307292" y="0"/>
                    <a:pt x="395922" y="88630"/>
                    <a:pt x="395922" y="197961"/>
                  </a:cubicBezTo>
                  <a:lnTo>
                    <a:pt x="395922" y="462915"/>
                  </a:lnTo>
                  <a:lnTo>
                    <a:pt x="389214" y="462915"/>
                  </a:lnTo>
                  <a:lnTo>
                    <a:pt x="389214" y="460928"/>
                  </a:lnTo>
                  <a:lnTo>
                    <a:pt x="327302" y="399016"/>
                  </a:lnTo>
                  <a:lnTo>
                    <a:pt x="265389" y="460928"/>
                  </a:lnTo>
                  <a:lnTo>
                    <a:pt x="265389" y="462915"/>
                  </a:lnTo>
                  <a:lnTo>
                    <a:pt x="259873" y="462915"/>
                  </a:lnTo>
                  <a:lnTo>
                    <a:pt x="259873" y="460930"/>
                  </a:lnTo>
                  <a:lnTo>
                    <a:pt x="197961" y="399018"/>
                  </a:lnTo>
                  <a:lnTo>
                    <a:pt x="136048" y="460930"/>
                  </a:lnTo>
                  <a:lnTo>
                    <a:pt x="136048" y="462915"/>
                  </a:lnTo>
                  <a:lnTo>
                    <a:pt x="130533" y="462915"/>
                  </a:lnTo>
                  <a:lnTo>
                    <a:pt x="130533" y="460931"/>
                  </a:lnTo>
                  <a:lnTo>
                    <a:pt x="68621" y="399019"/>
                  </a:lnTo>
                  <a:lnTo>
                    <a:pt x="6708" y="460931"/>
                  </a:lnTo>
                  <a:lnTo>
                    <a:pt x="6708" y="462915"/>
                  </a:lnTo>
                  <a:lnTo>
                    <a:pt x="0" y="462915"/>
                  </a:lnTo>
                  <a:lnTo>
                    <a:pt x="0" y="197961"/>
                  </a:lnTo>
                  <a:cubicBezTo>
                    <a:pt x="0" y="88630"/>
                    <a:pt x="88630" y="0"/>
                    <a:pt x="197961" y="0"/>
                  </a:cubicBezTo>
                  <a:close/>
                </a:path>
              </a:pathLst>
            </a:custGeom>
            <a:solidFill>
              <a:srgbClr val="F9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4609AEC-7D48-43F7-B6B6-CB4B00043ABF}"/>
                </a:ext>
              </a:extLst>
            </p:cNvPr>
            <p:cNvSpPr/>
            <p:nvPr/>
          </p:nvSpPr>
          <p:spPr>
            <a:xfrm flipH="1">
              <a:off x="1403504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FDCF6CB-FA5F-463F-A9E2-2409BA4E9D17}"/>
                </a:ext>
              </a:extLst>
            </p:cNvPr>
            <p:cNvSpPr/>
            <p:nvPr/>
          </p:nvSpPr>
          <p:spPr>
            <a:xfrm flipH="1">
              <a:off x="392716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93E0718-3364-453B-B74E-E6C23418A5CB}"/>
                </a:ext>
              </a:extLst>
            </p:cNvPr>
            <p:cNvSpPr/>
            <p:nvPr/>
          </p:nvSpPr>
          <p:spPr>
            <a:xfrm flipH="1">
              <a:off x="562053" y="743532"/>
              <a:ext cx="376730" cy="384228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2FB63A9-9F38-4AF1-BBA6-1D9EC183D7B5}"/>
                </a:ext>
              </a:extLst>
            </p:cNvPr>
            <p:cNvSpPr/>
            <p:nvPr/>
          </p:nvSpPr>
          <p:spPr>
            <a:xfrm flipH="1">
              <a:off x="1571763" y="743532"/>
              <a:ext cx="376730" cy="384228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584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F8FD26-84CB-4A34-9EED-3D0FE0BA48BC}"/>
              </a:ext>
            </a:extLst>
          </p:cNvPr>
          <p:cNvSpPr/>
          <p:nvPr/>
        </p:nvSpPr>
        <p:spPr>
          <a:xfrm>
            <a:off x="414668" y="226922"/>
            <a:ext cx="585263" cy="621497"/>
          </a:xfrm>
          <a:custGeom>
            <a:avLst/>
            <a:gdLst>
              <a:gd name="connsiteX0" fmla="*/ 410902 w 773892"/>
              <a:gd name="connsiteY0" fmla="*/ 0 h 821804"/>
              <a:gd name="connsiteX1" fmla="*/ 751628 w 773892"/>
              <a:gd name="connsiteY1" fmla="*/ 181163 h 821804"/>
              <a:gd name="connsiteX2" fmla="*/ 773892 w 773892"/>
              <a:gd name="connsiteY2" fmla="*/ 222181 h 821804"/>
              <a:gd name="connsiteX3" fmla="*/ 281652 w 773892"/>
              <a:gd name="connsiteY3" fmla="*/ 410902 h 821804"/>
              <a:gd name="connsiteX4" fmla="*/ 773892 w 773892"/>
              <a:gd name="connsiteY4" fmla="*/ 599623 h 821804"/>
              <a:gd name="connsiteX5" fmla="*/ 751628 w 773892"/>
              <a:gd name="connsiteY5" fmla="*/ 640641 h 821804"/>
              <a:gd name="connsiteX6" fmla="*/ 410902 w 773892"/>
              <a:gd name="connsiteY6" fmla="*/ 821804 h 821804"/>
              <a:gd name="connsiteX7" fmla="*/ 0 w 773892"/>
              <a:gd name="connsiteY7" fmla="*/ 410902 h 821804"/>
              <a:gd name="connsiteX8" fmla="*/ 410902 w 773892"/>
              <a:gd name="connsiteY8" fmla="*/ 0 h 82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892" h="821804">
                <a:moveTo>
                  <a:pt x="410902" y="0"/>
                </a:moveTo>
                <a:cubicBezTo>
                  <a:pt x="552736" y="0"/>
                  <a:pt x="677786" y="71862"/>
                  <a:pt x="751628" y="181163"/>
                </a:cubicBezTo>
                <a:lnTo>
                  <a:pt x="773892" y="222181"/>
                </a:lnTo>
                <a:lnTo>
                  <a:pt x="281652" y="410902"/>
                </a:lnTo>
                <a:lnTo>
                  <a:pt x="773892" y="599623"/>
                </a:lnTo>
                <a:lnTo>
                  <a:pt x="751628" y="640641"/>
                </a:lnTo>
                <a:cubicBezTo>
                  <a:pt x="677786" y="749942"/>
                  <a:pt x="552736" y="821804"/>
                  <a:pt x="410902" y="821804"/>
                </a:cubicBezTo>
                <a:cubicBezTo>
                  <a:pt x="183967" y="821804"/>
                  <a:pt x="0" y="637837"/>
                  <a:pt x="0" y="410902"/>
                </a:cubicBezTo>
                <a:cubicBezTo>
                  <a:pt x="0" y="183967"/>
                  <a:pt x="183967" y="0"/>
                  <a:pt x="410902" y="0"/>
                </a:cubicBezTo>
                <a:close/>
              </a:path>
            </a:pathLst>
          </a:cu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47C91B-EDC8-4344-8A77-BC1F76401BD5}"/>
              </a:ext>
            </a:extLst>
          </p:cNvPr>
          <p:cNvSpPr/>
          <p:nvPr/>
        </p:nvSpPr>
        <p:spPr>
          <a:xfrm>
            <a:off x="1069665" y="154636"/>
            <a:ext cx="13516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95000"/>
                  </a:schemeClr>
                </a:solidFill>
                <a:latin typeface="Vineta BT" panose="04020906050602070202" pitchFamily="82" charset="0"/>
              </a:rPr>
              <a:t>PAC</a:t>
            </a:r>
          </a:p>
          <a:p>
            <a:pPr algn="ctr"/>
            <a:r>
              <a:rPr lang="en-US" sz="2400" dirty="0">
                <a:ln w="0"/>
                <a:solidFill>
                  <a:schemeClr val="bg1">
                    <a:lumMod val="95000"/>
                  </a:schemeClr>
                </a:solidFill>
                <a:latin typeface="Vineta BT" panose="04020906050602070202" pitchFamily="82" charset="0"/>
              </a:rPr>
              <a:t>MAN</a:t>
            </a:r>
            <a:endParaRPr lang="en-US" sz="2400" b="0" cap="none" spc="0" dirty="0">
              <a:ln w="0"/>
              <a:solidFill>
                <a:schemeClr val="bg1">
                  <a:lumMod val="95000"/>
                </a:schemeClr>
              </a:solidFill>
              <a:latin typeface="Vineta BT" panose="0402090605060207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91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FFB7CE-E5ED-4013-BC98-796FDCC126AF}"/>
              </a:ext>
            </a:extLst>
          </p:cNvPr>
          <p:cNvSpPr/>
          <p:nvPr/>
        </p:nvSpPr>
        <p:spPr>
          <a:xfrm>
            <a:off x="546822" y="202112"/>
            <a:ext cx="1786080" cy="2475500"/>
          </a:xfrm>
          <a:custGeom>
            <a:avLst/>
            <a:gdLst>
              <a:gd name="connsiteX0" fmla="*/ 410902 w 592934"/>
              <a:gd name="connsiteY0" fmla="*/ 0 h 821804"/>
              <a:gd name="connsiteX1" fmla="*/ 570844 w 592934"/>
              <a:gd name="connsiteY1" fmla="*/ 32291 h 821804"/>
              <a:gd name="connsiteX2" fmla="*/ 592933 w 592934"/>
              <a:gd name="connsiteY2" fmla="*/ 44280 h 821804"/>
              <a:gd name="connsiteX3" fmla="*/ 272600 w 592934"/>
              <a:gd name="connsiteY3" fmla="*/ 410901 h 821804"/>
              <a:gd name="connsiteX4" fmla="*/ 592934 w 592934"/>
              <a:gd name="connsiteY4" fmla="*/ 777523 h 821804"/>
              <a:gd name="connsiteX5" fmla="*/ 570844 w 592934"/>
              <a:gd name="connsiteY5" fmla="*/ 789513 h 821804"/>
              <a:gd name="connsiteX6" fmla="*/ 410902 w 592934"/>
              <a:gd name="connsiteY6" fmla="*/ 821804 h 821804"/>
              <a:gd name="connsiteX7" fmla="*/ 0 w 592934"/>
              <a:gd name="connsiteY7" fmla="*/ 410902 h 821804"/>
              <a:gd name="connsiteX8" fmla="*/ 410902 w 592934"/>
              <a:gd name="connsiteY8" fmla="*/ 0 h 82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2934" h="821804">
                <a:moveTo>
                  <a:pt x="410902" y="0"/>
                </a:moveTo>
                <a:cubicBezTo>
                  <a:pt x="467636" y="0"/>
                  <a:pt x="521684" y="11498"/>
                  <a:pt x="570844" y="32291"/>
                </a:cubicBezTo>
                <a:lnTo>
                  <a:pt x="592933" y="44280"/>
                </a:lnTo>
                <a:lnTo>
                  <a:pt x="272600" y="410901"/>
                </a:lnTo>
                <a:lnTo>
                  <a:pt x="592934" y="777523"/>
                </a:lnTo>
                <a:lnTo>
                  <a:pt x="570844" y="789513"/>
                </a:lnTo>
                <a:cubicBezTo>
                  <a:pt x="521684" y="810306"/>
                  <a:pt x="467636" y="821804"/>
                  <a:pt x="410902" y="821804"/>
                </a:cubicBezTo>
                <a:cubicBezTo>
                  <a:pt x="183967" y="821804"/>
                  <a:pt x="0" y="637837"/>
                  <a:pt x="0" y="410902"/>
                </a:cubicBezTo>
                <a:cubicBezTo>
                  <a:pt x="0" y="183967"/>
                  <a:pt x="183967" y="0"/>
                  <a:pt x="410902" y="0"/>
                </a:cubicBezTo>
                <a:close/>
              </a:path>
            </a:pathLst>
          </a:cu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8244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F8FD26-84CB-4A34-9EED-3D0FE0BA48BC}"/>
              </a:ext>
            </a:extLst>
          </p:cNvPr>
          <p:cNvSpPr/>
          <p:nvPr/>
        </p:nvSpPr>
        <p:spPr>
          <a:xfrm>
            <a:off x="307107" y="234010"/>
            <a:ext cx="585263" cy="621497"/>
          </a:xfrm>
          <a:custGeom>
            <a:avLst/>
            <a:gdLst>
              <a:gd name="connsiteX0" fmla="*/ 410902 w 773892"/>
              <a:gd name="connsiteY0" fmla="*/ 0 h 821804"/>
              <a:gd name="connsiteX1" fmla="*/ 751628 w 773892"/>
              <a:gd name="connsiteY1" fmla="*/ 181163 h 821804"/>
              <a:gd name="connsiteX2" fmla="*/ 773892 w 773892"/>
              <a:gd name="connsiteY2" fmla="*/ 222181 h 821804"/>
              <a:gd name="connsiteX3" fmla="*/ 281652 w 773892"/>
              <a:gd name="connsiteY3" fmla="*/ 410902 h 821804"/>
              <a:gd name="connsiteX4" fmla="*/ 773892 w 773892"/>
              <a:gd name="connsiteY4" fmla="*/ 599623 h 821804"/>
              <a:gd name="connsiteX5" fmla="*/ 751628 w 773892"/>
              <a:gd name="connsiteY5" fmla="*/ 640641 h 821804"/>
              <a:gd name="connsiteX6" fmla="*/ 410902 w 773892"/>
              <a:gd name="connsiteY6" fmla="*/ 821804 h 821804"/>
              <a:gd name="connsiteX7" fmla="*/ 0 w 773892"/>
              <a:gd name="connsiteY7" fmla="*/ 410902 h 821804"/>
              <a:gd name="connsiteX8" fmla="*/ 410902 w 773892"/>
              <a:gd name="connsiteY8" fmla="*/ 0 h 82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892" h="821804">
                <a:moveTo>
                  <a:pt x="410902" y="0"/>
                </a:moveTo>
                <a:cubicBezTo>
                  <a:pt x="552736" y="0"/>
                  <a:pt x="677786" y="71862"/>
                  <a:pt x="751628" y="181163"/>
                </a:cubicBezTo>
                <a:lnTo>
                  <a:pt x="773892" y="222181"/>
                </a:lnTo>
                <a:lnTo>
                  <a:pt x="281652" y="410902"/>
                </a:lnTo>
                <a:lnTo>
                  <a:pt x="773892" y="599623"/>
                </a:lnTo>
                <a:lnTo>
                  <a:pt x="751628" y="640641"/>
                </a:lnTo>
                <a:cubicBezTo>
                  <a:pt x="677786" y="749942"/>
                  <a:pt x="552736" y="821804"/>
                  <a:pt x="410902" y="821804"/>
                </a:cubicBezTo>
                <a:cubicBezTo>
                  <a:pt x="183967" y="821804"/>
                  <a:pt x="0" y="637837"/>
                  <a:pt x="0" y="410902"/>
                </a:cubicBezTo>
                <a:cubicBezTo>
                  <a:pt x="0" y="183967"/>
                  <a:pt x="183967" y="0"/>
                  <a:pt x="410902" y="0"/>
                </a:cubicBezTo>
                <a:close/>
              </a:path>
            </a:pathLst>
          </a:cu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47C91B-EDC8-4344-8A77-BC1F76401BD5}"/>
              </a:ext>
            </a:extLst>
          </p:cNvPr>
          <p:cNvSpPr/>
          <p:nvPr/>
        </p:nvSpPr>
        <p:spPr>
          <a:xfrm>
            <a:off x="892370" y="154636"/>
            <a:ext cx="177003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95000"/>
                  </a:schemeClr>
                </a:solidFill>
                <a:latin typeface="Vineta BT" panose="04020906050602070202" pitchFamily="82" charset="0"/>
              </a:rPr>
              <a:t>HIGH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95000"/>
                  </a:schemeClr>
                </a:solidFill>
                <a:latin typeface="Vineta BT" panose="04020906050602070202" pitchFamily="82" charset="0"/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3610208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F8FD26-84CB-4A34-9EED-3D0FE0BA48BC}"/>
              </a:ext>
            </a:extLst>
          </p:cNvPr>
          <p:cNvSpPr/>
          <p:nvPr/>
        </p:nvSpPr>
        <p:spPr>
          <a:xfrm>
            <a:off x="414668" y="226922"/>
            <a:ext cx="585263" cy="621497"/>
          </a:xfrm>
          <a:custGeom>
            <a:avLst/>
            <a:gdLst>
              <a:gd name="connsiteX0" fmla="*/ 410902 w 773892"/>
              <a:gd name="connsiteY0" fmla="*/ 0 h 821804"/>
              <a:gd name="connsiteX1" fmla="*/ 751628 w 773892"/>
              <a:gd name="connsiteY1" fmla="*/ 181163 h 821804"/>
              <a:gd name="connsiteX2" fmla="*/ 773892 w 773892"/>
              <a:gd name="connsiteY2" fmla="*/ 222181 h 821804"/>
              <a:gd name="connsiteX3" fmla="*/ 281652 w 773892"/>
              <a:gd name="connsiteY3" fmla="*/ 410902 h 821804"/>
              <a:gd name="connsiteX4" fmla="*/ 773892 w 773892"/>
              <a:gd name="connsiteY4" fmla="*/ 599623 h 821804"/>
              <a:gd name="connsiteX5" fmla="*/ 751628 w 773892"/>
              <a:gd name="connsiteY5" fmla="*/ 640641 h 821804"/>
              <a:gd name="connsiteX6" fmla="*/ 410902 w 773892"/>
              <a:gd name="connsiteY6" fmla="*/ 821804 h 821804"/>
              <a:gd name="connsiteX7" fmla="*/ 0 w 773892"/>
              <a:gd name="connsiteY7" fmla="*/ 410902 h 821804"/>
              <a:gd name="connsiteX8" fmla="*/ 410902 w 773892"/>
              <a:gd name="connsiteY8" fmla="*/ 0 h 82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892" h="821804">
                <a:moveTo>
                  <a:pt x="410902" y="0"/>
                </a:moveTo>
                <a:cubicBezTo>
                  <a:pt x="552736" y="0"/>
                  <a:pt x="677786" y="71862"/>
                  <a:pt x="751628" y="181163"/>
                </a:cubicBezTo>
                <a:lnTo>
                  <a:pt x="773892" y="222181"/>
                </a:lnTo>
                <a:lnTo>
                  <a:pt x="281652" y="410902"/>
                </a:lnTo>
                <a:lnTo>
                  <a:pt x="773892" y="599623"/>
                </a:lnTo>
                <a:lnTo>
                  <a:pt x="751628" y="640641"/>
                </a:lnTo>
                <a:cubicBezTo>
                  <a:pt x="677786" y="749942"/>
                  <a:pt x="552736" y="821804"/>
                  <a:pt x="410902" y="821804"/>
                </a:cubicBezTo>
                <a:cubicBezTo>
                  <a:pt x="183967" y="821804"/>
                  <a:pt x="0" y="637837"/>
                  <a:pt x="0" y="410902"/>
                </a:cubicBezTo>
                <a:cubicBezTo>
                  <a:pt x="0" y="183967"/>
                  <a:pt x="183967" y="0"/>
                  <a:pt x="410902" y="0"/>
                </a:cubicBezTo>
                <a:close/>
              </a:path>
            </a:pathLst>
          </a:cu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47C91B-EDC8-4344-8A77-BC1F76401BD5}"/>
              </a:ext>
            </a:extLst>
          </p:cNvPr>
          <p:cNvSpPr/>
          <p:nvPr/>
        </p:nvSpPr>
        <p:spPr>
          <a:xfrm>
            <a:off x="999931" y="342477"/>
            <a:ext cx="14830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95000"/>
                  </a:schemeClr>
                </a:solidFill>
                <a:latin typeface="Vineta BT" panose="04020906050602070202" pitchFamily="82" charset="0"/>
              </a:rPr>
              <a:t>HELP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67E62E-220E-434E-A632-8A593135C5AC}"/>
              </a:ext>
            </a:extLst>
          </p:cNvPr>
          <p:cNvSpPr/>
          <p:nvPr/>
        </p:nvSpPr>
        <p:spPr>
          <a:xfrm>
            <a:off x="254281" y="1132085"/>
            <a:ext cx="23711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Use arrow key to move.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Avoid the ghosts.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9E2106-8958-49DC-BDF3-0B4F9D3446E7}"/>
              </a:ext>
            </a:extLst>
          </p:cNvPr>
          <p:cNvGrpSpPr/>
          <p:nvPr/>
        </p:nvGrpSpPr>
        <p:grpSpPr>
          <a:xfrm>
            <a:off x="733155" y="1920372"/>
            <a:ext cx="294718" cy="344587"/>
            <a:chOff x="513717" y="274599"/>
            <a:chExt cx="1852290" cy="216571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C0A0D3C-E813-4BED-8675-902A679C563E}"/>
                </a:ext>
              </a:extLst>
            </p:cNvPr>
            <p:cNvSpPr/>
            <p:nvPr/>
          </p:nvSpPr>
          <p:spPr>
            <a:xfrm>
              <a:off x="513717" y="274599"/>
              <a:ext cx="1852290" cy="2165716"/>
            </a:xfrm>
            <a:custGeom>
              <a:avLst/>
              <a:gdLst>
                <a:gd name="connsiteX0" fmla="*/ 197961 w 395922"/>
                <a:gd name="connsiteY0" fmla="*/ 0 h 462915"/>
                <a:gd name="connsiteX1" fmla="*/ 395922 w 395922"/>
                <a:gd name="connsiteY1" fmla="*/ 197961 h 462915"/>
                <a:gd name="connsiteX2" fmla="*/ 395922 w 395922"/>
                <a:gd name="connsiteY2" fmla="*/ 462915 h 462915"/>
                <a:gd name="connsiteX3" fmla="*/ 389214 w 395922"/>
                <a:gd name="connsiteY3" fmla="*/ 462915 h 462915"/>
                <a:gd name="connsiteX4" fmla="*/ 389214 w 395922"/>
                <a:gd name="connsiteY4" fmla="*/ 460928 h 462915"/>
                <a:gd name="connsiteX5" fmla="*/ 327302 w 395922"/>
                <a:gd name="connsiteY5" fmla="*/ 399016 h 462915"/>
                <a:gd name="connsiteX6" fmla="*/ 265389 w 395922"/>
                <a:gd name="connsiteY6" fmla="*/ 460928 h 462915"/>
                <a:gd name="connsiteX7" fmla="*/ 265389 w 395922"/>
                <a:gd name="connsiteY7" fmla="*/ 462915 h 462915"/>
                <a:gd name="connsiteX8" fmla="*/ 259873 w 395922"/>
                <a:gd name="connsiteY8" fmla="*/ 462915 h 462915"/>
                <a:gd name="connsiteX9" fmla="*/ 259873 w 395922"/>
                <a:gd name="connsiteY9" fmla="*/ 460930 h 462915"/>
                <a:gd name="connsiteX10" fmla="*/ 197961 w 395922"/>
                <a:gd name="connsiteY10" fmla="*/ 399018 h 462915"/>
                <a:gd name="connsiteX11" fmla="*/ 136048 w 395922"/>
                <a:gd name="connsiteY11" fmla="*/ 460930 h 462915"/>
                <a:gd name="connsiteX12" fmla="*/ 136048 w 395922"/>
                <a:gd name="connsiteY12" fmla="*/ 462915 h 462915"/>
                <a:gd name="connsiteX13" fmla="*/ 130533 w 395922"/>
                <a:gd name="connsiteY13" fmla="*/ 462915 h 462915"/>
                <a:gd name="connsiteX14" fmla="*/ 130533 w 395922"/>
                <a:gd name="connsiteY14" fmla="*/ 460931 h 462915"/>
                <a:gd name="connsiteX15" fmla="*/ 68621 w 395922"/>
                <a:gd name="connsiteY15" fmla="*/ 399019 h 462915"/>
                <a:gd name="connsiteX16" fmla="*/ 6708 w 395922"/>
                <a:gd name="connsiteY16" fmla="*/ 460931 h 462915"/>
                <a:gd name="connsiteX17" fmla="*/ 6708 w 395922"/>
                <a:gd name="connsiteY17" fmla="*/ 462915 h 462915"/>
                <a:gd name="connsiteX18" fmla="*/ 0 w 395922"/>
                <a:gd name="connsiteY18" fmla="*/ 462915 h 462915"/>
                <a:gd name="connsiteX19" fmla="*/ 0 w 395922"/>
                <a:gd name="connsiteY19" fmla="*/ 197961 h 462915"/>
                <a:gd name="connsiteX20" fmla="*/ 197961 w 395922"/>
                <a:gd name="connsiteY20" fmla="*/ 0 h 46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5922" h="462915">
                  <a:moveTo>
                    <a:pt x="197961" y="0"/>
                  </a:moveTo>
                  <a:cubicBezTo>
                    <a:pt x="307292" y="0"/>
                    <a:pt x="395922" y="88630"/>
                    <a:pt x="395922" y="197961"/>
                  </a:cubicBezTo>
                  <a:lnTo>
                    <a:pt x="395922" y="462915"/>
                  </a:lnTo>
                  <a:lnTo>
                    <a:pt x="389214" y="462915"/>
                  </a:lnTo>
                  <a:lnTo>
                    <a:pt x="389214" y="460928"/>
                  </a:lnTo>
                  <a:lnTo>
                    <a:pt x="327302" y="399016"/>
                  </a:lnTo>
                  <a:lnTo>
                    <a:pt x="265389" y="460928"/>
                  </a:lnTo>
                  <a:lnTo>
                    <a:pt x="265389" y="462915"/>
                  </a:lnTo>
                  <a:lnTo>
                    <a:pt x="259873" y="462915"/>
                  </a:lnTo>
                  <a:lnTo>
                    <a:pt x="259873" y="460930"/>
                  </a:lnTo>
                  <a:lnTo>
                    <a:pt x="197961" y="399018"/>
                  </a:lnTo>
                  <a:lnTo>
                    <a:pt x="136048" y="460930"/>
                  </a:lnTo>
                  <a:lnTo>
                    <a:pt x="136048" y="462915"/>
                  </a:lnTo>
                  <a:lnTo>
                    <a:pt x="130533" y="462915"/>
                  </a:lnTo>
                  <a:lnTo>
                    <a:pt x="130533" y="460931"/>
                  </a:lnTo>
                  <a:lnTo>
                    <a:pt x="68621" y="399019"/>
                  </a:lnTo>
                  <a:lnTo>
                    <a:pt x="6708" y="460931"/>
                  </a:lnTo>
                  <a:lnTo>
                    <a:pt x="6708" y="462915"/>
                  </a:lnTo>
                  <a:lnTo>
                    <a:pt x="0" y="462915"/>
                  </a:lnTo>
                  <a:lnTo>
                    <a:pt x="0" y="197961"/>
                  </a:lnTo>
                  <a:cubicBezTo>
                    <a:pt x="0" y="88630"/>
                    <a:pt x="88630" y="0"/>
                    <a:pt x="197961" y="0"/>
                  </a:cubicBezTo>
                  <a:close/>
                </a:path>
              </a:pathLst>
            </a:cu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EA02F5-9D75-4C3C-9522-BF0BD56B081F}"/>
                </a:ext>
              </a:extLst>
            </p:cNvPr>
            <p:cNvSpPr/>
            <p:nvPr/>
          </p:nvSpPr>
          <p:spPr>
            <a:xfrm>
              <a:off x="915505" y="836081"/>
              <a:ext cx="552568" cy="668431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6D8CF42-FD53-437B-9577-DD08F516483F}"/>
                </a:ext>
              </a:extLst>
            </p:cNvPr>
            <p:cNvSpPr/>
            <p:nvPr/>
          </p:nvSpPr>
          <p:spPr>
            <a:xfrm>
              <a:off x="1215583" y="1124263"/>
              <a:ext cx="261402" cy="261403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69BE95-CFA9-444A-9A65-190820E96118}"/>
                </a:ext>
              </a:extLst>
            </p:cNvPr>
            <p:cNvSpPr/>
            <p:nvPr/>
          </p:nvSpPr>
          <p:spPr>
            <a:xfrm>
              <a:off x="1699795" y="836081"/>
              <a:ext cx="552568" cy="668431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8C07705-D2CE-4163-800B-872E25376E37}"/>
                </a:ext>
              </a:extLst>
            </p:cNvPr>
            <p:cNvSpPr/>
            <p:nvPr/>
          </p:nvSpPr>
          <p:spPr>
            <a:xfrm>
              <a:off x="1999874" y="1124263"/>
              <a:ext cx="261402" cy="261403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846E5E-AD0C-4341-AB14-11FE30F55601}"/>
              </a:ext>
            </a:extLst>
          </p:cNvPr>
          <p:cNvGrpSpPr/>
          <p:nvPr/>
        </p:nvGrpSpPr>
        <p:grpSpPr>
          <a:xfrm>
            <a:off x="1112376" y="1920372"/>
            <a:ext cx="294718" cy="344587"/>
            <a:chOff x="246252" y="44281"/>
            <a:chExt cx="2387220" cy="279116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B890BA7-FA62-4E0B-854B-DC8CAA62F17D}"/>
                </a:ext>
              </a:extLst>
            </p:cNvPr>
            <p:cNvSpPr/>
            <p:nvPr/>
          </p:nvSpPr>
          <p:spPr>
            <a:xfrm flipH="1">
              <a:off x="246252" y="44281"/>
              <a:ext cx="2387220" cy="2791162"/>
            </a:xfrm>
            <a:custGeom>
              <a:avLst/>
              <a:gdLst>
                <a:gd name="connsiteX0" fmla="*/ 197961 w 395922"/>
                <a:gd name="connsiteY0" fmla="*/ 0 h 462915"/>
                <a:gd name="connsiteX1" fmla="*/ 395922 w 395922"/>
                <a:gd name="connsiteY1" fmla="*/ 197961 h 462915"/>
                <a:gd name="connsiteX2" fmla="*/ 395922 w 395922"/>
                <a:gd name="connsiteY2" fmla="*/ 462915 h 462915"/>
                <a:gd name="connsiteX3" fmla="*/ 389214 w 395922"/>
                <a:gd name="connsiteY3" fmla="*/ 462915 h 462915"/>
                <a:gd name="connsiteX4" fmla="*/ 389214 w 395922"/>
                <a:gd name="connsiteY4" fmla="*/ 460928 h 462915"/>
                <a:gd name="connsiteX5" fmla="*/ 327302 w 395922"/>
                <a:gd name="connsiteY5" fmla="*/ 399016 h 462915"/>
                <a:gd name="connsiteX6" fmla="*/ 265389 w 395922"/>
                <a:gd name="connsiteY6" fmla="*/ 460928 h 462915"/>
                <a:gd name="connsiteX7" fmla="*/ 265389 w 395922"/>
                <a:gd name="connsiteY7" fmla="*/ 462915 h 462915"/>
                <a:gd name="connsiteX8" fmla="*/ 259873 w 395922"/>
                <a:gd name="connsiteY8" fmla="*/ 462915 h 462915"/>
                <a:gd name="connsiteX9" fmla="*/ 259873 w 395922"/>
                <a:gd name="connsiteY9" fmla="*/ 460930 h 462915"/>
                <a:gd name="connsiteX10" fmla="*/ 197961 w 395922"/>
                <a:gd name="connsiteY10" fmla="*/ 399018 h 462915"/>
                <a:gd name="connsiteX11" fmla="*/ 136048 w 395922"/>
                <a:gd name="connsiteY11" fmla="*/ 460930 h 462915"/>
                <a:gd name="connsiteX12" fmla="*/ 136048 w 395922"/>
                <a:gd name="connsiteY12" fmla="*/ 462915 h 462915"/>
                <a:gd name="connsiteX13" fmla="*/ 130533 w 395922"/>
                <a:gd name="connsiteY13" fmla="*/ 462915 h 462915"/>
                <a:gd name="connsiteX14" fmla="*/ 130533 w 395922"/>
                <a:gd name="connsiteY14" fmla="*/ 460931 h 462915"/>
                <a:gd name="connsiteX15" fmla="*/ 68621 w 395922"/>
                <a:gd name="connsiteY15" fmla="*/ 399019 h 462915"/>
                <a:gd name="connsiteX16" fmla="*/ 6708 w 395922"/>
                <a:gd name="connsiteY16" fmla="*/ 460931 h 462915"/>
                <a:gd name="connsiteX17" fmla="*/ 6708 w 395922"/>
                <a:gd name="connsiteY17" fmla="*/ 462915 h 462915"/>
                <a:gd name="connsiteX18" fmla="*/ 0 w 395922"/>
                <a:gd name="connsiteY18" fmla="*/ 462915 h 462915"/>
                <a:gd name="connsiteX19" fmla="*/ 0 w 395922"/>
                <a:gd name="connsiteY19" fmla="*/ 197961 h 462915"/>
                <a:gd name="connsiteX20" fmla="*/ 197961 w 395922"/>
                <a:gd name="connsiteY20" fmla="*/ 0 h 46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5922" h="462915">
                  <a:moveTo>
                    <a:pt x="197961" y="0"/>
                  </a:moveTo>
                  <a:cubicBezTo>
                    <a:pt x="307292" y="0"/>
                    <a:pt x="395922" y="88630"/>
                    <a:pt x="395922" y="197961"/>
                  </a:cubicBezTo>
                  <a:lnTo>
                    <a:pt x="395922" y="462915"/>
                  </a:lnTo>
                  <a:lnTo>
                    <a:pt x="389214" y="462915"/>
                  </a:lnTo>
                  <a:lnTo>
                    <a:pt x="389214" y="460928"/>
                  </a:lnTo>
                  <a:lnTo>
                    <a:pt x="327302" y="399016"/>
                  </a:lnTo>
                  <a:lnTo>
                    <a:pt x="265389" y="460928"/>
                  </a:lnTo>
                  <a:lnTo>
                    <a:pt x="265389" y="462915"/>
                  </a:lnTo>
                  <a:lnTo>
                    <a:pt x="259873" y="462915"/>
                  </a:lnTo>
                  <a:lnTo>
                    <a:pt x="259873" y="460930"/>
                  </a:lnTo>
                  <a:lnTo>
                    <a:pt x="197961" y="399018"/>
                  </a:lnTo>
                  <a:lnTo>
                    <a:pt x="136048" y="460930"/>
                  </a:lnTo>
                  <a:lnTo>
                    <a:pt x="136048" y="462915"/>
                  </a:lnTo>
                  <a:lnTo>
                    <a:pt x="130533" y="462915"/>
                  </a:lnTo>
                  <a:lnTo>
                    <a:pt x="130533" y="460931"/>
                  </a:lnTo>
                  <a:lnTo>
                    <a:pt x="68621" y="399019"/>
                  </a:lnTo>
                  <a:lnTo>
                    <a:pt x="6708" y="460931"/>
                  </a:lnTo>
                  <a:lnTo>
                    <a:pt x="6708" y="462915"/>
                  </a:lnTo>
                  <a:lnTo>
                    <a:pt x="0" y="462915"/>
                  </a:lnTo>
                  <a:lnTo>
                    <a:pt x="0" y="197961"/>
                  </a:lnTo>
                  <a:cubicBezTo>
                    <a:pt x="0" y="88630"/>
                    <a:pt x="88630" y="0"/>
                    <a:pt x="197961" y="0"/>
                  </a:cubicBezTo>
                  <a:close/>
                </a:path>
              </a:pathLst>
            </a:custGeom>
            <a:solidFill>
              <a:srgbClr val="4AD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E66C5F-2DDE-4DCD-A591-486AB182B8F5}"/>
                </a:ext>
              </a:extLst>
            </p:cNvPr>
            <p:cNvSpPr/>
            <p:nvPr/>
          </p:nvSpPr>
          <p:spPr>
            <a:xfrm flipH="1">
              <a:off x="1403504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C6A2DD7-ACC8-4B22-A3AD-BFE6E851C549}"/>
                </a:ext>
              </a:extLst>
            </p:cNvPr>
            <p:cNvSpPr/>
            <p:nvPr/>
          </p:nvSpPr>
          <p:spPr>
            <a:xfrm flipH="1">
              <a:off x="1392018" y="1139323"/>
              <a:ext cx="336893" cy="336895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A851BA-1AF0-47FD-803F-D414154578D9}"/>
                </a:ext>
              </a:extLst>
            </p:cNvPr>
            <p:cNvSpPr/>
            <p:nvPr/>
          </p:nvSpPr>
          <p:spPr>
            <a:xfrm flipH="1">
              <a:off x="392716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CF911E-D8FA-4E3D-BC58-42DFF81BFC11}"/>
                </a:ext>
              </a:extLst>
            </p:cNvPr>
            <p:cNvSpPr/>
            <p:nvPr/>
          </p:nvSpPr>
          <p:spPr>
            <a:xfrm flipH="1">
              <a:off x="381229" y="1139323"/>
              <a:ext cx="336893" cy="336895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849247-9095-46B2-B9E1-7A22552D312F}"/>
              </a:ext>
            </a:extLst>
          </p:cNvPr>
          <p:cNvGrpSpPr/>
          <p:nvPr/>
        </p:nvGrpSpPr>
        <p:grpSpPr>
          <a:xfrm>
            <a:off x="1504009" y="1920140"/>
            <a:ext cx="294718" cy="344587"/>
            <a:chOff x="246252" y="44281"/>
            <a:chExt cx="2387220" cy="2791162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E836F64-9ED4-4206-A5FA-6A36E1721947}"/>
                </a:ext>
              </a:extLst>
            </p:cNvPr>
            <p:cNvSpPr/>
            <p:nvPr/>
          </p:nvSpPr>
          <p:spPr>
            <a:xfrm flipH="1">
              <a:off x="246252" y="44281"/>
              <a:ext cx="2387220" cy="2791162"/>
            </a:xfrm>
            <a:custGeom>
              <a:avLst/>
              <a:gdLst>
                <a:gd name="connsiteX0" fmla="*/ 197961 w 395922"/>
                <a:gd name="connsiteY0" fmla="*/ 0 h 462915"/>
                <a:gd name="connsiteX1" fmla="*/ 395922 w 395922"/>
                <a:gd name="connsiteY1" fmla="*/ 197961 h 462915"/>
                <a:gd name="connsiteX2" fmla="*/ 395922 w 395922"/>
                <a:gd name="connsiteY2" fmla="*/ 462915 h 462915"/>
                <a:gd name="connsiteX3" fmla="*/ 389214 w 395922"/>
                <a:gd name="connsiteY3" fmla="*/ 462915 h 462915"/>
                <a:gd name="connsiteX4" fmla="*/ 389214 w 395922"/>
                <a:gd name="connsiteY4" fmla="*/ 460928 h 462915"/>
                <a:gd name="connsiteX5" fmla="*/ 327302 w 395922"/>
                <a:gd name="connsiteY5" fmla="*/ 399016 h 462915"/>
                <a:gd name="connsiteX6" fmla="*/ 265389 w 395922"/>
                <a:gd name="connsiteY6" fmla="*/ 460928 h 462915"/>
                <a:gd name="connsiteX7" fmla="*/ 265389 w 395922"/>
                <a:gd name="connsiteY7" fmla="*/ 462915 h 462915"/>
                <a:gd name="connsiteX8" fmla="*/ 259873 w 395922"/>
                <a:gd name="connsiteY8" fmla="*/ 462915 h 462915"/>
                <a:gd name="connsiteX9" fmla="*/ 259873 w 395922"/>
                <a:gd name="connsiteY9" fmla="*/ 460930 h 462915"/>
                <a:gd name="connsiteX10" fmla="*/ 197961 w 395922"/>
                <a:gd name="connsiteY10" fmla="*/ 399018 h 462915"/>
                <a:gd name="connsiteX11" fmla="*/ 136048 w 395922"/>
                <a:gd name="connsiteY11" fmla="*/ 460930 h 462915"/>
                <a:gd name="connsiteX12" fmla="*/ 136048 w 395922"/>
                <a:gd name="connsiteY12" fmla="*/ 462915 h 462915"/>
                <a:gd name="connsiteX13" fmla="*/ 130533 w 395922"/>
                <a:gd name="connsiteY13" fmla="*/ 462915 h 462915"/>
                <a:gd name="connsiteX14" fmla="*/ 130533 w 395922"/>
                <a:gd name="connsiteY14" fmla="*/ 460931 h 462915"/>
                <a:gd name="connsiteX15" fmla="*/ 68621 w 395922"/>
                <a:gd name="connsiteY15" fmla="*/ 399019 h 462915"/>
                <a:gd name="connsiteX16" fmla="*/ 6708 w 395922"/>
                <a:gd name="connsiteY16" fmla="*/ 460931 h 462915"/>
                <a:gd name="connsiteX17" fmla="*/ 6708 w 395922"/>
                <a:gd name="connsiteY17" fmla="*/ 462915 h 462915"/>
                <a:gd name="connsiteX18" fmla="*/ 0 w 395922"/>
                <a:gd name="connsiteY18" fmla="*/ 462915 h 462915"/>
                <a:gd name="connsiteX19" fmla="*/ 0 w 395922"/>
                <a:gd name="connsiteY19" fmla="*/ 197961 h 462915"/>
                <a:gd name="connsiteX20" fmla="*/ 197961 w 395922"/>
                <a:gd name="connsiteY20" fmla="*/ 0 h 46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5922" h="462915">
                  <a:moveTo>
                    <a:pt x="197961" y="0"/>
                  </a:moveTo>
                  <a:cubicBezTo>
                    <a:pt x="307292" y="0"/>
                    <a:pt x="395922" y="88630"/>
                    <a:pt x="395922" y="197961"/>
                  </a:cubicBezTo>
                  <a:lnTo>
                    <a:pt x="395922" y="462915"/>
                  </a:lnTo>
                  <a:lnTo>
                    <a:pt x="389214" y="462915"/>
                  </a:lnTo>
                  <a:lnTo>
                    <a:pt x="389214" y="460928"/>
                  </a:lnTo>
                  <a:lnTo>
                    <a:pt x="327302" y="399016"/>
                  </a:lnTo>
                  <a:lnTo>
                    <a:pt x="265389" y="460928"/>
                  </a:lnTo>
                  <a:lnTo>
                    <a:pt x="265389" y="462915"/>
                  </a:lnTo>
                  <a:lnTo>
                    <a:pt x="259873" y="462915"/>
                  </a:lnTo>
                  <a:lnTo>
                    <a:pt x="259873" y="460930"/>
                  </a:lnTo>
                  <a:lnTo>
                    <a:pt x="197961" y="399018"/>
                  </a:lnTo>
                  <a:lnTo>
                    <a:pt x="136048" y="460930"/>
                  </a:lnTo>
                  <a:lnTo>
                    <a:pt x="136048" y="462915"/>
                  </a:lnTo>
                  <a:lnTo>
                    <a:pt x="130533" y="462915"/>
                  </a:lnTo>
                  <a:lnTo>
                    <a:pt x="130533" y="460931"/>
                  </a:lnTo>
                  <a:lnTo>
                    <a:pt x="68621" y="399019"/>
                  </a:lnTo>
                  <a:lnTo>
                    <a:pt x="6708" y="460931"/>
                  </a:lnTo>
                  <a:lnTo>
                    <a:pt x="6708" y="462915"/>
                  </a:lnTo>
                  <a:lnTo>
                    <a:pt x="0" y="462915"/>
                  </a:lnTo>
                  <a:lnTo>
                    <a:pt x="0" y="197961"/>
                  </a:lnTo>
                  <a:cubicBezTo>
                    <a:pt x="0" y="88630"/>
                    <a:pt x="88630" y="0"/>
                    <a:pt x="197961" y="0"/>
                  </a:cubicBezTo>
                  <a:close/>
                </a:path>
              </a:pathLst>
            </a:custGeom>
            <a:solidFill>
              <a:srgbClr val="FEAE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8C0AD0D-B70B-4F82-A04F-7D6D7E5DBC21}"/>
                </a:ext>
              </a:extLst>
            </p:cNvPr>
            <p:cNvGrpSpPr/>
            <p:nvPr/>
          </p:nvGrpSpPr>
          <p:grpSpPr>
            <a:xfrm flipV="1">
              <a:off x="392716" y="743532"/>
              <a:ext cx="1722934" cy="885854"/>
              <a:chOff x="392716" y="743532"/>
              <a:chExt cx="1722934" cy="885854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D206EEB-9EC8-4F41-A347-450C02C89473}"/>
                  </a:ext>
                </a:extLst>
              </p:cNvPr>
              <p:cNvSpPr/>
              <p:nvPr/>
            </p:nvSpPr>
            <p:spPr>
              <a:xfrm flipH="1">
                <a:off x="1403504" y="767916"/>
                <a:ext cx="712146" cy="86147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221FA15-5B42-4B8A-984A-1FBE903200E9}"/>
                  </a:ext>
                </a:extLst>
              </p:cNvPr>
              <p:cNvSpPr/>
              <p:nvPr/>
            </p:nvSpPr>
            <p:spPr>
              <a:xfrm flipH="1">
                <a:off x="392716" y="767916"/>
                <a:ext cx="712146" cy="86147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1E0000C-28F1-4DDC-A699-35019FBBB098}"/>
                  </a:ext>
                </a:extLst>
              </p:cNvPr>
              <p:cNvSpPr/>
              <p:nvPr/>
            </p:nvSpPr>
            <p:spPr>
              <a:xfrm flipH="1">
                <a:off x="562053" y="743532"/>
                <a:ext cx="376730" cy="384228"/>
              </a:xfrm>
              <a:prstGeom prst="ellipse">
                <a:avLst/>
              </a:prstGeom>
              <a:solidFill>
                <a:srgbClr val="0E0B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4A5D597-AA63-4BC2-8366-09FF87AAE5C5}"/>
                  </a:ext>
                </a:extLst>
              </p:cNvPr>
              <p:cNvSpPr/>
              <p:nvPr/>
            </p:nvSpPr>
            <p:spPr>
              <a:xfrm flipH="1">
                <a:off x="1571763" y="743532"/>
                <a:ext cx="376730" cy="384228"/>
              </a:xfrm>
              <a:prstGeom prst="ellipse">
                <a:avLst/>
              </a:prstGeom>
              <a:solidFill>
                <a:srgbClr val="0E0B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B3120A-307B-41DB-BAEC-998742EE2167}"/>
              </a:ext>
            </a:extLst>
          </p:cNvPr>
          <p:cNvGrpSpPr/>
          <p:nvPr/>
        </p:nvGrpSpPr>
        <p:grpSpPr>
          <a:xfrm>
            <a:off x="1899185" y="1920140"/>
            <a:ext cx="294718" cy="344587"/>
            <a:chOff x="246252" y="40198"/>
            <a:chExt cx="2387220" cy="279116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2010899-562F-4515-AF1C-B7DF0C43F57E}"/>
                </a:ext>
              </a:extLst>
            </p:cNvPr>
            <p:cNvSpPr/>
            <p:nvPr/>
          </p:nvSpPr>
          <p:spPr>
            <a:xfrm flipH="1">
              <a:off x="246252" y="40198"/>
              <a:ext cx="2387220" cy="2791162"/>
            </a:xfrm>
            <a:custGeom>
              <a:avLst/>
              <a:gdLst>
                <a:gd name="connsiteX0" fmla="*/ 197961 w 395922"/>
                <a:gd name="connsiteY0" fmla="*/ 0 h 462915"/>
                <a:gd name="connsiteX1" fmla="*/ 395922 w 395922"/>
                <a:gd name="connsiteY1" fmla="*/ 197961 h 462915"/>
                <a:gd name="connsiteX2" fmla="*/ 395922 w 395922"/>
                <a:gd name="connsiteY2" fmla="*/ 462915 h 462915"/>
                <a:gd name="connsiteX3" fmla="*/ 389214 w 395922"/>
                <a:gd name="connsiteY3" fmla="*/ 462915 h 462915"/>
                <a:gd name="connsiteX4" fmla="*/ 389214 w 395922"/>
                <a:gd name="connsiteY4" fmla="*/ 460928 h 462915"/>
                <a:gd name="connsiteX5" fmla="*/ 327302 w 395922"/>
                <a:gd name="connsiteY5" fmla="*/ 399016 h 462915"/>
                <a:gd name="connsiteX6" fmla="*/ 265389 w 395922"/>
                <a:gd name="connsiteY6" fmla="*/ 460928 h 462915"/>
                <a:gd name="connsiteX7" fmla="*/ 265389 w 395922"/>
                <a:gd name="connsiteY7" fmla="*/ 462915 h 462915"/>
                <a:gd name="connsiteX8" fmla="*/ 259873 w 395922"/>
                <a:gd name="connsiteY8" fmla="*/ 462915 h 462915"/>
                <a:gd name="connsiteX9" fmla="*/ 259873 w 395922"/>
                <a:gd name="connsiteY9" fmla="*/ 460930 h 462915"/>
                <a:gd name="connsiteX10" fmla="*/ 197961 w 395922"/>
                <a:gd name="connsiteY10" fmla="*/ 399018 h 462915"/>
                <a:gd name="connsiteX11" fmla="*/ 136048 w 395922"/>
                <a:gd name="connsiteY11" fmla="*/ 460930 h 462915"/>
                <a:gd name="connsiteX12" fmla="*/ 136048 w 395922"/>
                <a:gd name="connsiteY12" fmla="*/ 462915 h 462915"/>
                <a:gd name="connsiteX13" fmla="*/ 130533 w 395922"/>
                <a:gd name="connsiteY13" fmla="*/ 462915 h 462915"/>
                <a:gd name="connsiteX14" fmla="*/ 130533 w 395922"/>
                <a:gd name="connsiteY14" fmla="*/ 460931 h 462915"/>
                <a:gd name="connsiteX15" fmla="*/ 68621 w 395922"/>
                <a:gd name="connsiteY15" fmla="*/ 399019 h 462915"/>
                <a:gd name="connsiteX16" fmla="*/ 6708 w 395922"/>
                <a:gd name="connsiteY16" fmla="*/ 460931 h 462915"/>
                <a:gd name="connsiteX17" fmla="*/ 6708 w 395922"/>
                <a:gd name="connsiteY17" fmla="*/ 462915 h 462915"/>
                <a:gd name="connsiteX18" fmla="*/ 0 w 395922"/>
                <a:gd name="connsiteY18" fmla="*/ 462915 h 462915"/>
                <a:gd name="connsiteX19" fmla="*/ 0 w 395922"/>
                <a:gd name="connsiteY19" fmla="*/ 197961 h 462915"/>
                <a:gd name="connsiteX20" fmla="*/ 197961 w 395922"/>
                <a:gd name="connsiteY20" fmla="*/ 0 h 46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5922" h="462915">
                  <a:moveTo>
                    <a:pt x="197961" y="0"/>
                  </a:moveTo>
                  <a:cubicBezTo>
                    <a:pt x="307292" y="0"/>
                    <a:pt x="395922" y="88630"/>
                    <a:pt x="395922" y="197961"/>
                  </a:cubicBezTo>
                  <a:lnTo>
                    <a:pt x="395922" y="462915"/>
                  </a:lnTo>
                  <a:lnTo>
                    <a:pt x="389214" y="462915"/>
                  </a:lnTo>
                  <a:lnTo>
                    <a:pt x="389214" y="460928"/>
                  </a:lnTo>
                  <a:lnTo>
                    <a:pt x="327302" y="399016"/>
                  </a:lnTo>
                  <a:lnTo>
                    <a:pt x="265389" y="460928"/>
                  </a:lnTo>
                  <a:lnTo>
                    <a:pt x="265389" y="462915"/>
                  </a:lnTo>
                  <a:lnTo>
                    <a:pt x="259873" y="462915"/>
                  </a:lnTo>
                  <a:lnTo>
                    <a:pt x="259873" y="460930"/>
                  </a:lnTo>
                  <a:lnTo>
                    <a:pt x="197961" y="399018"/>
                  </a:lnTo>
                  <a:lnTo>
                    <a:pt x="136048" y="460930"/>
                  </a:lnTo>
                  <a:lnTo>
                    <a:pt x="136048" y="462915"/>
                  </a:lnTo>
                  <a:lnTo>
                    <a:pt x="130533" y="462915"/>
                  </a:lnTo>
                  <a:lnTo>
                    <a:pt x="130533" y="460931"/>
                  </a:lnTo>
                  <a:lnTo>
                    <a:pt x="68621" y="399019"/>
                  </a:lnTo>
                  <a:lnTo>
                    <a:pt x="6708" y="460931"/>
                  </a:lnTo>
                  <a:lnTo>
                    <a:pt x="6708" y="462915"/>
                  </a:lnTo>
                  <a:lnTo>
                    <a:pt x="0" y="462915"/>
                  </a:lnTo>
                  <a:lnTo>
                    <a:pt x="0" y="197961"/>
                  </a:lnTo>
                  <a:cubicBezTo>
                    <a:pt x="0" y="88630"/>
                    <a:pt x="88630" y="0"/>
                    <a:pt x="197961" y="0"/>
                  </a:cubicBezTo>
                  <a:close/>
                </a:path>
              </a:pathLst>
            </a:custGeom>
            <a:solidFill>
              <a:srgbClr val="F9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6714A9-33C2-4137-969D-A0A264E5F5A8}"/>
                </a:ext>
              </a:extLst>
            </p:cNvPr>
            <p:cNvSpPr/>
            <p:nvPr/>
          </p:nvSpPr>
          <p:spPr>
            <a:xfrm flipH="1">
              <a:off x="1403504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F18B33C-5D6F-4344-B9D0-203665D7FF54}"/>
                </a:ext>
              </a:extLst>
            </p:cNvPr>
            <p:cNvSpPr/>
            <p:nvPr/>
          </p:nvSpPr>
          <p:spPr>
            <a:xfrm flipH="1">
              <a:off x="392716" y="767916"/>
              <a:ext cx="712146" cy="86147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A9EE173-E05B-433C-A4F2-F0F9D332B80F}"/>
                </a:ext>
              </a:extLst>
            </p:cNvPr>
            <p:cNvSpPr/>
            <p:nvPr/>
          </p:nvSpPr>
          <p:spPr>
            <a:xfrm flipH="1">
              <a:off x="562053" y="743532"/>
              <a:ext cx="376730" cy="384228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7576DD2-B756-4A8A-A36D-4F72192CE189}"/>
                </a:ext>
              </a:extLst>
            </p:cNvPr>
            <p:cNvSpPr/>
            <p:nvPr/>
          </p:nvSpPr>
          <p:spPr>
            <a:xfrm flipH="1">
              <a:off x="1571763" y="743532"/>
              <a:ext cx="376730" cy="384228"/>
            </a:xfrm>
            <a:prstGeom prst="ellipse">
              <a:avLst/>
            </a:prstGeom>
            <a:solidFill>
              <a:srgbClr val="0E0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752849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F8FD26-84CB-4A34-9EED-3D0FE0BA48BC}"/>
              </a:ext>
            </a:extLst>
          </p:cNvPr>
          <p:cNvSpPr/>
          <p:nvPr/>
        </p:nvSpPr>
        <p:spPr>
          <a:xfrm>
            <a:off x="414668" y="226922"/>
            <a:ext cx="585263" cy="621497"/>
          </a:xfrm>
          <a:custGeom>
            <a:avLst/>
            <a:gdLst>
              <a:gd name="connsiteX0" fmla="*/ 410902 w 773892"/>
              <a:gd name="connsiteY0" fmla="*/ 0 h 821804"/>
              <a:gd name="connsiteX1" fmla="*/ 751628 w 773892"/>
              <a:gd name="connsiteY1" fmla="*/ 181163 h 821804"/>
              <a:gd name="connsiteX2" fmla="*/ 773892 w 773892"/>
              <a:gd name="connsiteY2" fmla="*/ 222181 h 821804"/>
              <a:gd name="connsiteX3" fmla="*/ 281652 w 773892"/>
              <a:gd name="connsiteY3" fmla="*/ 410902 h 821804"/>
              <a:gd name="connsiteX4" fmla="*/ 773892 w 773892"/>
              <a:gd name="connsiteY4" fmla="*/ 599623 h 821804"/>
              <a:gd name="connsiteX5" fmla="*/ 751628 w 773892"/>
              <a:gd name="connsiteY5" fmla="*/ 640641 h 821804"/>
              <a:gd name="connsiteX6" fmla="*/ 410902 w 773892"/>
              <a:gd name="connsiteY6" fmla="*/ 821804 h 821804"/>
              <a:gd name="connsiteX7" fmla="*/ 0 w 773892"/>
              <a:gd name="connsiteY7" fmla="*/ 410902 h 821804"/>
              <a:gd name="connsiteX8" fmla="*/ 410902 w 773892"/>
              <a:gd name="connsiteY8" fmla="*/ 0 h 82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892" h="821804">
                <a:moveTo>
                  <a:pt x="410902" y="0"/>
                </a:moveTo>
                <a:cubicBezTo>
                  <a:pt x="552736" y="0"/>
                  <a:pt x="677786" y="71862"/>
                  <a:pt x="751628" y="181163"/>
                </a:cubicBezTo>
                <a:lnTo>
                  <a:pt x="773892" y="222181"/>
                </a:lnTo>
                <a:lnTo>
                  <a:pt x="281652" y="410902"/>
                </a:lnTo>
                <a:lnTo>
                  <a:pt x="773892" y="599623"/>
                </a:lnTo>
                <a:lnTo>
                  <a:pt x="751628" y="640641"/>
                </a:lnTo>
                <a:cubicBezTo>
                  <a:pt x="677786" y="749942"/>
                  <a:pt x="552736" y="821804"/>
                  <a:pt x="410902" y="821804"/>
                </a:cubicBezTo>
                <a:cubicBezTo>
                  <a:pt x="183967" y="821804"/>
                  <a:pt x="0" y="637837"/>
                  <a:pt x="0" y="410902"/>
                </a:cubicBezTo>
                <a:cubicBezTo>
                  <a:pt x="0" y="183967"/>
                  <a:pt x="183967" y="0"/>
                  <a:pt x="410902" y="0"/>
                </a:cubicBezTo>
                <a:close/>
              </a:path>
            </a:pathLst>
          </a:cu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47C91B-EDC8-4344-8A77-BC1F76401BD5}"/>
              </a:ext>
            </a:extLst>
          </p:cNvPr>
          <p:cNvSpPr/>
          <p:nvPr/>
        </p:nvSpPr>
        <p:spPr>
          <a:xfrm>
            <a:off x="956366" y="335189"/>
            <a:ext cx="165622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95000"/>
                  </a:schemeClr>
                </a:solidFill>
                <a:latin typeface="Vineta BT" panose="04020906050602070202" pitchFamily="82" charset="0"/>
              </a:rPr>
              <a:t>MENU</a:t>
            </a:r>
            <a:endParaRPr lang="en-US" sz="2400" b="0" cap="none" spc="0" dirty="0">
              <a:ln w="0"/>
              <a:solidFill>
                <a:schemeClr val="bg1">
                  <a:lumMod val="95000"/>
                </a:schemeClr>
              </a:solidFill>
              <a:latin typeface="Vineta BT" panose="0402090605060207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64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F8FD26-84CB-4A34-9EED-3D0FE0BA48BC}"/>
              </a:ext>
            </a:extLst>
          </p:cNvPr>
          <p:cNvSpPr/>
          <p:nvPr/>
        </p:nvSpPr>
        <p:spPr>
          <a:xfrm>
            <a:off x="274275" y="202113"/>
            <a:ext cx="2331174" cy="2475498"/>
          </a:xfrm>
          <a:custGeom>
            <a:avLst/>
            <a:gdLst>
              <a:gd name="connsiteX0" fmla="*/ 410902 w 773892"/>
              <a:gd name="connsiteY0" fmla="*/ 0 h 821804"/>
              <a:gd name="connsiteX1" fmla="*/ 751628 w 773892"/>
              <a:gd name="connsiteY1" fmla="*/ 181163 h 821804"/>
              <a:gd name="connsiteX2" fmla="*/ 773892 w 773892"/>
              <a:gd name="connsiteY2" fmla="*/ 222181 h 821804"/>
              <a:gd name="connsiteX3" fmla="*/ 281652 w 773892"/>
              <a:gd name="connsiteY3" fmla="*/ 410902 h 821804"/>
              <a:gd name="connsiteX4" fmla="*/ 773892 w 773892"/>
              <a:gd name="connsiteY4" fmla="*/ 599623 h 821804"/>
              <a:gd name="connsiteX5" fmla="*/ 751628 w 773892"/>
              <a:gd name="connsiteY5" fmla="*/ 640641 h 821804"/>
              <a:gd name="connsiteX6" fmla="*/ 410902 w 773892"/>
              <a:gd name="connsiteY6" fmla="*/ 821804 h 821804"/>
              <a:gd name="connsiteX7" fmla="*/ 0 w 773892"/>
              <a:gd name="connsiteY7" fmla="*/ 410902 h 821804"/>
              <a:gd name="connsiteX8" fmla="*/ 410902 w 773892"/>
              <a:gd name="connsiteY8" fmla="*/ 0 h 82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892" h="821804">
                <a:moveTo>
                  <a:pt x="410902" y="0"/>
                </a:moveTo>
                <a:cubicBezTo>
                  <a:pt x="552736" y="0"/>
                  <a:pt x="677786" y="71862"/>
                  <a:pt x="751628" y="181163"/>
                </a:cubicBezTo>
                <a:lnTo>
                  <a:pt x="773892" y="222181"/>
                </a:lnTo>
                <a:lnTo>
                  <a:pt x="281652" y="410902"/>
                </a:lnTo>
                <a:lnTo>
                  <a:pt x="773892" y="599623"/>
                </a:lnTo>
                <a:lnTo>
                  <a:pt x="751628" y="640641"/>
                </a:lnTo>
                <a:cubicBezTo>
                  <a:pt x="677786" y="749942"/>
                  <a:pt x="552736" y="821804"/>
                  <a:pt x="410902" y="821804"/>
                </a:cubicBezTo>
                <a:cubicBezTo>
                  <a:pt x="183967" y="821804"/>
                  <a:pt x="0" y="637837"/>
                  <a:pt x="0" y="410902"/>
                </a:cubicBezTo>
                <a:cubicBezTo>
                  <a:pt x="0" y="183967"/>
                  <a:pt x="183967" y="0"/>
                  <a:pt x="410902" y="0"/>
                </a:cubicBezTo>
                <a:close/>
              </a:path>
            </a:pathLst>
          </a:cu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246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FFB7CE-E5ED-4013-BC98-796FDCC126AF}"/>
              </a:ext>
            </a:extLst>
          </p:cNvPr>
          <p:cNvSpPr/>
          <p:nvPr/>
        </p:nvSpPr>
        <p:spPr>
          <a:xfrm flipH="1">
            <a:off x="546822" y="202112"/>
            <a:ext cx="1786080" cy="2475500"/>
          </a:xfrm>
          <a:custGeom>
            <a:avLst/>
            <a:gdLst>
              <a:gd name="connsiteX0" fmla="*/ 410902 w 592934"/>
              <a:gd name="connsiteY0" fmla="*/ 0 h 821804"/>
              <a:gd name="connsiteX1" fmla="*/ 570844 w 592934"/>
              <a:gd name="connsiteY1" fmla="*/ 32291 h 821804"/>
              <a:gd name="connsiteX2" fmla="*/ 592933 w 592934"/>
              <a:gd name="connsiteY2" fmla="*/ 44280 h 821804"/>
              <a:gd name="connsiteX3" fmla="*/ 272600 w 592934"/>
              <a:gd name="connsiteY3" fmla="*/ 410901 h 821804"/>
              <a:gd name="connsiteX4" fmla="*/ 592934 w 592934"/>
              <a:gd name="connsiteY4" fmla="*/ 777523 h 821804"/>
              <a:gd name="connsiteX5" fmla="*/ 570844 w 592934"/>
              <a:gd name="connsiteY5" fmla="*/ 789513 h 821804"/>
              <a:gd name="connsiteX6" fmla="*/ 410902 w 592934"/>
              <a:gd name="connsiteY6" fmla="*/ 821804 h 821804"/>
              <a:gd name="connsiteX7" fmla="*/ 0 w 592934"/>
              <a:gd name="connsiteY7" fmla="*/ 410902 h 821804"/>
              <a:gd name="connsiteX8" fmla="*/ 410902 w 592934"/>
              <a:gd name="connsiteY8" fmla="*/ 0 h 82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2934" h="821804">
                <a:moveTo>
                  <a:pt x="410902" y="0"/>
                </a:moveTo>
                <a:cubicBezTo>
                  <a:pt x="467636" y="0"/>
                  <a:pt x="521684" y="11498"/>
                  <a:pt x="570844" y="32291"/>
                </a:cubicBezTo>
                <a:lnTo>
                  <a:pt x="592933" y="44280"/>
                </a:lnTo>
                <a:lnTo>
                  <a:pt x="272600" y="410901"/>
                </a:lnTo>
                <a:lnTo>
                  <a:pt x="592934" y="777523"/>
                </a:lnTo>
                <a:lnTo>
                  <a:pt x="570844" y="789513"/>
                </a:lnTo>
                <a:cubicBezTo>
                  <a:pt x="521684" y="810306"/>
                  <a:pt x="467636" y="821804"/>
                  <a:pt x="410902" y="821804"/>
                </a:cubicBezTo>
                <a:cubicBezTo>
                  <a:pt x="183967" y="821804"/>
                  <a:pt x="0" y="637837"/>
                  <a:pt x="0" y="410902"/>
                </a:cubicBezTo>
                <a:cubicBezTo>
                  <a:pt x="0" y="183967"/>
                  <a:pt x="183967" y="0"/>
                  <a:pt x="410902" y="0"/>
                </a:cubicBezTo>
                <a:close/>
              </a:path>
            </a:pathLst>
          </a:cu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840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F8FD26-84CB-4A34-9EED-3D0FE0BA48BC}"/>
              </a:ext>
            </a:extLst>
          </p:cNvPr>
          <p:cNvSpPr/>
          <p:nvPr/>
        </p:nvSpPr>
        <p:spPr>
          <a:xfrm flipH="1">
            <a:off x="274275" y="202113"/>
            <a:ext cx="2331174" cy="2475498"/>
          </a:xfrm>
          <a:custGeom>
            <a:avLst/>
            <a:gdLst>
              <a:gd name="connsiteX0" fmla="*/ 410902 w 773892"/>
              <a:gd name="connsiteY0" fmla="*/ 0 h 821804"/>
              <a:gd name="connsiteX1" fmla="*/ 751628 w 773892"/>
              <a:gd name="connsiteY1" fmla="*/ 181163 h 821804"/>
              <a:gd name="connsiteX2" fmla="*/ 773892 w 773892"/>
              <a:gd name="connsiteY2" fmla="*/ 222181 h 821804"/>
              <a:gd name="connsiteX3" fmla="*/ 281652 w 773892"/>
              <a:gd name="connsiteY3" fmla="*/ 410902 h 821804"/>
              <a:gd name="connsiteX4" fmla="*/ 773892 w 773892"/>
              <a:gd name="connsiteY4" fmla="*/ 599623 h 821804"/>
              <a:gd name="connsiteX5" fmla="*/ 751628 w 773892"/>
              <a:gd name="connsiteY5" fmla="*/ 640641 h 821804"/>
              <a:gd name="connsiteX6" fmla="*/ 410902 w 773892"/>
              <a:gd name="connsiteY6" fmla="*/ 821804 h 821804"/>
              <a:gd name="connsiteX7" fmla="*/ 0 w 773892"/>
              <a:gd name="connsiteY7" fmla="*/ 410902 h 821804"/>
              <a:gd name="connsiteX8" fmla="*/ 410902 w 773892"/>
              <a:gd name="connsiteY8" fmla="*/ 0 h 82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892" h="821804">
                <a:moveTo>
                  <a:pt x="410902" y="0"/>
                </a:moveTo>
                <a:cubicBezTo>
                  <a:pt x="552736" y="0"/>
                  <a:pt x="677786" y="71862"/>
                  <a:pt x="751628" y="181163"/>
                </a:cubicBezTo>
                <a:lnTo>
                  <a:pt x="773892" y="222181"/>
                </a:lnTo>
                <a:lnTo>
                  <a:pt x="281652" y="410902"/>
                </a:lnTo>
                <a:lnTo>
                  <a:pt x="773892" y="599623"/>
                </a:lnTo>
                <a:lnTo>
                  <a:pt x="751628" y="640641"/>
                </a:lnTo>
                <a:cubicBezTo>
                  <a:pt x="677786" y="749942"/>
                  <a:pt x="552736" y="821804"/>
                  <a:pt x="410902" y="821804"/>
                </a:cubicBezTo>
                <a:cubicBezTo>
                  <a:pt x="183967" y="821804"/>
                  <a:pt x="0" y="637837"/>
                  <a:pt x="0" y="410902"/>
                </a:cubicBezTo>
                <a:cubicBezTo>
                  <a:pt x="0" y="183967"/>
                  <a:pt x="183967" y="0"/>
                  <a:pt x="410902" y="0"/>
                </a:cubicBezTo>
                <a:close/>
              </a:path>
            </a:pathLst>
          </a:cu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322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FFB7CE-E5ED-4013-BC98-796FDCC126AF}"/>
              </a:ext>
            </a:extLst>
          </p:cNvPr>
          <p:cNvSpPr/>
          <p:nvPr/>
        </p:nvSpPr>
        <p:spPr>
          <a:xfrm rot="16200000">
            <a:off x="546822" y="202112"/>
            <a:ext cx="1786080" cy="2475500"/>
          </a:xfrm>
          <a:custGeom>
            <a:avLst/>
            <a:gdLst>
              <a:gd name="connsiteX0" fmla="*/ 410902 w 592934"/>
              <a:gd name="connsiteY0" fmla="*/ 0 h 821804"/>
              <a:gd name="connsiteX1" fmla="*/ 570844 w 592934"/>
              <a:gd name="connsiteY1" fmla="*/ 32291 h 821804"/>
              <a:gd name="connsiteX2" fmla="*/ 592933 w 592934"/>
              <a:gd name="connsiteY2" fmla="*/ 44280 h 821804"/>
              <a:gd name="connsiteX3" fmla="*/ 272600 w 592934"/>
              <a:gd name="connsiteY3" fmla="*/ 410901 h 821804"/>
              <a:gd name="connsiteX4" fmla="*/ 592934 w 592934"/>
              <a:gd name="connsiteY4" fmla="*/ 777523 h 821804"/>
              <a:gd name="connsiteX5" fmla="*/ 570844 w 592934"/>
              <a:gd name="connsiteY5" fmla="*/ 789513 h 821804"/>
              <a:gd name="connsiteX6" fmla="*/ 410902 w 592934"/>
              <a:gd name="connsiteY6" fmla="*/ 821804 h 821804"/>
              <a:gd name="connsiteX7" fmla="*/ 0 w 592934"/>
              <a:gd name="connsiteY7" fmla="*/ 410902 h 821804"/>
              <a:gd name="connsiteX8" fmla="*/ 410902 w 592934"/>
              <a:gd name="connsiteY8" fmla="*/ 0 h 82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2934" h="821804">
                <a:moveTo>
                  <a:pt x="410902" y="0"/>
                </a:moveTo>
                <a:cubicBezTo>
                  <a:pt x="467636" y="0"/>
                  <a:pt x="521684" y="11498"/>
                  <a:pt x="570844" y="32291"/>
                </a:cubicBezTo>
                <a:lnTo>
                  <a:pt x="592933" y="44280"/>
                </a:lnTo>
                <a:lnTo>
                  <a:pt x="272600" y="410901"/>
                </a:lnTo>
                <a:lnTo>
                  <a:pt x="592934" y="777523"/>
                </a:lnTo>
                <a:lnTo>
                  <a:pt x="570844" y="789513"/>
                </a:lnTo>
                <a:cubicBezTo>
                  <a:pt x="521684" y="810306"/>
                  <a:pt x="467636" y="821804"/>
                  <a:pt x="410902" y="821804"/>
                </a:cubicBezTo>
                <a:cubicBezTo>
                  <a:pt x="183967" y="821804"/>
                  <a:pt x="0" y="637837"/>
                  <a:pt x="0" y="410902"/>
                </a:cubicBezTo>
                <a:cubicBezTo>
                  <a:pt x="0" y="183967"/>
                  <a:pt x="183967" y="0"/>
                  <a:pt x="410902" y="0"/>
                </a:cubicBezTo>
                <a:close/>
              </a:path>
            </a:pathLst>
          </a:cu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787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F8FD26-84CB-4A34-9EED-3D0FE0BA48BC}"/>
              </a:ext>
            </a:extLst>
          </p:cNvPr>
          <p:cNvSpPr/>
          <p:nvPr/>
        </p:nvSpPr>
        <p:spPr>
          <a:xfrm rot="16200000">
            <a:off x="274275" y="202113"/>
            <a:ext cx="2331174" cy="2475498"/>
          </a:xfrm>
          <a:custGeom>
            <a:avLst/>
            <a:gdLst>
              <a:gd name="connsiteX0" fmla="*/ 410902 w 773892"/>
              <a:gd name="connsiteY0" fmla="*/ 0 h 821804"/>
              <a:gd name="connsiteX1" fmla="*/ 751628 w 773892"/>
              <a:gd name="connsiteY1" fmla="*/ 181163 h 821804"/>
              <a:gd name="connsiteX2" fmla="*/ 773892 w 773892"/>
              <a:gd name="connsiteY2" fmla="*/ 222181 h 821804"/>
              <a:gd name="connsiteX3" fmla="*/ 281652 w 773892"/>
              <a:gd name="connsiteY3" fmla="*/ 410902 h 821804"/>
              <a:gd name="connsiteX4" fmla="*/ 773892 w 773892"/>
              <a:gd name="connsiteY4" fmla="*/ 599623 h 821804"/>
              <a:gd name="connsiteX5" fmla="*/ 751628 w 773892"/>
              <a:gd name="connsiteY5" fmla="*/ 640641 h 821804"/>
              <a:gd name="connsiteX6" fmla="*/ 410902 w 773892"/>
              <a:gd name="connsiteY6" fmla="*/ 821804 h 821804"/>
              <a:gd name="connsiteX7" fmla="*/ 0 w 773892"/>
              <a:gd name="connsiteY7" fmla="*/ 410902 h 821804"/>
              <a:gd name="connsiteX8" fmla="*/ 410902 w 773892"/>
              <a:gd name="connsiteY8" fmla="*/ 0 h 82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892" h="821804">
                <a:moveTo>
                  <a:pt x="410902" y="0"/>
                </a:moveTo>
                <a:cubicBezTo>
                  <a:pt x="552736" y="0"/>
                  <a:pt x="677786" y="71862"/>
                  <a:pt x="751628" y="181163"/>
                </a:cubicBezTo>
                <a:lnTo>
                  <a:pt x="773892" y="222181"/>
                </a:lnTo>
                <a:lnTo>
                  <a:pt x="281652" y="410902"/>
                </a:lnTo>
                <a:lnTo>
                  <a:pt x="773892" y="599623"/>
                </a:lnTo>
                <a:lnTo>
                  <a:pt x="751628" y="640641"/>
                </a:lnTo>
                <a:cubicBezTo>
                  <a:pt x="677786" y="749942"/>
                  <a:pt x="552736" y="821804"/>
                  <a:pt x="410902" y="821804"/>
                </a:cubicBezTo>
                <a:cubicBezTo>
                  <a:pt x="183967" y="821804"/>
                  <a:pt x="0" y="637837"/>
                  <a:pt x="0" y="410902"/>
                </a:cubicBezTo>
                <a:cubicBezTo>
                  <a:pt x="0" y="183967"/>
                  <a:pt x="183967" y="0"/>
                  <a:pt x="410902" y="0"/>
                </a:cubicBezTo>
                <a:close/>
              </a:path>
            </a:pathLst>
          </a:cu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620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FFB7CE-E5ED-4013-BC98-796FDCC126AF}"/>
              </a:ext>
            </a:extLst>
          </p:cNvPr>
          <p:cNvSpPr/>
          <p:nvPr/>
        </p:nvSpPr>
        <p:spPr>
          <a:xfrm rot="5400000">
            <a:off x="546822" y="202112"/>
            <a:ext cx="1786080" cy="2475500"/>
          </a:xfrm>
          <a:custGeom>
            <a:avLst/>
            <a:gdLst>
              <a:gd name="connsiteX0" fmla="*/ 410902 w 592934"/>
              <a:gd name="connsiteY0" fmla="*/ 0 h 821804"/>
              <a:gd name="connsiteX1" fmla="*/ 570844 w 592934"/>
              <a:gd name="connsiteY1" fmla="*/ 32291 h 821804"/>
              <a:gd name="connsiteX2" fmla="*/ 592933 w 592934"/>
              <a:gd name="connsiteY2" fmla="*/ 44280 h 821804"/>
              <a:gd name="connsiteX3" fmla="*/ 272600 w 592934"/>
              <a:gd name="connsiteY3" fmla="*/ 410901 h 821804"/>
              <a:gd name="connsiteX4" fmla="*/ 592934 w 592934"/>
              <a:gd name="connsiteY4" fmla="*/ 777523 h 821804"/>
              <a:gd name="connsiteX5" fmla="*/ 570844 w 592934"/>
              <a:gd name="connsiteY5" fmla="*/ 789513 h 821804"/>
              <a:gd name="connsiteX6" fmla="*/ 410902 w 592934"/>
              <a:gd name="connsiteY6" fmla="*/ 821804 h 821804"/>
              <a:gd name="connsiteX7" fmla="*/ 0 w 592934"/>
              <a:gd name="connsiteY7" fmla="*/ 410902 h 821804"/>
              <a:gd name="connsiteX8" fmla="*/ 410902 w 592934"/>
              <a:gd name="connsiteY8" fmla="*/ 0 h 82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2934" h="821804">
                <a:moveTo>
                  <a:pt x="410902" y="0"/>
                </a:moveTo>
                <a:cubicBezTo>
                  <a:pt x="467636" y="0"/>
                  <a:pt x="521684" y="11498"/>
                  <a:pt x="570844" y="32291"/>
                </a:cubicBezTo>
                <a:lnTo>
                  <a:pt x="592933" y="44280"/>
                </a:lnTo>
                <a:lnTo>
                  <a:pt x="272600" y="410901"/>
                </a:lnTo>
                <a:lnTo>
                  <a:pt x="592934" y="777523"/>
                </a:lnTo>
                <a:lnTo>
                  <a:pt x="570844" y="789513"/>
                </a:lnTo>
                <a:cubicBezTo>
                  <a:pt x="521684" y="810306"/>
                  <a:pt x="467636" y="821804"/>
                  <a:pt x="410902" y="821804"/>
                </a:cubicBezTo>
                <a:cubicBezTo>
                  <a:pt x="183967" y="821804"/>
                  <a:pt x="0" y="637837"/>
                  <a:pt x="0" y="410902"/>
                </a:cubicBezTo>
                <a:cubicBezTo>
                  <a:pt x="0" y="183967"/>
                  <a:pt x="183967" y="0"/>
                  <a:pt x="410902" y="0"/>
                </a:cubicBezTo>
                <a:close/>
              </a:path>
            </a:pathLst>
          </a:cu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59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16</Words>
  <Application>Microsoft Office PowerPoint</Application>
  <PresentationFormat>Custom</PresentationFormat>
  <Paragraphs>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Vineta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1905018 - Md. Mohaiminul Islam</dc:creator>
  <cp:lastModifiedBy>1905018 - Md. Mohaiminul Islam</cp:lastModifiedBy>
  <cp:revision>14</cp:revision>
  <dcterms:created xsi:type="dcterms:W3CDTF">2020-12-01T07:25:42Z</dcterms:created>
  <dcterms:modified xsi:type="dcterms:W3CDTF">2020-12-13T15:35:12Z</dcterms:modified>
</cp:coreProperties>
</file>