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3" r:id="rId7"/>
    <p:sldId id="270" r:id="rId8"/>
    <p:sldId id="264" r:id="rId9"/>
    <p:sldId id="274" r:id="rId10"/>
    <p:sldId id="277" r:id="rId11"/>
    <p:sldId id="275" r:id="rId12"/>
    <p:sldId id="276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0704" autoAdjust="0"/>
  </p:normalViewPr>
  <p:slideViewPr>
    <p:cSldViewPr snapToGrid="0">
      <p:cViewPr varScale="1">
        <p:scale>
          <a:sx n="102" d="100"/>
          <a:sy n="102" d="100"/>
        </p:scale>
        <p:origin x="13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30" y="832740"/>
            <a:ext cx="5768567" cy="120491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Lankabangla Security Portal</a:t>
            </a:r>
            <a:br>
              <a:rPr lang="en-US" dirty="0"/>
            </a:br>
            <a:r>
              <a:rPr lang="en-US" dirty="0"/>
              <a:t>v1.0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230" y="4057555"/>
            <a:ext cx="5111750" cy="1525588"/>
          </a:xfrm>
        </p:spPr>
        <p:txBody>
          <a:bodyPr>
            <a:normAutofit/>
          </a:bodyPr>
          <a:lstStyle/>
          <a:p>
            <a:r>
              <a:rPr lang="en-US" sz="1800" dirty="0"/>
              <a:t>Developed by DataCoders</a:t>
            </a:r>
          </a:p>
          <a:p>
            <a:r>
              <a:rPr lang="en-US" sz="1400" dirty="0"/>
              <a:t>2021237	Md. Omar Bin Sarwar</a:t>
            </a:r>
          </a:p>
          <a:p>
            <a:r>
              <a:rPr lang="en-US" sz="1400" dirty="0"/>
              <a:t>1920585	</a:t>
            </a:r>
            <a:r>
              <a:rPr lang="en-US" sz="1400" b="0" i="0" dirty="0">
                <a:effectLst/>
              </a:rPr>
              <a:t>Shazneen Islam Akhi</a:t>
            </a:r>
            <a:endParaRPr lang="en-US" sz="1400" dirty="0"/>
          </a:p>
          <a:p>
            <a:r>
              <a:rPr lang="en-US" sz="1400" dirty="0"/>
              <a:t>1611001	Iftakhirul Mohaimin Alif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2429831-978E-299C-5D6C-75857A9D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85B81FC-8959-BF5B-A5A1-91C0DE7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Lankabangla Security Portal v1.0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2D1952-6F33-4CE0-78D6-242D866D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kern="1200" dirty="0">
                <a:solidFill>
                  <a:srgbClr val="898989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Lankabangla Security Portal v1.0</a:t>
            </a:r>
            <a:endParaRPr lang="en-US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0C2E42C-7B6D-0BCB-DEF9-985F7425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1750" cy="1204912"/>
          </a:xfrm>
        </p:spPr>
        <p:txBody>
          <a:bodyPr/>
          <a:lstStyle/>
          <a:p>
            <a:r>
              <a:rPr lang="en-US" dirty="0"/>
              <a:t>Future 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9002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kern="1200" dirty="0">
                <a:solidFill>
                  <a:srgbClr val="898989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Lankabangla Security Portal v1.0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09938" cy="1249960"/>
          </a:xfrm>
        </p:spPr>
        <p:txBody>
          <a:bodyPr/>
          <a:lstStyle/>
          <a:p>
            <a:r>
              <a:rPr lang="en-US" dirty="0"/>
              <a:t>Rich Picture AS 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898989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Lankabangla Security Portal v1.0</a:t>
            </a:r>
            <a:endParaRPr lang="en-US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09938" cy="1249960"/>
          </a:xfrm>
        </p:spPr>
        <p:txBody>
          <a:bodyPr/>
          <a:lstStyle/>
          <a:p>
            <a:r>
              <a:rPr lang="en-US" dirty="0"/>
              <a:t>Rich Picture to be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898989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Lankabangla Security Portal v1.0</a:t>
            </a:r>
            <a:endParaRPr lang="en-US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5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E46553-B882-14B6-DA0C-6836530B314D}"/>
              </a:ext>
            </a:extLst>
          </p:cNvPr>
          <p:cNvSpPr txBox="1">
            <a:spLocks/>
          </p:cNvSpPr>
          <p:nvPr/>
        </p:nvSpPr>
        <p:spPr>
          <a:xfrm>
            <a:off x="6991350" y="194205"/>
            <a:ext cx="4602235" cy="921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Problem Analysis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9DAC52-DD28-7F4A-2A33-AEB8F2C3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kern="1200" dirty="0">
              <a:solidFill>
                <a:srgbClr val="898989"/>
              </a:solidFill>
              <a:effectLst/>
              <a:latin typeface="Tenorite" panose="00000500000000000000" pitchFamily="2" charset="0"/>
              <a:ea typeface="+mn-ea"/>
              <a:cs typeface="+mn-cs"/>
            </a:endParaRPr>
          </a:p>
          <a:p>
            <a:r>
              <a:rPr lang="en-US" kern="1200" dirty="0">
                <a:solidFill>
                  <a:srgbClr val="898989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Lankabangla Security Portal v1.0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9350" y="6356350"/>
            <a:ext cx="4114800" cy="365125"/>
          </a:xfrm>
        </p:spPr>
        <p:txBody>
          <a:bodyPr/>
          <a:lstStyle/>
          <a:p>
            <a:r>
              <a:rPr lang="en-US" kern="1200" dirty="0">
                <a:solidFill>
                  <a:srgbClr val="898989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Lankabangla Security Portal v1.0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0933F38-9F0C-CACA-3B5A-95A71EF2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794" y="-6088"/>
            <a:ext cx="956345" cy="660429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DAB91269-AD3B-5675-F474-9A55188C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7" y="387350"/>
            <a:ext cx="10127677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9350" y="6356350"/>
            <a:ext cx="4114800" cy="365125"/>
          </a:xfrm>
        </p:spPr>
        <p:txBody>
          <a:bodyPr/>
          <a:lstStyle/>
          <a:p>
            <a:r>
              <a:rPr lang="en-US" kern="1200" dirty="0">
                <a:solidFill>
                  <a:srgbClr val="898989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Lankabangla Security Portal v1.0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5.i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0933F38-9F0C-CACA-3B5A-95A71EF2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794" y="-6088"/>
            <a:ext cx="956345" cy="660429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C1A140-57C4-46A2-CBB8-843D03C9A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34"/>
          <a:stretch/>
        </p:blipFill>
        <p:spPr>
          <a:xfrm>
            <a:off x="988669" y="654341"/>
            <a:ext cx="7964831" cy="68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0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9350" y="6356350"/>
            <a:ext cx="4114800" cy="365125"/>
          </a:xfrm>
        </p:spPr>
        <p:txBody>
          <a:bodyPr/>
          <a:lstStyle/>
          <a:p>
            <a:r>
              <a:rPr lang="en-US" kern="1200" dirty="0">
                <a:solidFill>
                  <a:srgbClr val="898989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Lankabangla Security Portal v1.0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5.ii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0933F38-9F0C-CACA-3B5A-95A71EF2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794" y="-6088"/>
            <a:ext cx="956345" cy="660429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DAB91269-AD3B-5675-F474-9A55188C6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7" r="29924"/>
          <a:stretch/>
        </p:blipFill>
        <p:spPr>
          <a:xfrm>
            <a:off x="598571" y="261937"/>
            <a:ext cx="7756357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2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91350" y="6356349"/>
            <a:ext cx="4114800" cy="365125"/>
          </a:xfrm>
        </p:spPr>
        <p:txBody>
          <a:bodyPr/>
          <a:lstStyle/>
          <a:p>
            <a:r>
              <a:rPr lang="en-US" kern="1200" dirty="0">
                <a:solidFill>
                  <a:srgbClr val="898989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Lankabangla Security Portal v1.0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5.iii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0933F38-9F0C-CACA-3B5A-95A71EF2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794" y="-6088"/>
            <a:ext cx="956345" cy="660429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5BD97E24-EECD-0900-1FE4-4A8BA59B3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00" r="-43100"/>
          <a:stretch/>
        </p:blipFill>
        <p:spPr>
          <a:xfrm>
            <a:off x="1839203" y="387349"/>
            <a:ext cx="13704989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5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87229" y="636270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E46553-B882-14B6-DA0C-6836530B314D}"/>
              </a:ext>
            </a:extLst>
          </p:cNvPr>
          <p:cNvSpPr txBox="1">
            <a:spLocks/>
          </p:cNvSpPr>
          <p:nvPr/>
        </p:nvSpPr>
        <p:spPr>
          <a:xfrm>
            <a:off x="7267575" y="2899305"/>
            <a:ext cx="4602235" cy="921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Relational Schema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9DAC52-DD28-7F4A-2A33-AEB8F2C3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6350000"/>
            <a:ext cx="4114800" cy="365125"/>
          </a:xfrm>
        </p:spPr>
        <p:txBody>
          <a:bodyPr/>
          <a:lstStyle/>
          <a:p>
            <a:endParaRPr lang="en-US" kern="1200" dirty="0">
              <a:solidFill>
                <a:srgbClr val="898989"/>
              </a:solidFill>
              <a:effectLst/>
              <a:latin typeface="Tenorite" panose="00000500000000000000" pitchFamily="2" charset="0"/>
              <a:ea typeface="+mn-ea"/>
              <a:cs typeface="+mn-cs"/>
            </a:endParaRPr>
          </a:p>
          <a:p>
            <a:r>
              <a:rPr lang="en-US" kern="1200" dirty="0">
                <a:solidFill>
                  <a:srgbClr val="898989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Lankabangla Security Portal v1.0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2" name="Picture 1" descr="A screenshot of a computer">
            <a:extLst>
              <a:ext uri="{FF2B5EF4-FFF2-40B4-BE49-F238E27FC236}">
                <a16:creationId xmlns:a16="http://schemas.microsoft.com/office/drawing/2014/main" id="{5F02B71C-5677-D0DF-DC2F-96870309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3" y="0"/>
            <a:ext cx="10682688" cy="67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{255208B1-F7D7-465E-BA4B-751BBD0A44FC}tf67328976_win32</Template>
  <TotalTime>111</TotalTime>
  <Words>116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Lankabangla Security Portal v1.0</vt:lpstr>
      <vt:lpstr>Rich Picture AS IS</vt:lpstr>
      <vt:lpstr>Rich Picture to be</vt:lpstr>
      <vt:lpstr>PowerPoint Presentation</vt:lpstr>
      <vt:lpstr>ERD</vt:lpstr>
      <vt:lpstr>ERD</vt:lpstr>
      <vt:lpstr>ERD</vt:lpstr>
      <vt:lpstr>ERD</vt:lpstr>
      <vt:lpstr>PowerPoint Presentation</vt:lpstr>
      <vt:lpstr>Future  Implementations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Lankabangla Security Portal v1.0</dc:title>
  <dc:creator>Iftakhirul Mohaimin Alif</dc:creator>
  <cp:lastModifiedBy>Iftakhirul Mohaimin Alif</cp:lastModifiedBy>
  <cp:revision>7</cp:revision>
  <dcterms:created xsi:type="dcterms:W3CDTF">2023-09-03T18:01:32Z</dcterms:created>
  <dcterms:modified xsi:type="dcterms:W3CDTF">2023-09-03T19:54:36Z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