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1284" y="3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D2FE8-2837-471A-B964-63EABD7CD3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22799" y="1544638"/>
            <a:ext cx="7197725" cy="2422525"/>
          </a:xfrm>
        </p:spPr>
        <p:txBody>
          <a:bodyPr>
            <a:normAutofit fontScale="90000"/>
          </a:bodyPr>
          <a:lstStyle/>
          <a:p>
            <a:pPr algn="ctr"/>
            <a:br>
              <a:rPr lang="en-US" dirty="0"/>
            </a:br>
            <a:br>
              <a:rPr lang="en-US" dirty="0"/>
            </a:br>
            <a:r>
              <a:rPr lang="en-US" sz="7300" b="1" dirty="0"/>
              <a:t>"OS Image Backup and Recovery"</a:t>
            </a:r>
            <a:br>
              <a:rPr lang="en-US" dirty="0"/>
            </a:b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F570113-7D38-4A3E-9AAD-C11349105F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21661" y="5313362"/>
            <a:ext cx="7197726" cy="1405467"/>
          </a:xfrm>
        </p:spPr>
        <p:txBody>
          <a:bodyPr>
            <a:normAutofit/>
          </a:bodyPr>
          <a:lstStyle/>
          <a:p>
            <a:pPr algn="l"/>
            <a:r>
              <a:rPr lang="en-US" sz="2000" dirty="0"/>
              <a:t>Name: </a:t>
            </a:r>
            <a:r>
              <a:rPr lang="en-US" sz="2000" dirty="0" err="1"/>
              <a:t>mohaimin</a:t>
            </a:r>
            <a:r>
              <a:rPr lang="en-US" sz="2000" dirty="0"/>
              <a:t> khan </a:t>
            </a:r>
            <a:r>
              <a:rPr lang="en-US" sz="2000" dirty="0" err="1"/>
              <a:t>abid</a:t>
            </a:r>
            <a:endParaRPr lang="en-US" sz="2000" dirty="0"/>
          </a:p>
          <a:p>
            <a:pPr algn="l"/>
            <a:r>
              <a:rPr lang="en-US" sz="2000" dirty="0"/>
              <a:t>Batch : is-10</a:t>
            </a:r>
          </a:p>
          <a:p>
            <a:pPr algn="l"/>
            <a:r>
              <a:rPr lang="en-US" sz="2000" dirty="0"/>
              <a:t>Id: 20</a:t>
            </a:r>
          </a:p>
        </p:txBody>
      </p:sp>
    </p:spTree>
    <p:extLst>
      <p:ext uri="{BB962C8B-B14F-4D97-AF65-F5344CB8AC3E}">
        <p14:creationId xmlns:p14="http://schemas.microsoft.com/office/powerpoint/2010/main" val="32892121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D7DC8-755E-4121-AE21-81C8ED6DC1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87899" y="1253069"/>
            <a:ext cx="7197726" cy="242146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 </a:t>
            </a:r>
            <a:r>
              <a:rPr lang="en-US" sz="6600" dirty="0"/>
              <a:t>OS Recovery Process</a:t>
            </a:r>
            <a:br>
              <a:rPr lang="en-US" dirty="0"/>
            </a:br>
            <a:r>
              <a:rPr lang="en-US" sz="4400" dirty="0"/>
              <a:t>Step-by-step guide: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CCD28D-A21D-4864-A5C7-396425C661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81499" y="5037668"/>
            <a:ext cx="7197726" cy="1405467"/>
          </a:xfrm>
        </p:spPr>
        <p:txBody>
          <a:bodyPr/>
          <a:lstStyle/>
          <a:p>
            <a:pPr marL="342900" indent="-342900" algn="l">
              <a:buAutoNum type="arabicPeriod"/>
            </a:pPr>
            <a:r>
              <a:rPr lang="en-US" dirty="0"/>
              <a:t>Boot from recovery media.</a:t>
            </a:r>
          </a:p>
          <a:p>
            <a:pPr marL="342900" indent="-342900" algn="l">
              <a:buAutoNum type="arabicPeriod"/>
            </a:pPr>
            <a:r>
              <a:rPr lang="en-US" dirty="0"/>
              <a:t>2. Select the backup image.</a:t>
            </a:r>
          </a:p>
          <a:p>
            <a:pPr marL="342900" indent="-342900" algn="l">
              <a:buAutoNum type="arabicPeriod"/>
            </a:pPr>
            <a:r>
              <a:rPr lang="en-US" dirty="0"/>
              <a:t>3. Restore the image to the desired drive.</a:t>
            </a:r>
          </a:p>
        </p:txBody>
      </p:sp>
    </p:spTree>
    <p:extLst>
      <p:ext uri="{BB962C8B-B14F-4D97-AF65-F5344CB8AC3E}">
        <p14:creationId xmlns:p14="http://schemas.microsoft.com/office/powerpoint/2010/main" val="38790170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B7ECE-BEDF-4E6D-8F62-0669CC292D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0" y="1066801"/>
            <a:ext cx="7197726" cy="2421464"/>
          </a:xfrm>
        </p:spPr>
        <p:txBody>
          <a:bodyPr>
            <a:noAutofit/>
          </a:bodyPr>
          <a:lstStyle/>
          <a:p>
            <a:pPr algn="l"/>
            <a:r>
              <a:rPr lang="en-US" sz="6600" b="1" dirty="0"/>
              <a:t>Challenges in Backup and Recovery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429D1F-0AD9-4F29-8DC8-8919E431F6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29399" y="3488266"/>
            <a:ext cx="7197726" cy="1667934"/>
          </a:xfrm>
        </p:spPr>
        <p:txBody>
          <a:bodyPr>
            <a:noAutofit/>
          </a:bodyPr>
          <a:lstStyle/>
          <a:p>
            <a:pPr algn="l"/>
            <a:r>
              <a:rPr lang="en-US" b="1" dirty="0"/>
              <a:t>Common issues:</a:t>
            </a:r>
          </a:p>
          <a:p>
            <a:pPr algn="l"/>
            <a:r>
              <a:rPr lang="en-US" b="1" dirty="0"/>
              <a:t>Incomplete backups.</a:t>
            </a:r>
          </a:p>
          <a:p>
            <a:pPr algn="l"/>
            <a:r>
              <a:rPr lang="en-US" b="1" dirty="0"/>
              <a:t>Corrupted backup files.</a:t>
            </a:r>
          </a:p>
          <a:p>
            <a:pPr algn="l"/>
            <a:r>
              <a:rPr lang="en-US" b="1" dirty="0"/>
              <a:t>Incompatible recovery hardware.</a:t>
            </a:r>
          </a:p>
        </p:txBody>
      </p:sp>
    </p:spTree>
    <p:extLst>
      <p:ext uri="{BB962C8B-B14F-4D97-AF65-F5344CB8AC3E}">
        <p14:creationId xmlns:p14="http://schemas.microsoft.com/office/powerpoint/2010/main" val="23593958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95A17-6999-4DFA-884E-85A6FFD660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21299" y="198967"/>
            <a:ext cx="7197726" cy="2421464"/>
          </a:xfrm>
        </p:spPr>
        <p:txBody>
          <a:bodyPr>
            <a:normAutofit/>
          </a:bodyPr>
          <a:lstStyle/>
          <a:p>
            <a:pPr algn="l"/>
            <a:r>
              <a:rPr lang="en-US" sz="6600" b="1" dirty="0"/>
              <a:t>Best Practices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65DE24-3B83-4C5D-9227-4CB09C77A1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22999" y="3090332"/>
            <a:ext cx="7197726" cy="1900768"/>
          </a:xfrm>
        </p:spPr>
        <p:txBody>
          <a:bodyPr>
            <a:normAutofit/>
          </a:bodyPr>
          <a:lstStyle/>
          <a:p>
            <a:pPr algn="l"/>
            <a:r>
              <a:rPr lang="en-US" b="1" dirty="0"/>
              <a:t>Use verified backup software.</a:t>
            </a:r>
          </a:p>
          <a:p>
            <a:pPr algn="l"/>
            <a:r>
              <a:rPr lang="en-US" b="1" dirty="0"/>
              <a:t>Store backups in multiple locations.</a:t>
            </a:r>
          </a:p>
          <a:p>
            <a:pPr algn="l"/>
            <a:r>
              <a:rPr lang="en-US" b="1" dirty="0"/>
              <a:t>Test backups periodically.</a:t>
            </a:r>
          </a:p>
          <a:p>
            <a:pPr algn="l"/>
            <a:r>
              <a:rPr lang="en-US" b="1" dirty="0"/>
              <a:t>Keep recovery media updated.</a:t>
            </a:r>
          </a:p>
        </p:txBody>
      </p:sp>
    </p:spTree>
    <p:extLst>
      <p:ext uri="{BB962C8B-B14F-4D97-AF65-F5344CB8AC3E}">
        <p14:creationId xmlns:p14="http://schemas.microsoft.com/office/powerpoint/2010/main" val="480294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91B2A-1405-46C7-90A9-886FC4BFCE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54699" y="211667"/>
            <a:ext cx="7197726" cy="2421464"/>
          </a:xfrm>
        </p:spPr>
        <p:txBody>
          <a:bodyPr>
            <a:normAutofit/>
          </a:bodyPr>
          <a:lstStyle/>
          <a:p>
            <a:pPr algn="l"/>
            <a:r>
              <a:rPr lang="en-US" sz="6600" dirty="0"/>
              <a:t>Conclusion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45C121-5262-40C6-92B9-D3E19FB69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51600" y="2819403"/>
            <a:ext cx="7197726" cy="1405467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dirty="0"/>
              <a:t>Recap of key points:</a:t>
            </a:r>
          </a:p>
          <a:p>
            <a:pPr algn="l"/>
            <a:r>
              <a:rPr lang="en-US" dirty="0"/>
              <a:t>Importance of backups.</a:t>
            </a:r>
          </a:p>
          <a:p>
            <a:pPr algn="l"/>
            <a:r>
              <a:rPr lang="en-US" dirty="0"/>
              <a:t>Tools and methods.</a:t>
            </a:r>
          </a:p>
          <a:p>
            <a:pPr algn="l"/>
            <a:r>
              <a:rPr lang="en-US" dirty="0"/>
              <a:t>Regular testing and updates.</a:t>
            </a:r>
          </a:p>
        </p:txBody>
      </p:sp>
    </p:spTree>
    <p:extLst>
      <p:ext uri="{BB962C8B-B14F-4D97-AF65-F5344CB8AC3E}">
        <p14:creationId xmlns:p14="http://schemas.microsoft.com/office/powerpoint/2010/main" val="35102486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F5FAF-6D20-4D00-B90B-6DB7B9C8A4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84475" y="0"/>
            <a:ext cx="9407525" cy="4025900"/>
          </a:xfrm>
        </p:spPr>
        <p:txBody>
          <a:bodyPr>
            <a:normAutofit/>
          </a:bodyPr>
          <a:lstStyle/>
          <a:p>
            <a:pPr algn="ctr"/>
            <a:r>
              <a:rPr lang="en-US" sz="8000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904105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B25093-1F23-4858-A900-71C9851141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5288" y="-231005"/>
            <a:ext cx="9411938" cy="60157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800" b="1" dirty="0"/>
              <a:t>What is OS Image Backup?</a:t>
            </a:r>
          </a:p>
          <a:p>
            <a:pPr marL="0" indent="0">
              <a:buNone/>
            </a:pPr>
            <a:r>
              <a:rPr lang="en-US" sz="3600" dirty="0"/>
              <a:t>. Exact copy of the operating system,</a:t>
            </a:r>
          </a:p>
          <a:p>
            <a:pPr marL="0" indent="0">
              <a:buNone/>
            </a:pPr>
            <a:r>
              <a:rPr lang="en-US" sz="3600" dirty="0"/>
              <a:t> settings, installed applications, and data</a:t>
            </a:r>
          </a:p>
        </p:txBody>
      </p:sp>
    </p:spTree>
    <p:extLst>
      <p:ext uri="{BB962C8B-B14F-4D97-AF65-F5344CB8AC3E}">
        <p14:creationId xmlns:p14="http://schemas.microsoft.com/office/powerpoint/2010/main" val="832218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7">
            <a:extLst>
              <a:ext uri="{FF2B5EF4-FFF2-40B4-BE49-F238E27FC236}">
                <a16:creationId xmlns:a16="http://schemas.microsoft.com/office/drawing/2014/main" id="{29ACCC4F-7928-409F-BA8E-15F634DEB2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11600" y="1765300"/>
            <a:ext cx="7248525" cy="3149601"/>
          </a:xfrm>
        </p:spPr>
        <p:txBody>
          <a:bodyPr>
            <a:normAutofit/>
          </a:bodyPr>
          <a:lstStyle/>
          <a:p>
            <a:pPr algn="l"/>
            <a:r>
              <a:rPr lang="en-US" sz="4800" dirty="0"/>
              <a:t>Why Backup is Essential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Protection against data loss.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Recovery from system crashes, malware, or hardware failure.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 Time-saving benefits compared to reinstalling from scratch</a:t>
            </a:r>
            <a:r>
              <a:rPr lang="en-US" sz="4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67711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84AA8-F2C8-468A-8009-C659617A79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35400" y="1752600"/>
            <a:ext cx="7645400" cy="2997200"/>
          </a:xfrm>
        </p:spPr>
        <p:txBody>
          <a:bodyPr>
            <a:normAutofit fontScale="90000"/>
          </a:bodyPr>
          <a:lstStyle/>
          <a:p>
            <a:pPr algn="l"/>
            <a:r>
              <a:rPr lang="en-US" sz="7300" b="1" dirty="0"/>
              <a:t>Types of Backups</a:t>
            </a:r>
            <a:br>
              <a:rPr lang="en-US" sz="7200" b="1" dirty="0"/>
            </a:br>
            <a:br>
              <a:rPr lang="en-US" sz="7200" b="1" dirty="0"/>
            </a:br>
            <a:r>
              <a:rPr lang="en-US" sz="2000" b="1" dirty="0"/>
              <a:t>Full Backup.   </a:t>
            </a:r>
            <a:br>
              <a:rPr lang="en-US" sz="2000" b="1" dirty="0"/>
            </a:br>
            <a:r>
              <a:rPr lang="en-US" sz="2000" b="1" dirty="0"/>
              <a:t>                     </a:t>
            </a:r>
            <a:br>
              <a:rPr lang="en-US" sz="7200" b="1" dirty="0"/>
            </a:br>
            <a:r>
              <a:rPr lang="en-US" sz="2000" b="1" dirty="0"/>
              <a:t>Incremental Backup.</a:t>
            </a:r>
            <a:br>
              <a:rPr lang="en-US" sz="2000" b="1" dirty="0"/>
            </a:br>
            <a:br>
              <a:rPr lang="en-US" sz="2000" b="1" dirty="0"/>
            </a:br>
            <a:r>
              <a:rPr lang="en-US" sz="2000" b="1" dirty="0"/>
              <a:t>Differential Backup.</a:t>
            </a:r>
            <a:br>
              <a:rPr lang="en-US" sz="2000" b="1" dirty="0"/>
            </a:b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734321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3A5FA-7FD8-4B3F-8033-47CB797EA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2301" y="1358900"/>
            <a:ext cx="10131425" cy="3581400"/>
          </a:xfrm>
        </p:spPr>
        <p:txBody>
          <a:bodyPr>
            <a:normAutofit fontScale="90000"/>
          </a:bodyPr>
          <a:lstStyle/>
          <a:p>
            <a:r>
              <a:rPr lang="en-US" sz="5300" b="1" dirty="0"/>
              <a:t>OS Image Backup Process</a:t>
            </a:r>
            <a:br>
              <a:rPr lang="en-US" sz="5300" b="1" dirty="0"/>
            </a:br>
            <a:r>
              <a:rPr lang="en-US" sz="5300" b="1" dirty="0"/>
              <a:t>Step-by-step overview:</a:t>
            </a:r>
            <a:br>
              <a:rPr lang="en-US" sz="5300" b="1" dirty="0"/>
            </a:br>
            <a:br>
              <a:rPr lang="en-US" sz="4800" b="1" dirty="0"/>
            </a:br>
            <a:r>
              <a:rPr lang="en-US" sz="2000" b="1" dirty="0"/>
              <a:t>1. Select backup software or tools.</a:t>
            </a:r>
            <a:br>
              <a:rPr lang="en-US" sz="2000" b="1" dirty="0"/>
            </a:br>
            <a:r>
              <a:rPr lang="en-US" sz="2000" b="1" dirty="0"/>
              <a:t>2. Prepare external storage.</a:t>
            </a:r>
            <a:br>
              <a:rPr lang="en-US" sz="2000" b="1" dirty="0"/>
            </a:br>
            <a:r>
              <a:rPr lang="en-US" sz="2000" b="1" dirty="0"/>
              <a:t>3. Create an image of the OS.</a:t>
            </a:r>
            <a:br>
              <a:rPr lang="en-US" sz="2000" b="1" dirty="0"/>
            </a:br>
            <a:r>
              <a:rPr lang="en-US" sz="2000" b="1" dirty="0"/>
              <a:t>4. Validate the backup.</a:t>
            </a:r>
          </a:p>
        </p:txBody>
      </p:sp>
    </p:spTree>
    <p:extLst>
      <p:ext uri="{BB962C8B-B14F-4D97-AF65-F5344CB8AC3E}">
        <p14:creationId xmlns:p14="http://schemas.microsoft.com/office/powerpoint/2010/main" val="2466294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83852-379A-44E3-A500-8606C26535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95673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 </a:t>
            </a:r>
            <a:r>
              <a:rPr lang="en-US" sz="6000" b="1" dirty="0"/>
              <a:t>Tools for OS Image Backup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189751-7D62-423A-B77E-7BCC323552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86401" y="3428999"/>
            <a:ext cx="5673724" cy="2387601"/>
          </a:xfrm>
        </p:spPr>
        <p:txBody>
          <a:bodyPr>
            <a:normAutofit fontScale="47500" lnSpcReduction="20000"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6700" b="1" dirty="0"/>
              <a:t>Examples: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5500" dirty="0"/>
              <a:t>Windows Backup and Restore.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5500" dirty="0"/>
              <a:t>Acronis True Image.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5500" dirty="0" err="1"/>
              <a:t>Macrium</a:t>
            </a:r>
            <a:r>
              <a:rPr lang="en-US" sz="5500" dirty="0"/>
              <a:t> Reflect.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5500" dirty="0" err="1"/>
              <a:t>Clonezilla</a:t>
            </a:r>
            <a:r>
              <a:rPr lang="en-US" sz="55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416955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8BBBB-FA58-4722-8DCE-4C9735D1BC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1566335"/>
            <a:ext cx="7197726" cy="1405466"/>
          </a:xfrm>
        </p:spPr>
        <p:txBody>
          <a:bodyPr>
            <a:normAutofit/>
          </a:bodyPr>
          <a:lstStyle/>
          <a:p>
            <a:pPr algn="ctr"/>
            <a:r>
              <a:rPr lang="en-US" sz="6600" b="1" dirty="0"/>
              <a:t>Storage Options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F791B0-A62E-4A24-87AE-942CDF76F6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60999" y="3611032"/>
            <a:ext cx="7197726" cy="1405467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dirty="0"/>
              <a:t>Internal drives</a:t>
            </a:r>
          </a:p>
          <a:p>
            <a:pPr algn="l"/>
            <a:r>
              <a:rPr lang="en-US" dirty="0"/>
              <a:t>.External hard drives.</a:t>
            </a:r>
          </a:p>
          <a:p>
            <a:pPr algn="l"/>
            <a:r>
              <a:rPr lang="en-US" dirty="0"/>
              <a:t>Network Attached Storage (NAS)</a:t>
            </a:r>
          </a:p>
          <a:p>
            <a:pPr algn="l"/>
            <a:r>
              <a:rPr lang="en-US" dirty="0"/>
              <a:t>.Cloud backup services.</a:t>
            </a:r>
          </a:p>
        </p:txBody>
      </p:sp>
    </p:spTree>
    <p:extLst>
      <p:ext uri="{BB962C8B-B14F-4D97-AF65-F5344CB8AC3E}">
        <p14:creationId xmlns:p14="http://schemas.microsoft.com/office/powerpoint/2010/main" val="25837190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9A568-092B-4126-A82E-EF087FED61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16399" y="605367"/>
            <a:ext cx="7197726" cy="2421464"/>
          </a:xfrm>
        </p:spPr>
        <p:txBody>
          <a:bodyPr>
            <a:normAutofit/>
          </a:bodyPr>
          <a:lstStyle/>
          <a:p>
            <a:pPr algn="ctr"/>
            <a:r>
              <a:rPr lang="en-US" sz="6600" b="1" dirty="0"/>
              <a:t>Scheduling Backups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A9C81E-5FA6-4547-9C2D-0CA6851E73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97499" y="3429000"/>
            <a:ext cx="6664325" cy="1405467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Importance of regular backups.</a:t>
            </a:r>
          </a:p>
          <a:p>
            <a:pPr algn="l"/>
            <a:r>
              <a:rPr lang="en-US" dirty="0"/>
              <a:t>Automation using backup tools.</a:t>
            </a:r>
          </a:p>
          <a:p>
            <a:pPr algn="l"/>
            <a:r>
              <a:rPr lang="en-US" dirty="0"/>
              <a:t>Setting a backup frequency (daily, weekly, monthly).</a:t>
            </a:r>
          </a:p>
        </p:txBody>
      </p:sp>
    </p:spTree>
    <p:extLst>
      <p:ext uri="{BB962C8B-B14F-4D97-AF65-F5344CB8AC3E}">
        <p14:creationId xmlns:p14="http://schemas.microsoft.com/office/powerpoint/2010/main" val="4256769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CAAB1-6AB0-4561-8FEC-25B5DBDB17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03900" y="529167"/>
            <a:ext cx="7197726" cy="2421464"/>
          </a:xfrm>
        </p:spPr>
        <p:txBody>
          <a:bodyPr>
            <a:normAutofit/>
          </a:bodyPr>
          <a:lstStyle/>
          <a:p>
            <a:pPr algn="l"/>
            <a:r>
              <a:rPr lang="en-US" sz="6600" b="1" dirty="0"/>
              <a:t>Recovery</a:t>
            </a:r>
            <a:br>
              <a:rPr lang="en-US" sz="6600" b="1" dirty="0"/>
            </a:br>
            <a:r>
              <a:rPr lang="en-US" sz="6600" b="1" dirty="0"/>
              <a:t>Scenarios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538C0C-5C86-4746-8236-D1EDF68658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61100" y="3340100"/>
            <a:ext cx="7197726" cy="1405467"/>
          </a:xfrm>
        </p:spPr>
        <p:txBody>
          <a:bodyPr>
            <a:noAutofit/>
          </a:bodyPr>
          <a:lstStyle/>
          <a:p>
            <a:pPr algn="l"/>
            <a:r>
              <a:rPr lang="en-US" sz="2000" b="1" dirty="0"/>
              <a:t>Recovering from:</a:t>
            </a:r>
          </a:p>
          <a:p>
            <a:pPr algn="l"/>
            <a:r>
              <a:rPr lang="en-US" sz="2000" b="1" dirty="0"/>
              <a:t>Malware attacks.</a:t>
            </a:r>
          </a:p>
          <a:p>
            <a:pPr algn="l"/>
            <a:r>
              <a:rPr lang="en-US" sz="2000" b="1" dirty="0"/>
              <a:t>OS corruption.</a:t>
            </a:r>
          </a:p>
          <a:p>
            <a:pPr algn="l"/>
            <a:r>
              <a:rPr lang="en-US" sz="2000" b="1" dirty="0"/>
              <a:t>Hardware failure.</a:t>
            </a:r>
          </a:p>
        </p:txBody>
      </p:sp>
    </p:spTree>
    <p:extLst>
      <p:ext uri="{BB962C8B-B14F-4D97-AF65-F5344CB8AC3E}">
        <p14:creationId xmlns:p14="http://schemas.microsoft.com/office/powerpoint/2010/main" val="37422347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{C6350603-CDB2-4249-8CAC-18062C96B876}tf03457452</Template>
  <TotalTime>72</TotalTime>
  <Words>306</Words>
  <Application>Microsoft Office PowerPoint</Application>
  <PresentationFormat>Widescreen</PresentationFormat>
  <Paragraphs>53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Celestial</vt:lpstr>
      <vt:lpstr>  "OS Image Backup and Recovery" </vt:lpstr>
      <vt:lpstr>PowerPoint Presentation</vt:lpstr>
      <vt:lpstr>PowerPoint Presentation</vt:lpstr>
      <vt:lpstr>Types of Backups  Full Backup.                          Incremental Backup.  Differential Backup. </vt:lpstr>
      <vt:lpstr>OS Image Backup Process Step-by-step overview:  1. Select backup software or tools. 2. Prepare external storage. 3. Create an image of the OS. 4. Validate the backup.</vt:lpstr>
      <vt:lpstr> Tools for OS Image Backup</vt:lpstr>
      <vt:lpstr>Storage Options</vt:lpstr>
      <vt:lpstr>Scheduling Backups</vt:lpstr>
      <vt:lpstr>Recovery Scenarios</vt:lpstr>
      <vt:lpstr> OS Recovery Process Step-by-step guide:</vt:lpstr>
      <vt:lpstr>Challenges in Backup and Recovery</vt:lpstr>
      <vt:lpstr>Best Practices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OS Image Backup and Recovery</dc:title>
  <dc:creator>Munira Tabassum Eti</dc:creator>
  <cp:lastModifiedBy>Munira Tabassum Eti</cp:lastModifiedBy>
  <cp:revision>8</cp:revision>
  <dcterms:created xsi:type="dcterms:W3CDTF">2024-11-19T12:17:32Z</dcterms:created>
  <dcterms:modified xsi:type="dcterms:W3CDTF">2024-11-19T13:29:45Z</dcterms:modified>
</cp:coreProperties>
</file>