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0" r:id="rId7"/>
    <p:sldId id="261" r:id="rId8"/>
    <p:sldId id="263" r:id="rId9"/>
    <p:sldId id="265" r:id="rId10"/>
    <p:sldId id="266" r:id="rId11"/>
    <p:sldId id="267" r:id="rId12"/>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dirty="0"/>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
        <p:cNvGrpSpPr/>
        <p:nvPr/>
      </p:nvGrpSpPr>
      <p:grpSpPr>
        <a:xfrm>
          <a:off x="0" y="0"/>
          <a:ext cx="0" cy="0"/>
          <a:chOff x="0" y="0"/>
          <a:chExt cx="0" cy="0"/>
        </a:xfrm>
      </p:grpSpPr>
      <p:sp>
        <p:nvSpPr>
          <p:cNvPr id="11" name="Shape 1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Shape 1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Shape 1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panose="020F0502020204030204"/>
              <a:buNone/>
              <a:defRPr sz="4400">
                <a:solidFill>
                  <a:schemeClr val="dk1"/>
                </a:solidFill>
                <a:latin typeface="Calibri" panose="020F0502020204030204"/>
                <a:ea typeface="Calibri" panose="020F0502020204030204"/>
                <a:cs typeface="Calibri" panose="020F0502020204030204"/>
                <a:sym typeface="Calibri" panose="020F0502020204030204"/>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panose="020B0604020202020204"/>
              <a:buChar char="•"/>
              <a:defRPr sz="2800">
                <a:solidFill>
                  <a:schemeClr val="dk1"/>
                </a:solidFill>
                <a:latin typeface="Calibri" panose="020F0502020204030204"/>
                <a:ea typeface="Calibri" panose="020F0502020204030204"/>
                <a:cs typeface="Calibri" panose="020F0502020204030204"/>
                <a:sym typeface="Calibri" panose="020F0502020204030204"/>
              </a:defRPr>
            </a:lvl1pPr>
            <a:lvl2pPr marL="685800" indent="-76200" algn="l" rtl="0">
              <a:lnSpc>
                <a:spcPct val="90000"/>
              </a:lnSpc>
              <a:spcBef>
                <a:spcPts val="500"/>
              </a:spcBef>
              <a:buClr>
                <a:schemeClr val="dk1"/>
              </a:buClr>
              <a:buFont typeface="Arial" panose="020B0604020202020204"/>
              <a:buChar char="•"/>
              <a:defRPr sz="2400">
                <a:solidFill>
                  <a:schemeClr val="dk1"/>
                </a:solidFill>
                <a:latin typeface="Calibri" panose="020F0502020204030204"/>
                <a:ea typeface="Calibri" panose="020F0502020204030204"/>
                <a:cs typeface="Calibri" panose="020F0502020204030204"/>
                <a:sym typeface="Calibri" panose="020F0502020204030204"/>
              </a:defRPr>
            </a:lvl2pPr>
            <a:lvl3pPr marL="1143000" indent="-101600" algn="l" rtl="0">
              <a:lnSpc>
                <a:spcPct val="90000"/>
              </a:lnSpc>
              <a:spcBef>
                <a:spcPts val="500"/>
              </a:spcBef>
              <a:buClr>
                <a:schemeClr val="dk1"/>
              </a:buClr>
              <a:buFont typeface="Arial" panose="020B0604020202020204"/>
              <a:buChar char="•"/>
              <a:defRPr sz="2000">
                <a:solidFill>
                  <a:schemeClr val="dk1"/>
                </a:solidFill>
                <a:latin typeface="Calibri" panose="020F0502020204030204"/>
                <a:ea typeface="Calibri" panose="020F0502020204030204"/>
                <a:cs typeface="Calibri" panose="020F0502020204030204"/>
                <a:sym typeface="Calibri" panose="020F0502020204030204"/>
              </a:defRPr>
            </a:lvl3pPr>
            <a:lvl4pPr marL="1600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4pPr>
            <a:lvl5pPr marL="20574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5pPr>
            <a:lvl6pPr marL="25146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6pPr>
            <a:lvl7pPr marL="29718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7pPr>
            <a:lvl8pPr marL="34290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8pPr>
            <a:lvl9pPr marL="3886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panose="020F0502020204030204"/>
              <a:buNone/>
              <a:defRPr sz="4400">
                <a:solidFill>
                  <a:schemeClr val="dk1"/>
                </a:solidFill>
                <a:latin typeface="Calibri" panose="020F0502020204030204"/>
                <a:ea typeface="Calibri" panose="020F0502020204030204"/>
                <a:cs typeface="Calibri" panose="020F0502020204030204"/>
                <a:sym typeface="Calibri" panose="020F0502020204030204"/>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panose="020B0604020202020204"/>
              <a:buChar char="•"/>
              <a:defRPr sz="2800">
                <a:solidFill>
                  <a:schemeClr val="dk1"/>
                </a:solidFill>
                <a:latin typeface="Calibri" panose="020F0502020204030204"/>
                <a:ea typeface="Calibri" panose="020F0502020204030204"/>
                <a:cs typeface="Calibri" panose="020F0502020204030204"/>
                <a:sym typeface="Calibri" panose="020F0502020204030204"/>
              </a:defRPr>
            </a:lvl1pPr>
            <a:lvl2pPr marL="685800" indent="-76200" algn="l" rtl="0">
              <a:lnSpc>
                <a:spcPct val="90000"/>
              </a:lnSpc>
              <a:spcBef>
                <a:spcPts val="500"/>
              </a:spcBef>
              <a:buClr>
                <a:schemeClr val="dk1"/>
              </a:buClr>
              <a:buFont typeface="Arial" panose="020B0604020202020204"/>
              <a:buChar char="•"/>
              <a:defRPr sz="2400">
                <a:solidFill>
                  <a:schemeClr val="dk1"/>
                </a:solidFill>
                <a:latin typeface="Calibri" panose="020F0502020204030204"/>
                <a:ea typeface="Calibri" panose="020F0502020204030204"/>
                <a:cs typeface="Calibri" panose="020F0502020204030204"/>
                <a:sym typeface="Calibri" panose="020F0502020204030204"/>
              </a:defRPr>
            </a:lvl2pPr>
            <a:lvl3pPr marL="1143000" indent="-101600" algn="l" rtl="0">
              <a:lnSpc>
                <a:spcPct val="90000"/>
              </a:lnSpc>
              <a:spcBef>
                <a:spcPts val="500"/>
              </a:spcBef>
              <a:buClr>
                <a:schemeClr val="dk1"/>
              </a:buClr>
              <a:buFont typeface="Arial" panose="020B0604020202020204"/>
              <a:buChar char="•"/>
              <a:defRPr sz="2000">
                <a:solidFill>
                  <a:schemeClr val="dk1"/>
                </a:solidFill>
                <a:latin typeface="Calibri" panose="020F0502020204030204"/>
                <a:ea typeface="Calibri" panose="020F0502020204030204"/>
                <a:cs typeface="Calibri" panose="020F0502020204030204"/>
                <a:sym typeface="Calibri" panose="020F0502020204030204"/>
              </a:defRPr>
            </a:lvl3pPr>
            <a:lvl4pPr marL="1600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4pPr>
            <a:lvl5pPr marL="20574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5pPr>
            <a:lvl6pPr marL="25146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6pPr>
            <a:lvl7pPr marL="29718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7pPr>
            <a:lvl8pPr marL="34290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8pPr>
            <a:lvl9pPr marL="3886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panose="020F0502020204030204"/>
              <a:buNone/>
              <a:defRPr sz="6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16" name="Shape 16"/>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panose="020B0604020202020204"/>
              <a:buNone/>
              <a:defRPr sz="24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1pPr>
            <a:lvl2pPr marL="457200" marR="0" indent="0" algn="ctr" rtl="0">
              <a:lnSpc>
                <a:spcPct val="90000"/>
              </a:lnSpc>
              <a:spcBef>
                <a:spcPts val="500"/>
              </a:spcBef>
              <a:buClr>
                <a:schemeClr val="dk1"/>
              </a:buClr>
              <a:buFont typeface="Arial" panose="020B0604020202020204"/>
              <a:buNone/>
              <a:defRPr sz="2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ctr" rtl="0">
              <a:lnSpc>
                <a:spcPct val="90000"/>
              </a:lnSpc>
              <a:spcBef>
                <a:spcPts val="500"/>
              </a:spcBef>
              <a:buClr>
                <a:schemeClr val="dk1"/>
              </a:buClr>
              <a:buFont typeface="Arial" panose="020B0604020202020204"/>
              <a:buNone/>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ctr" rtl="0">
              <a:lnSpc>
                <a:spcPct val="90000"/>
              </a:lnSpc>
              <a:spcBef>
                <a:spcPts val="500"/>
              </a:spcBef>
              <a:buClr>
                <a:schemeClr val="dk1"/>
              </a:buClr>
              <a:buFont typeface="Arial" panose="020B0604020202020204"/>
              <a:buNone/>
              <a:defRPr sz="16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ctr" rtl="0">
              <a:lnSpc>
                <a:spcPct val="90000"/>
              </a:lnSpc>
              <a:spcBef>
                <a:spcPts val="500"/>
              </a:spcBef>
              <a:buClr>
                <a:schemeClr val="dk1"/>
              </a:buClr>
              <a:buFont typeface="Arial" panose="020B0604020202020204"/>
              <a:buNone/>
              <a:defRPr sz="16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ctr" rtl="0">
              <a:lnSpc>
                <a:spcPct val="90000"/>
              </a:lnSpc>
              <a:spcBef>
                <a:spcPts val="500"/>
              </a:spcBef>
              <a:buClr>
                <a:schemeClr val="dk1"/>
              </a:buClr>
              <a:buFont typeface="Arial" panose="020B0604020202020204"/>
              <a:buNone/>
              <a:defRPr sz="16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ctr" rtl="0">
              <a:lnSpc>
                <a:spcPct val="90000"/>
              </a:lnSpc>
              <a:spcBef>
                <a:spcPts val="500"/>
              </a:spcBef>
              <a:buClr>
                <a:schemeClr val="dk1"/>
              </a:buClr>
              <a:buFont typeface="Arial" panose="020B0604020202020204"/>
              <a:buNone/>
              <a:defRPr sz="16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ctr" rtl="0">
              <a:lnSpc>
                <a:spcPct val="90000"/>
              </a:lnSpc>
              <a:spcBef>
                <a:spcPts val="500"/>
              </a:spcBef>
              <a:buClr>
                <a:schemeClr val="dk1"/>
              </a:buClr>
              <a:buFont typeface="Arial" panose="020B0604020202020204"/>
              <a:buNone/>
              <a:defRPr sz="16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ctr" rtl="0">
              <a:lnSpc>
                <a:spcPct val="90000"/>
              </a:lnSpc>
              <a:spcBef>
                <a:spcPts val="500"/>
              </a:spcBef>
              <a:buClr>
                <a:schemeClr val="dk1"/>
              </a:buClr>
              <a:buFont typeface="Arial" panose="020B0604020202020204"/>
              <a:buNone/>
              <a:defRPr sz="16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7" name="Shape 1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 name="Shape 1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 name="Shape 1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panose="020F0502020204030204"/>
              <a:buNone/>
              <a:defRPr sz="4400">
                <a:solidFill>
                  <a:schemeClr val="dk1"/>
                </a:solidFill>
                <a:latin typeface="Calibri" panose="020F0502020204030204"/>
                <a:ea typeface="Calibri" panose="020F0502020204030204"/>
                <a:cs typeface="Calibri" panose="020F0502020204030204"/>
                <a:sym typeface="Calibri" panose="020F0502020204030204"/>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panose="020B0604020202020204"/>
              <a:buChar char="•"/>
              <a:defRPr sz="2800">
                <a:solidFill>
                  <a:schemeClr val="dk1"/>
                </a:solidFill>
                <a:latin typeface="Calibri" panose="020F0502020204030204"/>
                <a:ea typeface="Calibri" panose="020F0502020204030204"/>
                <a:cs typeface="Calibri" panose="020F0502020204030204"/>
                <a:sym typeface="Calibri" panose="020F0502020204030204"/>
              </a:defRPr>
            </a:lvl1pPr>
            <a:lvl2pPr marL="685800" indent="-76200" algn="l" rtl="0">
              <a:lnSpc>
                <a:spcPct val="90000"/>
              </a:lnSpc>
              <a:spcBef>
                <a:spcPts val="500"/>
              </a:spcBef>
              <a:buClr>
                <a:schemeClr val="dk1"/>
              </a:buClr>
              <a:buFont typeface="Arial" panose="020B0604020202020204"/>
              <a:buChar char="•"/>
              <a:defRPr sz="2400">
                <a:solidFill>
                  <a:schemeClr val="dk1"/>
                </a:solidFill>
                <a:latin typeface="Calibri" panose="020F0502020204030204"/>
                <a:ea typeface="Calibri" panose="020F0502020204030204"/>
                <a:cs typeface="Calibri" panose="020F0502020204030204"/>
                <a:sym typeface="Calibri" panose="020F0502020204030204"/>
              </a:defRPr>
            </a:lvl2pPr>
            <a:lvl3pPr marL="1143000" indent="-101600" algn="l" rtl="0">
              <a:lnSpc>
                <a:spcPct val="90000"/>
              </a:lnSpc>
              <a:spcBef>
                <a:spcPts val="500"/>
              </a:spcBef>
              <a:buClr>
                <a:schemeClr val="dk1"/>
              </a:buClr>
              <a:buFont typeface="Arial" panose="020B0604020202020204"/>
              <a:buChar char="•"/>
              <a:defRPr sz="2000">
                <a:solidFill>
                  <a:schemeClr val="dk1"/>
                </a:solidFill>
                <a:latin typeface="Calibri" panose="020F0502020204030204"/>
                <a:ea typeface="Calibri" panose="020F0502020204030204"/>
                <a:cs typeface="Calibri" panose="020F0502020204030204"/>
                <a:sym typeface="Calibri" panose="020F0502020204030204"/>
              </a:defRPr>
            </a:lvl3pPr>
            <a:lvl4pPr marL="1600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4pPr>
            <a:lvl5pPr marL="20574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5pPr>
            <a:lvl6pPr marL="25146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6pPr>
            <a:lvl7pPr marL="29718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7pPr>
            <a:lvl8pPr marL="34290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8pPr>
            <a:lvl9pPr marL="3886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 name="Shape 2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Shape 2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Shape 2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rtl="0">
              <a:spcBef>
                <a:spcPts val="0"/>
              </a:spcBef>
              <a:defRPr sz="6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indent="0" rtl="0">
              <a:spcBef>
                <a:spcPts val="0"/>
              </a:spcBef>
              <a:buClr>
                <a:srgbClr val="888888"/>
              </a:buClr>
              <a:buFont typeface="Calibri" panose="020F0502020204030204"/>
              <a:buNone/>
              <a:defRPr sz="2400">
                <a:solidFill>
                  <a:srgbClr val="888888"/>
                </a:solidFill>
              </a:defRPr>
            </a:lvl1pPr>
            <a:lvl2pPr marL="457200" indent="0" rtl="0">
              <a:spcBef>
                <a:spcPts val="0"/>
              </a:spcBef>
              <a:buClr>
                <a:srgbClr val="888888"/>
              </a:buClr>
              <a:buFont typeface="Calibri" panose="020F0502020204030204"/>
              <a:buNone/>
              <a:defRPr sz="2000">
                <a:solidFill>
                  <a:srgbClr val="888888"/>
                </a:solidFill>
              </a:defRPr>
            </a:lvl2pPr>
            <a:lvl3pPr marL="914400" indent="0" rtl="0">
              <a:spcBef>
                <a:spcPts val="0"/>
              </a:spcBef>
              <a:buClr>
                <a:srgbClr val="888888"/>
              </a:buClr>
              <a:buFont typeface="Calibri" panose="020F0502020204030204"/>
              <a:buNone/>
              <a:defRPr sz="1800">
                <a:solidFill>
                  <a:srgbClr val="888888"/>
                </a:solidFill>
              </a:defRPr>
            </a:lvl3pPr>
            <a:lvl4pPr marL="1371600" indent="0" rtl="0">
              <a:spcBef>
                <a:spcPts val="0"/>
              </a:spcBef>
              <a:buClr>
                <a:srgbClr val="888888"/>
              </a:buClr>
              <a:buFont typeface="Calibri" panose="020F0502020204030204"/>
              <a:buNone/>
              <a:defRPr sz="1600">
                <a:solidFill>
                  <a:srgbClr val="888888"/>
                </a:solidFill>
              </a:defRPr>
            </a:lvl4pPr>
            <a:lvl5pPr marL="1828800" indent="0" rtl="0">
              <a:spcBef>
                <a:spcPts val="0"/>
              </a:spcBef>
              <a:buClr>
                <a:srgbClr val="888888"/>
              </a:buClr>
              <a:buFont typeface="Calibri" panose="020F0502020204030204"/>
              <a:buNone/>
              <a:defRPr sz="1600">
                <a:solidFill>
                  <a:srgbClr val="888888"/>
                </a:solidFill>
              </a:defRPr>
            </a:lvl5pPr>
            <a:lvl6pPr marL="2286000" indent="0" rtl="0">
              <a:spcBef>
                <a:spcPts val="0"/>
              </a:spcBef>
              <a:buClr>
                <a:srgbClr val="888888"/>
              </a:buClr>
              <a:buFont typeface="Calibri" panose="020F0502020204030204"/>
              <a:buNone/>
              <a:defRPr sz="1600">
                <a:solidFill>
                  <a:srgbClr val="888888"/>
                </a:solidFill>
              </a:defRPr>
            </a:lvl6pPr>
            <a:lvl7pPr marL="2743200" indent="0" rtl="0">
              <a:spcBef>
                <a:spcPts val="0"/>
              </a:spcBef>
              <a:buClr>
                <a:srgbClr val="888888"/>
              </a:buClr>
              <a:buFont typeface="Calibri" panose="020F0502020204030204"/>
              <a:buNone/>
              <a:defRPr sz="1600">
                <a:solidFill>
                  <a:srgbClr val="888888"/>
                </a:solidFill>
              </a:defRPr>
            </a:lvl7pPr>
            <a:lvl8pPr marL="3200400" indent="0" rtl="0">
              <a:spcBef>
                <a:spcPts val="0"/>
              </a:spcBef>
              <a:buClr>
                <a:srgbClr val="888888"/>
              </a:buClr>
              <a:buFont typeface="Calibri" panose="020F0502020204030204"/>
              <a:buNone/>
              <a:defRPr sz="1600">
                <a:solidFill>
                  <a:srgbClr val="888888"/>
                </a:solidFill>
              </a:defRPr>
            </a:lvl8pPr>
            <a:lvl9pPr marL="3657600" indent="0" rtl="0">
              <a:spcBef>
                <a:spcPts val="0"/>
              </a:spcBef>
              <a:buClr>
                <a:srgbClr val="888888"/>
              </a:buClr>
              <a:buFont typeface="Calibri" panose="020F0502020204030204"/>
              <a:buNone/>
              <a:defRPr sz="1600">
                <a:solidFill>
                  <a:srgbClr val="888888"/>
                </a:solidFill>
              </a:defRPr>
            </a:lvl9pPr>
          </a:lstStyle>
          <a:p/>
        </p:txBody>
      </p:sp>
      <p:sp>
        <p:nvSpPr>
          <p:cNvPr id="29" name="Shape 2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 name="Shape 3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Shape 3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panose="020F0502020204030204"/>
              <a:buNone/>
              <a:defRPr sz="4400">
                <a:solidFill>
                  <a:schemeClr val="dk1"/>
                </a:solidFill>
                <a:latin typeface="Calibri" panose="020F0502020204030204"/>
                <a:ea typeface="Calibri" panose="020F0502020204030204"/>
                <a:cs typeface="Calibri" panose="020F0502020204030204"/>
                <a:sym typeface="Calibri" panose="020F0502020204030204"/>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panose="020B0604020202020204"/>
              <a:buChar char="•"/>
              <a:defRPr sz="2800">
                <a:solidFill>
                  <a:schemeClr val="dk1"/>
                </a:solidFill>
                <a:latin typeface="Calibri" panose="020F0502020204030204"/>
                <a:ea typeface="Calibri" panose="020F0502020204030204"/>
                <a:cs typeface="Calibri" panose="020F0502020204030204"/>
                <a:sym typeface="Calibri" panose="020F0502020204030204"/>
              </a:defRPr>
            </a:lvl1pPr>
            <a:lvl2pPr marL="685800" indent="-76200" algn="l" rtl="0">
              <a:lnSpc>
                <a:spcPct val="90000"/>
              </a:lnSpc>
              <a:spcBef>
                <a:spcPts val="500"/>
              </a:spcBef>
              <a:buClr>
                <a:schemeClr val="dk1"/>
              </a:buClr>
              <a:buFont typeface="Arial" panose="020B0604020202020204"/>
              <a:buChar char="•"/>
              <a:defRPr sz="2400">
                <a:solidFill>
                  <a:schemeClr val="dk1"/>
                </a:solidFill>
                <a:latin typeface="Calibri" panose="020F0502020204030204"/>
                <a:ea typeface="Calibri" panose="020F0502020204030204"/>
                <a:cs typeface="Calibri" panose="020F0502020204030204"/>
                <a:sym typeface="Calibri" panose="020F0502020204030204"/>
              </a:defRPr>
            </a:lvl2pPr>
            <a:lvl3pPr marL="1143000" indent="-101600" algn="l" rtl="0">
              <a:lnSpc>
                <a:spcPct val="90000"/>
              </a:lnSpc>
              <a:spcBef>
                <a:spcPts val="500"/>
              </a:spcBef>
              <a:buClr>
                <a:schemeClr val="dk1"/>
              </a:buClr>
              <a:buFont typeface="Arial" panose="020B0604020202020204"/>
              <a:buChar char="•"/>
              <a:defRPr sz="2000">
                <a:solidFill>
                  <a:schemeClr val="dk1"/>
                </a:solidFill>
                <a:latin typeface="Calibri" panose="020F0502020204030204"/>
                <a:ea typeface="Calibri" panose="020F0502020204030204"/>
                <a:cs typeface="Calibri" panose="020F0502020204030204"/>
                <a:sym typeface="Calibri" panose="020F0502020204030204"/>
              </a:defRPr>
            </a:lvl3pPr>
            <a:lvl4pPr marL="1600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4pPr>
            <a:lvl5pPr marL="20574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5pPr>
            <a:lvl6pPr marL="25146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6pPr>
            <a:lvl7pPr marL="29718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7pPr>
            <a:lvl8pPr marL="34290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8pPr>
            <a:lvl9pPr marL="3886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 name="Shape 35"/>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panose="020B0604020202020204"/>
              <a:buChar char="•"/>
              <a:defRPr sz="2800">
                <a:solidFill>
                  <a:schemeClr val="dk1"/>
                </a:solidFill>
                <a:latin typeface="Calibri" panose="020F0502020204030204"/>
                <a:ea typeface="Calibri" panose="020F0502020204030204"/>
                <a:cs typeface="Calibri" panose="020F0502020204030204"/>
                <a:sym typeface="Calibri" panose="020F0502020204030204"/>
              </a:defRPr>
            </a:lvl1pPr>
            <a:lvl2pPr marL="685800" indent="-76200" algn="l" rtl="0">
              <a:lnSpc>
                <a:spcPct val="90000"/>
              </a:lnSpc>
              <a:spcBef>
                <a:spcPts val="500"/>
              </a:spcBef>
              <a:buClr>
                <a:schemeClr val="dk1"/>
              </a:buClr>
              <a:buFont typeface="Arial" panose="020B0604020202020204"/>
              <a:buChar char="•"/>
              <a:defRPr sz="2400">
                <a:solidFill>
                  <a:schemeClr val="dk1"/>
                </a:solidFill>
                <a:latin typeface="Calibri" panose="020F0502020204030204"/>
                <a:ea typeface="Calibri" panose="020F0502020204030204"/>
                <a:cs typeface="Calibri" panose="020F0502020204030204"/>
                <a:sym typeface="Calibri" panose="020F0502020204030204"/>
              </a:defRPr>
            </a:lvl2pPr>
            <a:lvl3pPr marL="1143000" indent="-101600" algn="l" rtl="0">
              <a:lnSpc>
                <a:spcPct val="90000"/>
              </a:lnSpc>
              <a:spcBef>
                <a:spcPts val="500"/>
              </a:spcBef>
              <a:buClr>
                <a:schemeClr val="dk1"/>
              </a:buClr>
              <a:buFont typeface="Arial" panose="020B0604020202020204"/>
              <a:buChar char="•"/>
              <a:defRPr sz="2000">
                <a:solidFill>
                  <a:schemeClr val="dk1"/>
                </a:solidFill>
                <a:latin typeface="Calibri" panose="020F0502020204030204"/>
                <a:ea typeface="Calibri" panose="020F0502020204030204"/>
                <a:cs typeface="Calibri" panose="020F0502020204030204"/>
                <a:sym typeface="Calibri" panose="020F0502020204030204"/>
              </a:defRPr>
            </a:lvl3pPr>
            <a:lvl4pPr marL="1600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4pPr>
            <a:lvl5pPr marL="20574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5pPr>
            <a:lvl6pPr marL="25146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6pPr>
            <a:lvl7pPr marL="29718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7pPr>
            <a:lvl8pPr marL="34290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8pPr>
            <a:lvl9pPr marL="3886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 name="Shape 3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 name="Shape 3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8" name="Shape 3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panose="020F0502020204030204"/>
              <a:buNone/>
              <a:defRPr sz="4400">
                <a:solidFill>
                  <a:schemeClr val="dk1"/>
                </a:solidFill>
                <a:latin typeface="Calibri" panose="020F0502020204030204"/>
                <a:ea typeface="Calibri" panose="020F0502020204030204"/>
                <a:cs typeface="Calibri" panose="020F0502020204030204"/>
                <a:sym typeface="Calibri" panose="020F0502020204030204"/>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sz="2400" b="1"/>
            </a:lvl1pPr>
            <a:lvl2pPr marL="457200" indent="0" rtl="0">
              <a:spcBef>
                <a:spcPts val="0"/>
              </a:spcBef>
              <a:buFont typeface="Calibri" panose="020F0502020204030204"/>
              <a:buNone/>
              <a:defRPr sz="2000" b="1"/>
            </a:lvl2pPr>
            <a:lvl3pPr marL="914400" indent="0" rtl="0">
              <a:spcBef>
                <a:spcPts val="0"/>
              </a:spcBef>
              <a:buFont typeface="Calibri" panose="020F0502020204030204"/>
              <a:buNone/>
              <a:defRPr sz="1800" b="1"/>
            </a:lvl3pPr>
            <a:lvl4pPr marL="1371600" indent="0" rtl="0">
              <a:spcBef>
                <a:spcPts val="0"/>
              </a:spcBef>
              <a:buFont typeface="Calibri" panose="020F0502020204030204"/>
              <a:buNone/>
              <a:defRPr sz="1600" b="1"/>
            </a:lvl4pPr>
            <a:lvl5pPr marL="1828800" indent="0" rtl="0">
              <a:spcBef>
                <a:spcPts val="0"/>
              </a:spcBef>
              <a:buFont typeface="Calibri" panose="020F0502020204030204"/>
              <a:buNone/>
              <a:defRPr sz="1600" b="1"/>
            </a:lvl5pPr>
            <a:lvl6pPr marL="2286000" indent="0" rtl="0">
              <a:spcBef>
                <a:spcPts val="0"/>
              </a:spcBef>
              <a:buFont typeface="Calibri" panose="020F0502020204030204"/>
              <a:buNone/>
              <a:defRPr sz="1600" b="1"/>
            </a:lvl6pPr>
            <a:lvl7pPr marL="2743200" indent="0" rtl="0">
              <a:spcBef>
                <a:spcPts val="0"/>
              </a:spcBef>
              <a:buFont typeface="Calibri" panose="020F0502020204030204"/>
              <a:buNone/>
              <a:defRPr sz="1600" b="1"/>
            </a:lvl7pPr>
            <a:lvl8pPr marL="3200400" indent="0" rtl="0">
              <a:spcBef>
                <a:spcPts val="0"/>
              </a:spcBef>
              <a:buFont typeface="Calibri" panose="020F0502020204030204"/>
              <a:buNone/>
              <a:defRPr sz="1600" b="1"/>
            </a:lvl8pPr>
            <a:lvl9pPr marL="3657600" indent="0" rtl="0">
              <a:spcBef>
                <a:spcPts val="0"/>
              </a:spcBef>
              <a:buFont typeface="Calibri" panose="020F0502020204030204"/>
              <a:buNone/>
              <a:defRPr sz="1600" b="1"/>
            </a:lvl9pPr>
          </a:lstStyle>
          <a:p/>
        </p:txBody>
      </p:sp>
      <p:sp>
        <p:nvSpPr>
          <p:cNvPr id="42" name="Shape 42"/>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panose="020B0604020202020204"/>
              <a:buChar char="•"/>
              <a:defRPr sz="2800">
                <a:solidFill>
                  <a:schemeClr val="dk1"/>
                </a:solidFill>
                <a:latin typeface="Calibri" panose="020F0502020204030204"/>
                <a:ea typeface="Calibri" panose="020F0502020204030204"/>
                <a:cs typeface="Calibri" panose="020F0502020204030204"/>
                <a:sym typeface="Calibri" panose="020F0502020204030204"/>
              </a:defRPr>
            </a:lvl1pPr>
            <a:lvl2pPr marL="685800" indent="-76200" algn="l" rtl="0">
              <a:lnSpc>
                <a:spcPct val="90000"/>
              </a:lnSpc>
              <a:spcBef>
                <a:spcPts val="500"/>
              </a:spcBef>
              <a:buClr>
                <a:schemeClr val="dk1"/>
              </a:buClr>
              <a:buFont typeface="Arial" panose="020B0604020202020204"/>
              <a:buChar char="•"/>
              <a:defRPr sz="2400">
                <a:solidFill>
                  <a:schemeClr val="dk1"/>
                </a:solidFill>
                <a:latin typeface="Calibri" panose="020F0502020204030204"/>
                <a:ea typeface="Calibri" panose="020F0502020204030204"/>
                <a:cs typeface="Calibri" panose="020F0502020204030204"/>
                <a:sym typeface="Calibri" panose="020F0502020204030204"/>
              </a:defRPr>
            </a:lvl2pPr>
            <a:lvl3pPr marL="1143000" indent="-101600" algn="l" rtl="0">
              <a:lnSpc>
                <a:spcPct val="90000"/>
              </a:lnSpc>
              <a:spcBef>
                <a:spcPts val="500"/>
              </a:spcBef>
              <a:buClr>
                <a:schemeClr val="dk1"/>
              </a:buClr>
              <a:buFont typeface="Arial" panose="020B0604020202020204"/>
              <a:buChar char="•"/>
              <a:defRPr sz="2000">
                <a:solidFill>
                  <a:schemeClr val="dk1"/>
                </a:solidFill>
                <a:latin typeface="Calibri" panose="020F0502020204030204"/>
                <a:ea typeface="Calibri" panose="020F0502020204030204"/>
                <a:cs typeface="Calibri" panose="020F0502020204030204"/>
                <a:sym typeface="Calibri" panose="020F0502020204030204"/>
              </a:defRPr>
            </a:lvl3pPr>
            <a:lvl4pPr marL="1600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4pPr>
            <a:lvl5pPr marL="20574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5pPr>
            <a:lvl6pPr marL="25146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6pPr>
            <a:lvl7pPr marL="29718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7pPr>
            <a:lvl8pPr marL="34290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8pPr>
            <a:lvl9pPr marL="3886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 name="Shape 43"/>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sz="2400" b="1"/>
            </a:lvl1pPr>
            <a:lvl2pPr marL="457200" indent="0" rtl="0">
              <a:spcBef>
                <a:spcPts val="0"/>
              </a:spcBef>
              <a:buFont typeface="Calibri" panose="020F0502020204030204"/>
              <a:buNone/>
              <a:defRPr sz="2000" b="1"/>
            </a:lvl2pPr>
            <a:lvl3pPr marL="914400" indent="0" rtl="0">
              <a:spcBef>
                <a:spcPts val="0"/>
              </a:spcBef>
              <a:buFont typeface="Calibri" panose="020F0502020204030204"/>
              <a:buNone/>
              <a:defRPr sz="1800" b="1"/>
            </a:lvl3pPr>
            <a:lvl4pPr marL="1371600" indent="0" rtl="0">
              <a:spcBef>
                <a:spcPts val="0"/>
              </a:spcBef>
              <a:buFont typeface="Calibri" panose="020F0502020204030204"/>
              <a:buNone/>
              <a:defRPr sz="1600" b="1"/>
            </a:lvl4pPr>
            <a:lvl5pPr marL="1828800" indent="0" rtl="0">
              <a:spcBef>
                <a:spcPts val="0"/>
              </a:spcBef>
              <a:buFont typeface="Calibri" panose="020F0502020204030204"/>
              <a:buNone/>
              <a:defRPr sz="1600" b="1"/>
            </a:lvl5pPr>
            <a:lvl6pPr marL="2286000" indent="0" rtl="0">
              <a:spcBef>
                <a:spcPts val="0"/>
              </a:spcBef>
              <a:buFont typeface="Calibri" panose="020F0502020204030204"/>
              <a:buNone/>
              <a:defRPr sz="1600" b="1"/>
            </a:lvl6pPr>
            <a:lvl7pPr marL="2743200" indent="0" rtl="0">
              <a:spcBef>
                <a:spcPts val="0"/>
              </a:spcBef>
              <a:buFont typeface="Calibri" panose="020F0502020204030204"/>
              <a:buNone/>
              <a:defRPr sz="1600" b="1"/>
            </a:lvl7pPr>
            <a:lvl8pPr marL="3200400" indent="0" rtl="0">
              <a:spcBef>
                <a:spcPts val="0"/>
              </a:spcBef>
              <a:buFont typeface="Calibri" panose="020F0502020204030204"/>
              <a:buNone/>
              <a:defRPr sz="1600" b="1"/>
            </a:lvl8pPr>
            <a:lvl9pPr marL="3657600" indent="0" rtl="0">
              <a:spcBef>
                <a:spcPts val="0"/>
              </a:spcBef>
              <a:buFont typeface="Calibri" panose="020F0502020204030204"/>
              <a:buNone/>
              <a:defRPr sz="1600" b="1"/>
            </a:lvl9pPr>
          </a:lstStyle>
          <a:p/>
        </p:txBody>
      </p:sp>
      <p:sp>
        <p:nvSpPr>
          <p:cNvPr id="44" name="Shape 44"/>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panose="020B0604020202020204"/>
              <a:buChar char="•"/>
              <a:defRPr sz="2800">
                <a:solidFill>
                  <a:schemeClr val="dk1"/>
                </a:solidFill>
                <a:latin typeface="Calibri" panose="020F0502020204030204"/>
                <a:ea typeface="Calibri" panose="020F0502020204030204"/>
                <a:cs typeface="Calibri" panose="020F0502020204030204"/>
                <a:sym typeface="Calibri" panose="020F0502020204030204"/>
              </a:defRPr>
            </a:lvl1pPr>
            <a:lvl2pPr marL="685800" indent="-76200" algn="l" rtl="0">
              <a:lnSpc>
                <a:spcPct val="90000"/>
              </a:lnSpc>
              <a:spcBef>
                <a:spcPts val="500"/>
              </a:spcBef>
              <a:buClr>
                <a:schemeClr val="dk1"/>
              </a:buClr>
              <a:buFont typeface="Arial" panose="020B0604020202020204"/>
              <a:buChar char="•"/>
              <a:defRPr sz="2400">
                <a:solidFill>
                  <a:schemeClr val="dk1"/>
                </a:solidFill>
                <a:latin typeface="Calibri" panose="020F0502020204030204"/>
                <a:ea typeface="Calibri" panose="020F0502020204030204"/>
                <a:cs typeface="Calibri" panose="020F0502020204030204"/>
                <a:sym typeface="Calibri" panose="020F0502020204030204"/>
              </a:defRPr>
            </a:lvl2pPr>
            <a:lvl3pPr marL="1143000" indent="-101600" algn="l" rtl="0">
              <a:lnSpc>
                <a:spcPct val="90000"/>
              </a:lnSpc>
              <a:spcBef>
                <a:spcPts val="500"/>
              </a:spcBef>
              <a:buClr>
                <a:schemeClr val="dk1"/>
              </a:buClr>
              <a:buFont typeface="Arial" panose="020B0604020202020204"/>
              <a:buChar char="•"/>
              <a:defRPr sz="2000">
                <a:solidFill>
                  <a:schemeClr val="dk1"/>
                </a:solidFill>
                <a:latin typeface="Calibri" panose="020F0502020204030204"/>
                <a:ea typeface="Calibri" panose="020F0502020204030204"/>
                <a:cs typeface="Calibri" panose="020F0502020204030204"/>
                <a:sym typeface="Calibri" panose="020F0502020204030204"/>
              </a:defRPr>
            </a:lvl3pPr>
            <a:lvl4pPr marL="1600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4pPr>
            <a:lvl5pPr marL="20574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5pPr>
            <a:lvl6pPr marL="25146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6pPr>
            <a:lvl7pPr marL="29718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7pPr>
            <a:lvl8pPr marL="34290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8pPr>
            <a:lvl9pPr marL="3886200" indent="-114300" algn="l" rtl="0">
              <a:lnSpc>
                <a:spcPct val="90000"/>
              </a:lnSpc>
              <a:spcBef>
                <a:spcPts val="500"/>
              </a:spcBef>
              <a:buClr>
                <a:schemeClr val="dk1"/>
              </a:buClr>
              <a:buFont typeface="Arial" panose="020B0604020202020204"/>
              <a:buChar char="•"/>
              <a:defRPr sz="18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Shape 4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Shape 4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7" name="Shape 4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panose="020F0502020204030204"/>
              <a:buNone/>
              <a:defRPr sz="4400">
                <a:solidFill>
                  <a:schemeClr val="dk1"/>
                </a:solidFill>
                <a:latin typeface="Calibri" panose="020F0502020204030204"/>
                <a:ea typeface="Calibri" panose="020F0502020204030204"/>
                <a:cs typeface="Calibri" panose="020F0502020204030204"/>
                <a:sym typeface="Calibri" panose="020F0502020204030204"/>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panose="020F0502020204030204"/>
              <a:buNone/>
              <a:defRPr sz="1600"/>
            </a:lvl1pPr>
            <a:lvl2pPr marL="457200" indent="0" rtl="0">
              <a:spcBef>
                <a:spcPts val="0"/>
              </a:spcBef>
              <a:buFont typeface="Calibri" panose="020F0502020204030204"/>
              <a:buNone/>
              <a:defRPr sz="1400"/>
            </a:lvl2pPr>
            <a:lvl3pPr marL="914400" indent="0" rtl="0">
              <a:spcBef>
                <a:spcPts val="0"/>
              </a:spcBef>
              <a:buFont typeface="Calibri" panose="020F0502020204030204"/>
              <a:buNone/>
              <a:defRPr sz="1200"/>
            </a:lvl3pPr>
            <a:lvl4pPr marL="1371600" indent="0" rtl="0">
              <a:spcBef>
                <a:spcPts val="0"/>
              </a:spcBef>
              <a:buFont typeface="Calibri" panose="020F0502020204030204"/>
              <a:buNone/>
              <a:defRPr sz="1000"/>
            </a:lvl4pPr>
            <a:lvl5pPr marL="1828800" indent="0" rtl="0">
              <a:spcBef>
                <a:spcPts val="0"/>
              </a:spcBef>
              <a:buFont typeface="Calibri" panose="020F0502020204030204"/>
              <a:buNone/>
              <a:defRPr sz="1000"/>
            </a:lvl5pPr>
            <a:lvl6pPr marL="2286000" indent="0" rtl="0">
              <a:spcBef>
                <a:spcPts val="0"/>
              </a:spcBef>
              <a:buFont typeface="Calibri" panose="020F0502020204030204"/>
              <a:buNone/>
              <a:defRPr sz="1000"/>
            </a:lvl6pPr>
            <a:lvl7pPr marL="2743200" indent="0" rtl="0">
              <a:spcBef>
                <a:spcPts val="0"/>
              </a:spcBef>
              <a:buFont typeface="Calibri" panose="020F0502020204030204"/>
              <a:buNone/>
              <a:defRPr sz="1000"/>
            </a:lvl7pPr>
            <a:lvl8pPr marL="3200400" indent="0" rtl="0">
              <a:spcBef>
                <a:spcPts val="0"/>
              </a:spcBef>
              <a:buFont typeface="Calibri" panose="020F0502020204030204"/>
              <a:buNone/>
              <a:defRPr sz="1000"/>
            </a:lvl8pPr>
            <a:lvl9pPr marL="3657600" indent="0" rtl="0">
              <a:spcBef>
                <a:spcPts val="0"/>
              </a:spcBef>
              <a:buFont typeface="Calibri" panose="020F0502020204030204"/>
              <a:buNone/>
              <a:defRPr sz="1000"/>
            </a:lvl9pPr>
          </a:lstStyle>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a:spLocks noGrp="1"/>
          </p:cNvSpPr>
          <p:nvPr>
            <p:ph type="pic" idx="2"/>
          </p:nvPr>
        </p:nvSpPr>
        <p:spPr>
          <a:xfrm>
            <a:off x="5183187" y="987425"/>
            <a:ext cx="6172199" cy="4873624"/>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panose="020F0502020204030204"/>
              <a:buNone/>
              <a:defRPr sz="3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buClr>
                <a:schemeClr val="dk1"/>
              </a:buClr>
              <a:buFont typeface="Calibri" panose="020F0502020204030204"/>
              <a:buNone/>
              <a:defRPr sz="2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buClr>
                <a:schemeClr val="dk1"/>
              </a:buClr>
              <a:buFont typeface="Calibri" panose="020F0502020204030204"/>
              <a:buNone/>
              <a:defRPr sz="24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buClr>
                <a:schemeClr val="dk1"/>
              </a:buClr>
              <a:buFont typeface="Calibri" panose="020F0502020204030204"/>
              <a:buNone/>
              <a:defRPr sz="2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buClr>
                <a:schemeClr val="dk1"/>
              </a:buClr>
              <a:buFont typeface="Calibri" panose="020F0502020204030204"/>
              <a:buNone/>
              <a:defRPr sz="2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buClr>
                <a:schemeClr val="dk1"/>
              </a:buClr>
              <a:buFont typeface="Calibri" panose="020F0502020204030204"/>
              <a:buNone/>
              <a:defRPr sz="2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buClr>
                <a:schemeClr val="dk1"/>
              </a:buClr>
              <a:buFont typeface="Calibri" panose="020F0502020204030204"/>
              <a:buNone/>
              <a:defRPr sz="2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buClr>
                <a:schemeClr val="dk1"/>
              </a:buClr>
              <a:buFont typeface="Calibri" panose="020F0502020204030204"/>
              <a:buNone/>
              <a:defRPr sz="2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buClr>
                <a:schemeClr val="dk1"/>
              </a:buClr>
              <a:buFont typeface="Calibri" panose="020F0502020204030204"/>
              <a:buNone/>
              <a:defRPr sz="2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panose="020F0502020204030204"/>
              <a:buNone/>
              <a:defRPr sz="1600"/>
            </a:lvl1pPr>
            <a:lvl2pPr marL="457200" indent="0" rtl="0">
              <a:spcBef>
                <a:spcPts val="0"/>
              </a:spcBef>
              <a:buFont typeface="Calibri" panose="020F0502020204030204"/>
              <a:buNone/>
              <a:defRPr sz="1400"/>
            </a:lvl2pPr>
            <a:lvl3pPr marL="914400" indent="0" rtl="0">
              <a:spcBef>
                <a:spcPts val="0"/>
              </a:spcBef>
              <a:buFont typeface="Calibri" panose="020F0502020204030204"/>
              <a:buNone/>
              <a:defRPr sz="1200"/>
            </a:lvl3pPr>
            <a:lvl4pPr marL="1371600" indent="0" rtl="0">
              <a:spcBef>
                <a:spcPts val="0"/>
              </a:spcBef>
              <a:buFont typeface="Calibri" panose="020F0502020204030204"/>
              <a:buNone/>
              <a:defRPr sz="1000"/>
            </a:lvl4pPr>
            <a:lvl5pPr marL="1828800" indent="0" rtl="0">
              <a:spcBef>
                <a:spcPts val="0"/>
              </a:spcBef>
              <a:buFont typeface="Calibri" panose="020F0502020204030204"/>
              <a:buNone/>
              <a:defRPr sz="1000"/>
            </a:lvl5pPr>
            <a:lvl6pPr marL="2286000" indent="0" rtl="0">
              <a:spcBef>
                <a:spcPts val="0"/>
              </a:spcBef>
              <a:buFont typeface="Calibri" panose="020F0502020204030204"/>
              <a:buNone/>
              <a:defRPr sz="1000"/>
            </a:lvl6pPr>
            <a:lvl7pPr marL="2743200" indent="0" rtl="0">
              <a:spcBef>
                <a:spcPts val="0"/>
              </a:spcBef>
              <a:buFont typeface="Calibri" panose="020F0502020204030204"/>
              <a:buNone/>
              <a:defRPr sz="1000"/>
            </a:lvl7pPr>
            <a:lvl8pPr marL="3200400" indent="0" rtl="0">
              <a:spcBef>
                <a:spcPts val="0"/>
              </a:spcBef>
              <a:buFont typeface="Calibri" panose="020F0502020204030204"/>
              <a:buNone/>
              <a:defRPr sz="1000"/>
            </a:lvl8pPr>
            <a:lvl9pPr marL="3657600" indent="0" rtl="0">
              <a:spcBef>
                <a:spcPts val="0"/>
              </a:spcBef>
              <a:buFont typeface="Calibri" panose="020F0502020204030204"/>
              <a:buNone/>
              <a:defRPr sz="1000"/>
            </a:lvl9pPr>
          </a:lstStyle>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panose="020F0502020204030204"/>
              <a:buNone/>
              <a:defRPr sz="44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panose="020B0604020202020204"/>
              <a:buChar char="•"/>
              <a:defRPr sz="2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1pPr>
            <a:lvl2pPr marL="685800" marR="0" indent="-76200" algn="l" rtl="0">
              <a:lnSpc>
                <a:spcPct val="90000"/>
              </a:lnSpc>
              <a:spcBef>
                <a:spcPts val="500"/>
              </a:spcBef>
              <a:buClr>
                <a:schemeClr val="dk1"/>
              </a:buClr>
              <a:buFont typeface="Arial" panose="020B0604020202020204"/>
              <a:buChar char="•"/>
              <a:defRPr sz="24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1143000" marR="0" indent="-101600" algn="l" rtl="0">
              <a:lnSpc>
                <a:spcPct val="90000"/>
              </a:lnSpc>
              <a:spcBef>
                <a:spcPts val="500"/>
              </a:spcBef>
              <a:buClr>
                <a:schemeClr val="dk1"/>
              </a:buClr>
              <a:buFont typeface="Arial" panose="020B0604020202020204"/>
              <a:buChar char="•"/>
              <a:defRPr sz="20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600200" marR="0" indent="-114300" algn="l" rtl="0">
              <a:lnSpc>
                <a:spcPct val="90000"/>
              </a:lnSpc>
              <a:spcBef>
                <a:spcPts val="500"/>
              </a:spcBef>
              <a:buClr>
                <a:schemeClr val="dk1"/>
              </a:buClr>
              <a:buFont typeface="Arial" panose="020B0604020202020204"/>
              <a:buChar char="•"/>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2057400" marR="0" indent="-114300" algn="l" rtl="0">
              <a:lnSpc>
                <a:spcPct val="90000"/>
              </a:lnSpc>
              <a:spcBef>
                <a:spcPts val="500"/>
              </a:spcBef>
              <a:buClr>
                <a:schemeClr val="dk1"/>
              </a:buClr>
              <a:buFont typeface="Arial" panose="020B0604020202020204"/>
              <a:buChar char="•"/>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514600" marR="0" indent="-114300" algn="l" rtl="0">
              <a:lnSpc>
                <a:spcPct val="90000"/>
              </a:lnSpc>
              <a:spcBef>
                <a:spcPts val="500"/>
              </a:spcBef>
              <a:buClr>
                <a:schemeClr val="dk1"/>
              </a:buClr>
              <a:buFont typeface="Arial" panose="020B0604020202020204"/>
              <a:buChar char="•"/>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971800" marR="0" indent="-114300" algn="l" rtl="0">
              <a:lnSpc>
                <a:spcPct val="90000"/>
              </a:lnSpc>
              <a:spcBef>
                <a:spcPts val="500"/>
              </a:spcBef>
              <a:buClr>
                <a:schemeClr val="dk1"/>
              </a:buClr>
              <a:buFont typeface="Arial" panose="020B0604020202020204"/>
              <a:buChar char="•"/>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429000" marR="0" indent="-114300" algn="l" rtl="0">
              <a:lnSpc>
                <a:spcPct val="90000"/>
              </a:lnSpc>
              <a:spcBef>
                <a:spcPts val="500"/>
              </a:spcBef>
              <a:buClr>
                <a:schemeClr val="dk1"/>
              </a:buClr>
              <a:buFont typeface="Arial" panose="020B0604020202020204"/>
              <a:buChar char="•"/>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886200" marR="0" indent="-114300" algn="l" rtl="0">
              <a:lnSpc>
                <a:spcPct val="90000"/>
              </a:lnSpc>
              <a:spcBef>
                <a:spcPts val="500"/>
              </a:spcBef>
              <a:buClr>
                <a:schemeClr val="dk1"/>
              </a:buClr>
              <a:buFont typeface="Arial" panose="020B0604020202020204"/>
              <a:buChar char="•"/>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defRPr>
            </a:lvl1pPr>
            <a:lvl2pPr marL="457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2pPr>
            <a:lvl3pPr marL="914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3pPr>
            <a:lvl4pPr marL="1371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4pPr>
            <a:lvl5pPr marL="18288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5pPr>
            <a:lvl6pPr marL="22860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6pPr>
            <a:lvl7pPr marL="27432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7pPr>
            <a:lvl8pPr marL="32004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8pPr>
            <a:lvl9pPr marL="3657600" marR="0" indent="0" algn="l" rtl="0">
              <a:spcBef>
                <a:spcPts val="0"/>
              </a:spcBef>
              <a:def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baseline="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3" name="Shape 83"/>
          <p:cNvSpPr/>
          <p:nvPr/>
        </p:nvSpPr>
        <p:spPr>
          <a:xfrm>
            <a:off x="6018530" y="5591810"/>
            <a:ext cx="3319145" cy="278765"/>
          </a:xfrm>
          <a:prstGeom prst="rect">
            <a:avLst/>
          </a:prstGeom>
          <a:solidFill>
            <a:schemeClr val="lt1"/>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Chongqing University of Science and Technology</a:t>
            </a:r>
            <a:endParaRPr lang="en-US" sz="1800" b="0" i="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4" name="Shape 84"/>
          <p:cNvSpPr/>
          <p:nvPr/>
        </p:nvSpPr>
        <p:spPr>
          <a:xfrm>
            <a:off x="1470991" y="588052"/>
            <a:ext cx="10721009" cy="1761344"/>
          </a:xfrm>
          <a:prstGeom prst="rect">
            <a:avLst/>
          </a:prstGeom>
          <a:solidFill>
            <a:srgbClr val="C55A11"/>
          </a:solidFill>
          <a:ln w="1905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40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rPr>
              <a:t>BIG DATA ANALYTICS IN HEALTHCARE</a:t>
            </a:r>
            <a:endParaRPr lang="en-US" sz="40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5" name="Shape 85"/>
          <p:cNvSpPr/>
          <p:nvPr/>
        </p:nvSpPr>
        <p:spPr>
          <a:xfrm>
            <a:off x="1470991" y="2616727"/>
            <a:ext cx="10721009" cy="742476"/>
          </a:xfrm>
          <a:prstGeom prst="rect">
            <a:avLst/>
          </a:prstGeom>
          <a:solidFill>
            <a:srgbClr val="C55A11"/>
          </a:solidFill>
          <a:ln w="1905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4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rPr>
              <a:t>								                                   Presented by  :  Mohaiminul Islam </a:t>
            </a:r>
            <a:endParaRPr lang="en-US" sz="24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Shape 86"/>
          <p:cNvSpPr/>
          <p:nvPr/>
        </p:nvSpPr>
        <p:spPr>
          <a:xfrm rot="10800000" flipH="1">
            <a:off x="1470991" y="3826982"/>
            <a:ext cx="10721008" cy="45718"/>
          </a:xfrm>
          <a:prstGeom prst="rect">
            <a:avLst/>
          </a:prstGeom>
          <a:solidFill>
            <a:srgbClr val="C55A1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7" name="Shape 87"/>
          <p:cNvSpPr/>
          <p:nvPr/>
        </p:nvSpPr>
        <p:spPr>
          <a:xfrm>
            <a:off x="1470991" y="6056448"/>
            <a:ext cx="10721009" cy="45718"/>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8" name="Shape 88"/>
          <p:cNvSpPr/>
          <p:nvPr/>
        </p:nvSpPr>
        <p:spPr>
          <a:xfrm>
            <a:off x="0" y="-11226"/>
            <a:ext cx="167238" cy="6882719"/>
          </a:xfrm>
          <a:prstGeom prst="rect">
            <a:avLst/>
          </a:prstGeom>
          <a:solidFill>
            <a:srgbClr val="C55A1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 name="Picture 1" descr="Chongqing_University_of_Science_and_Technology_logo"/>
          <p:cNvPicPr>
            <a:picLocks noChangeAspect="1"/>
          </p:cNvPicPr>
          <p:nvPr/>
        </p:nvPicPr>
        <p:blipFill>
          <a:blip r:embed="rId1"/>
          <a:stretch>
            <a:fillRect/>
          </a:stretch>
        </p:blipFill>
        <p:spPr>
          <a:xfrm>
            <a:off x="6911975" y="4001135"/>
            <a:ext cx="1623060" cy="1462405"/>
          </a:xfrm>
          <a:prstGeom prst="rect">
            <a:avLst/>
          </a:prstGeom>
        </p:spPr>
      </p:pic>
      <p:pic>
        <p:nvPicPr>
          <p:cNvPr id="3" name="Picture 2" descr="ieee-vector-logo"/>
          <p:cNvPicPr>
            <a:picLocks noChangeAspect="1"/>
          </p:cNvPicPr>
          <p:nvPr/>
        </p:nvPicPr>
        <p:blipFill>
          <a:blip r:embed="rId2"/>
          <a:stretch>
            <a:fillRect/>
          </a:stretch>
        </p:blipFill>
        <p:spPr>
          <a:xfrm>
            <a:off x="8971280" y="3208655"/>
            <a:ext cx="3048000" cy="3048000"/>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1059180" y="1263650"/>
            <a:ext cx="8720455" cy="413893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buFont typeface="Noto Sans Symbols"/>
            </a:pPr>
            <a:endPar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spcBef>
                <a:spcPts val="0"/>
              </a:spcBef>
              <a:buClr>
                <a:schemeClr val="dk1"/>
              </a:buClr>
              <a:buSzPct val="100000"/>
              <a:buFont typeface="Wingdings" panose="05000000000000000000" charset="0"/>
              <a:buChar char="§"/>
            </a:pPr>
            <a:r>
              <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rPr>
              <a:t>Big Data </a:t>
            </a:r>
            <a:endPar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spcBef>
                <a:spcPts val="0"/>
              </a:spcBef>
              <a:buClr>
                <a:schemeClr val="dk1"/>
              </a:buClr>
              <a:buSzPct val="100000"/>
              <a:buFont typeface="Wingdings" panose="05000000000000000000" charset="0"/>
              <a:buChar char="§"/>
            </a:pPr>
            <a:r>
              <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rPr>
              <a:t>Importance of Big Data Analyics in Healthcare</a:t>
            </a:r>
            <a:endPar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spcBef>
                <a:spcPts val="0"/>
              </a:spcBef>
              <a:buClr>
                <a:schemeClr val="dk1"/>
              </a:buClr>
              <a:buSzPct val="100000"/>
              <a:buFont typeface="Wingdings" panose="05000000000000000000" charset="0"/>
              <a:buChar char="§"/>
            </a:pPr>
            <a:r>
              <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rPr>
              <a:t>Big Data Analytics Advantages in Helthcare System</a:t>
            </a:r>
            <a:endPar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spcBef>
                <a:spcPts val="0"/>
              </a:spcBef>
              <a:buClr>
                <a:schemeClr val="dk1"/>
              </a:buClr>
              <a:buSzPct val="100000"/>
              <a:buFont typeface="Wingdings" panose="05000000000000000000" charset="0"/>
              <a:buChar char="§"/>
            </a:pPr>
            <a:r>
              <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rPr>
              <a:t>Big Data Application in Healthcare</a:t>
            </a:r>
            <a:endPar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spcBef>
                <a:spcPts val="0"/>
              </a:spcBef>
              <a:buClr>
                <a:schemeClr val="dk1"/>
              </a:buClr>
              <a:buSzPct val="100000"/>
              <a:buFont typeface="Wingdings" panose="05000000000000000000" charset="0"/>
              <a:buChar char="§"/>
            </a:pPr>
            <a:r>
              <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rPr>
              <a:t>Big Data Examples in Healthcare</a:t>
            </a:r>
            <a:endPar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spcBef>
                <a:spcPts val="0"/>
              </a:spcBef>
              <a:buClr>
                <a:schemeClr val="dk1"/>
              </a:buClr>
              <a:buSzPct val="100000"/>
              <a:buFont typeface="Wingdings" panose="05000000000000000000" charset="0"/>
              <a:buChar char="§"/>
            </a:pPr>
            <a:r>
              <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rPr>
              <a:t>Challenges of Big Data Analytics in Healthcare</a:t>
            </a:r>
            <a:endPar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spcBef>
                <a:spcPts val="0"/>
              </a:spcBef>
              <a:buClr>
                <a:schemeClr val="dk1"/>
              </a:buClr>
              <a:buSzPct val="100000"/>
              <a:buFont typeface="Wingdings" panose="05000000000000000000" charset="0"/>
              <a:buChar char="§"/>
            </a:pPr>
            <a:r>
              <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rPr>
              <a:t>Conclusion</a:t>
            </a:r>
            <a:endParaRPr lang="en-US" sz="2800" b="0" i="0" u="none" strike="noStrike" cap="none" baseline="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buNone/>
            </a:pPr>
            <a:endPara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Shape 97"/>
          <p:cNvSpPr/>
          <p:nvPr/>
        </p:nvSpPr>
        <p:spPr>
          <a:xfrm>
            <a:off x="4353058" y="761891"/>
            <a:ext cx="7838941" cy="45718"/>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Shape 98"/>
          <p:cNvSpPr txBox="1"/>
          <p:nvPr/>
        </p:nvSpPr>
        <p:spPr>
          <a:xfrm>
            <a:off x="0" y="444641"/>
            <a:ext cx="3863662" cy="584774"/>
          </a:xfrm>
          <a:prstGeom prst="rect">
            <a:avLst/>
          </a:prstGeom>
          <a:solidFill>
            <a:srgbClr val="C55A11"/>
          </a:solidFill>
          <a:ln>
            <a:noFill/>
          </a:ln>
        </p:spPr>
        <p:txBody>
          <a:bodyPr lIns="91425" tIns="45700" rIns="91425" bIns="45700" anchor="t" anchorCtr="0">
            <a:noAutofit/>
          </a:bodyPr>
          <a:lstStyle/>
          <a:p>
            <a:pPr marL="0" marR="0" lvl="0" indent="0" algn="l" rtl="0">
              <a:spcBef>
                <a:spcPts val="0"/>
              </a:spcBef>
              <a:buSzPct val="25000"/>
              <a:buNone/>
            </a:pPr>
            <a:r>
              <a:rPr lang="en-US" sz="3200" b="1" i="0" u="none" strike="noStrike" cap="none" baseline="0">
                <a:solidFill>
                  <a:schemeClr val="lt1"/>
                </a:solidFill>
                <a:latin typeface="Calibri" panose="020F0502020204030204"/>
                <a:ea typeface="Calibri" panose="020F0502020204030204"/>
                <a:cs typeface="Calibri" panose="020F0502020204030204"/>
                <a:sym typeface="Calibri" panose="020F0502020204030204"/>
              </a:rPr>
              <a:t>     </a:t>
            </a:r>
            <a:r>
              <a:rPr lang="en-US" sz="2800" b="1" i="0" u="none" strike="noStrike" cap="none" baseline="0">
                <a:solidFill>
                  <a:schemeClr val="lt1"/>
                </a:solidFill>
                <a:latin typeface="Calibri" panose="020F0502020204030204"/>
                <a:ea typeface="Calibri" panose="020F0502020204030204"/>
                <a:cs typeface="Calibri" panose="020F0502020204030204"/>
                <a:sym typeface="Calibri" panose="020F0502020204030204"/>
              </a:rPr>
              <a:t>Overview</a:t>
            </a:r>
            <a:endParaRPr lang="en-US" sz="2800" b="1"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Shape 99"/>
          <p:cNvSpPr/>
          <p:nvPr/>
        </p:nvSpPr>
        <p:spPr>
          <a:xfrm rot="10800000" flipH="1">
            <a:off x="0" y="6613205"/>
            <a:ext cx="7301947" cy="45718"/>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 name="Picture 1" descr="Chongqing_University_of_Science_and_Technology_logo"/>
          <p:cNvPicPr>
            <a:picLocks noChangeAspect="1"/>
          </p:cNvPicPr>
          <p:nvPr/>
        </p:nvPicPr>
        <p:blipFill>
          <a:blip r:embed="rId1"/>
          <a:stretch>
            <a:fillRect/>
          </a:stretch>
        </p:blipFill>
        <p:spPr>
          <a:xfrm>
            <a:off x="9462770" y="69215"/>
            <a:ext cx="823595" cy="640080"/>
          </a:xfrm>
          <a:prstGeom prst="rect">
            <a:avLst/>
          </a:prstGeom>
        </p:spPr>
      </p:pic>
      <p:pic>
        <p:nvPicPr>
          <p:cNvPr id="3" name="Picture 2" descr="ieee-vector-logo"/>
          <p:cNvPicPr>
            <a:picLocks noChangeAspect="1"/>
          </p:cNvPicPr>
          <p:nvPr/>
        </p:nvPicPr>
        <p:blipFill>
          <a:blip r:embed="rId2"/>
          <a:stretch>
            <a:fillRect/>
          </a:stretch>
        </p:blipFill>
        <p:spPr>
          <a:xfrm>
            <a:off x="10589260" y="-39370"/>
            <a:ext cx="1278890" cy="857885"/>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7" name="Shape 107"/>
          <p:cNvSpPr/>
          <p:nvPr/>
        </p:nvSpPr>
        <p:spPr>
          <a:xfrm>
            <a:off x="5602310" y="848183"/>
            <a:ext cx="6589689" cy="67718"/>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8" name="Shape 108"/>
          <p:cNvSpPr txBox="1"/>
          <p:nvPr/>
        </p:nvSpPr>
        <p:spPr>
          <a:xfrm>
            <a:off x="0" y="444500"/>
            <a:ext cx="4711700" cy="523240"/>
          </a:xfrm>
          <a:prstGeom prst="rect">
            <a:avLst/>
          </a:prstGeom>
          <a:solidFill>
            <a:srgbClr val="C55A11"/>
          </a:solid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chemeClr val="lt1"/>
                </a:solidFill>
                <a:latin typeface="Arial" panose="020B0604020202020204"/>
                <a:ea typeface="Arial" panose="020B0604020202020204"/>
                <a:cs typeface="Arial" panose="020B0604020202020204"/>
                <a:sym typeface="Arial" panose="020B0604020202020204"/>
              </a:rPr>
              <a:t>    </a:t>
            </a:r>
            <a:r>
              <a:rPr lang="en-US" sz="2800" b="1" i="0" u="none" strike="noStrike" cap="none" baseline="0">
                <a:solidFill>
                  <a:schemeClr val="lt1"/>
                </a:solidFill>
                <a:latin typeface="Arial" panose="020B0604020202020204"/>
                <a:ea typeface="Arial" panose="020B0604020202020204"/>
                <a:cs typeface="Arial" panose="020B0604020202020204"/>
                <a:sym typeface="Arial" panose="020B0604020202020204"/>
              </a:rPr>
              <a:t>Big Data </a:t>
            </a:r>
            <a:endParaRPr lang="en-US" sz="2800" b="1" i="0" u="none" strike="noStrike" cap="none" baseline="0">
              <a:solidFill>
                <a:schemeClr val="lt1"/>
              </a:solidFill>
              <a:latin typeface="Arial" panose="020B0604020202020204"/>
              <a:ea typeface="Arial" panose="020B0604020202020204"/>
              <a:cs typeface="Arial" panose="020B0604020202020204"/>
              <a:sym typeface="Arial" panose="020B0604020202020204"/>
            </a:endParaRPr>
          </a:p>
        </p:txBody>
      </p:sp>
      <p:sp>
        <p:nvSpPr>
          <p:cNvPr id="109" name="Shape 109"/>
          <p:cNvSpPr/>
          <p:nvPr/>
        </p:nvSpPr>
        <p:spPr>
          <a:xfrm rot="10800000" flipH="1">
            <a:off x="0" y="6613205"/>
            <a:ext cx="7301947" cy="45718"/>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0" name="Shape 110"/>
          <p:cNvSpPr txBox="1"/>
          <p:nvPr/>
        </p:nvSpPr>
        <p:spPr>
          <a:xfrm>
            <a:off x="682625" y="1600200"/>
            <a:ext cx="10998835" cy="4050030"/>
          </a:xfrm>
          <a:prstGeom prst="rect">
            <a:avLst/>
          </a:prstGeom>
          <a:noFill/>
          <a:ln>
            <a:noFill/>
          </a:ln>
        </p:spPr>
        <p:txBody>
          <a:bodyPr lIns="91425" tIns="45700" rIns="91425" bIns="45700" anchor="t" anchorCtr="0">
            <a:noAutofit/>
          </a:bodyPr>
          <a:lstStyle/>
          <a:p>
            <a:pPr marL="457200" marR="0" lvl="0" indent="-457200" algn="l" rtl="0">
              <a:spcBef>
                <a:spcPts val="0"/>
              </a:spcBef>
              <a:buClr>
                <a:schemeClr val="dk1"/>
              </a:buClr>
              <a:buSzPct val="100000"/>
              <a:buFont typeface="Wingdings" panose="05000000000000000000" charset="0"/>
              <a:buChar char="§"/>
            </a:pPr>
            <a:r>
              <a:rPr lang="en-US" sz="3200" b="0" i="0" u="none" strike="noStrike" cap="none" baseline="0" dirty="0">
                <a:solidFill>
                  <a:schemeClr val="dk1"/>
                </a:solidFill>
                <a:latin typeface="+mn-ea"/>
                <a:ea typeface="Calibri" panose="020F0502020204030204"/>
                <a:cs typeface="+mn-ea"/>
                <a:sym typeface="Calibri" panose="020F0502020204030204"/>
              </a:rPr>
              <a:t>Big data refers to data that is so large, fast or complex</a:t>
            </a:r>
            <a:endParaRPr lang="en-US" sz="3200" b="0" i="0" u="none" strike="noStrike" cap="none" baseline="0" dirty="0">
              <a:solidFill>
                <a:schemeClr val="dk1"/>
              </a:solidFill>
              <a:latin typeface="+mn-ea"/>
              <a:ea typeface="Calibri" panose="020F0502020204030204"/>
              <a:cs typeface="+mn-ea"/>
              <a:sym typeface="Calibri" panose="020F0502020204030204"/>
            </a:endParaRPr>
          </a:p>
          <a:p>
            <a:pPr marL="457200" marR="0" lvl="0" indent="-457200" algn="l" rtl="0">
              <a:spcBef>
                <a:spcPts val="0"/>
              </a:spcBef>
              <a:buClr>
                <a:schemeClr val="dk1"/>
              </a:buClr>
              <a:buSzPct val="100000"/>
              <a:buFont typeface="Wingdings" panose="05000000000000000000" charset="0"/>
              <a:buChar char="§"/>
            </a:pPr>
            <a:r>
              <a:rPr lang="en-US" sz="3200" b="0" i="0" u="none" strike="noStrike" cap="none" baseline="0" dirty="0">
                <a:solidFill>
                  <a:schemeClr val="dk1"/>
                </a:solidFill>
                <a:latin typeface="+mn-ea"/>
                <a:ea typeface="Calibri" panose="020F0502020204030204"/>
                <a:cs typeface="+mn-ea"/>
                <a:sym typeface="Calibri" panose="020F0502020204030204"/>
              </a:rPr>
              <a:t>Concept of big data gained momentum in the early 2000s </a:t>
            </a:r>
            <a:r>
              <a:rPr lang="en-US" sz="3200" b="0" i="0" u="none" strike="noStrike" cap="none" baseline="0" dirty="0" smtClean="0">
                <a:solidFill>
                  <a:schemeClr val="dk1"/>
                </a:solidFill>
                <a:latin typeface="+mn-ea"/>
                <a:ea typeface="Calibri" panose="020F0502020204030204"/>
                <a:cs typeface="+mn-ea"/>
                <a:sym typeface="Calibri" panose="020F0502020204030204"/>
              </a:rPr>
              <a:t> </a:t>
            </a:r>
            <a:endParaRPr lang="en-US" sz="3200" b="0" i="0" u="none" strike="noStrike" cap="none" baseline="0" dirty="0">
              <a:solidFill>
                <a:schemeClr val="dk1"/>
              </a:solidFill>
              <a:latin typeface="+mn-ea"/>
              <a:ea typeface="Calibri" panose="020F0502020204030204"/>
              <a:cs typeface="+mn-ea"/>
              <a:sym typeface="Calibri" panose="020F0502020204030204"/>
            </a:endParaRPr>
          </a:p>
          <a:p>
            <a:pPr marL="457200" marR="0" lvl="0" indent="-457200" algn="l" rtl="0">
              <a:spcBef>
                <a:spcPts val="0"/>
              </a:spcBef>
              <a:buClr>
                <a:schemeClr val="dk1"/>
              </a:buClr>
              <a:buSzPct val="100000"/>
              <a:buFont typeface="Wingdings" panose="05000000000000000000" charset="0"/>
              <a:buChar char="§"/>
            </a:pPr>
            <a:r>
              <a:rPr lang="en-US" sz="3200" b="0" i="0" u="none" strike="noStrike" cap="none" baseline="0" dirty="0">
                <a:solidFill>
                  <a:schemeClr val="dk1"/>
                </a:solidFill>
                <a:latin typeface="+mn-ea"/>
                <a:ea typeface="Calibri" panose="020F0502020204030204"/>
                <a:cs typeface="+mn-ea"/>
                <a:sym typeface="Calibri" panose="020F0502020204030204"/>
              </a:rPr>
              <a:t>Big Data use for cost reductions, time reductions,new product development, smart decision making</a:t>
            </a:r>
            <a:endParaRPr lang="en-US" sz="3200" b="0" i="0" u="none" strike="noStrike" cap="none" baseline="0" dirty="0">
              <a:solidFill>
                <a:schemeClr val="dk1"/>
              </a:solidFill>
              <a:latin typeface="+mn-ea"/>
              <a:ea typeface="Calibri" panose="020F0502020204030204"/>
              <a:cs typeface="+mn-ea"/>
              <a:sym typeface="Calibri" panose="020F0502020204030204"/>
            </a:endParaRPr>
          </a:p>
          <a:p>
            <a:pPr marL="457200" marR="0" lvl="0" indent="-457200" algn="l" rtl="0">
              <a:spcBef>
                <a:spcPts val="0"/>
              </a:spcBef>
              <a:buClr>
                <a:schemeClr val="dk1"/>
              </a:buClr>
              <a:buSzPct val="100000"/>
              <a:buFont typeface="Wingdings" panose="05000000000000000000" charset="0"/>
              <a:buChar char="§"/>
            </a:pPr>
            <a:endParaRPr lang="en-US" sz="3200" b="0" i="0" u="none" strike="noStrike" cap="none" baseline="0" dirty="0">
              <a:solidFill>
                <a:schemeClr val="dk1"/>
              </a:solidFill>
              <a:latin typeface="+mn-ea"/>
              <a:ea typeface="Calibri" panose="020F0502020204030204"/>
              <a:cs typeface="+mn-ea"/>
              <a:sym typeface="Calibri" panose="020F0502020204030204"/>
            </a:endParaRPr>
          </a:p>
          <a:p>
            <a:pPr marL="457200" marR="0" lvl="0" indent="-457200" algn="l" rtl="0">
              <a:spcBef>
                <a:spcPts val="0"/>
              </a:spcBef>
              <a:buClr>
                <a:schemeClr val="dk1"/>
              </a:buClr>
              <a:buSzPct val="100000"/>
              <a:buFont typeface="Arial" panose="020B0604020202020204"/>
              <a:buChar char="•"/>
            </a:pPr>
            <a:endParaRPr lang="en-US" sz="32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100000"/>
              <a:buFont typeface="Arial" panose="020B0604020202020204"/>
            </a:pPr>
            <a:r>
              <a:rPr lang="en-US" sz="36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rPr>
              <a:t> </a:t>
            </a:r>
            <a:endParaRPr lang="en-US" sz="36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58750" algn="l" rtl="0">
              <a:spcBef>
                <a:spcPts val="0"/>
              </a:spcBef>
              <a:buClr>
                <a:schemeClr val="dk1"/>
              </a:buClr>
              <a:buFont typeface="Arial" panose="020B0604020202020204"/>
              <a:buNone/>
            </a:pPr>
            <a:endParaRPr sz="28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None/>
            </a:pPr>
            <a:endParaRPr sz="2800" b="0" i="0" u="none" strike="noStrike" cap="none" baseline="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descr="Chongqing_University_of_Science_and_Technology_logo"/>
          <p:cNvPicPr>
            <a:picLocks noChangeAspect="1"/>
          </p:cNvPicPr>
          <p:nvPr/>
        </p:nvPicPr>
        <p:blipFill>
          <a:blip r:embed="rId1"/>
          <a:stretch>
            <a:fillRect/>
          </a:stretch>
        </p:blipFill>
        <p:spPr>
          <a:xfrm>
            <a:off x="9480550" y="69215"/>
            <a:ext cx="823595" cy="640080"/>
          </a:xfrm>
          <a:prstGeom prst="rect">
            <a:avLst/>
          </a:prstGeom>
        </p:spPr>
      </p:pic>
      <p:pic>
        <p:nvPicPr>
          <p:cNvPr id="3" name="Picture 2" descr="ieee-vector-logo"/>
          <p:cNvPicPr>
            <a:picLocks noChangeAspect="1"/>
          </p:cNvPicPr>
          <p:nvPr/>
        </p:nvPicPr>
        <p:blipFill>
          <a:blip r:embed="rId2"/>
          <a:stretch>
            <a:fillRect/>
          </a:stretch>
        </p:blipFill>
        <p:spPr>
          <a:xfrm>
            <a:off x="10589260" y="-39370"/>
            <a:ext cx="1278890" cy="857885"/>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9" name="Shape 129"/>
          <p:cNvSpPr/>
          <p:nvPr/>
        </p:nvSpPr>
        <p:spPr>
          <a:xfrm>
            <a:off x="4353058" y="761891"/>
            <a:ext cx="7838941" cy="45718"/>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p:nvPr/>
        </p:nvSpPr>
        <p:spPr>
          <a:xfrm>
            <a:off x="0" y="426720"/>
            <a:ext cx="8785225" cy="596265"/>
          </a:xfrm>
          <a:prstGeom prst="rect">
            <a:avLst/>
          </a:prstGeom>
          <a:solidFill>
            <a:srgbClr val="C55A11"/>
          </a:solid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lt1"/>
                </a:solidFill>
                <a:latin typeface="Arial" panose="020B0604020202020204"/>
                <a:ea typeface="Arial" panose="020B0604020202020204"/>
                <a:cs typeface="Arial" panose="020B0604020202020204"/>
                <a:sym typeface="Arial" panose="020B0604020202020204"/>
              </a:rPr>
              <a:t> Importance of Big Data Analytics in Healthcare</a:t>
            </a:r>
            <a:endParaRPr lang="en-US" sz="3200" b="0" i="0" u="none" strike="noStrike" cap="none" baseline="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Shape 131"/>
          <p:cNvSpPr/>
          <p:nvPr/>
        </p:nvSpPr>
        <p:spPr>
          <a:xfrm rot="10800000" flipH="1">
            <a:off x="0" y="6613205"/>
            <a:ext cx="7301947" cy="45718"/>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1041400" y="2084070"/>
            <a:ext cx="10238740" cy="1753235"/>
          </a:xfrm>
          <a:prstGeom prst="rect">
            <a:avLst/>
          </a:prstGeom>
          <a:noFill/>
        </p:spPr>
        <p:txBody>
          <a:bodyPr wrap="square" rtlCol="0">
            <a:spAutoFit/>
          </a:bodyPr>
          <a:p>
            <a:pPr marL="571500" indent="-571500">
              <a:buFont typeface="Wingdings" panose="05000000000000000000" charset="0"/>
              <a:buChar char="§"/>
            </a:pPr>
            <a:r>
              <a:rPr lang="en-US" sz="3600">
                <a:latin typeface="+mn-lt"/>
                <a:cs typeface="+mn-lt"/>
              </a:rPr>
              <a:t>Build sustainable healthcare systems</a:t>
            </a:r>
            <a:endParaRPr lang="en-US" sz="3600">
              <a:latin typeface="+mn-lt"/>
              <a:cs typeface="+mn-lt"/>
            </a:endParaRPr>
          </a:p>
          <a:p>
            <a:pPr marL="571500" indent="-571500">
              <a:buFont typeface="Wingdings" panose="05000000000000000000" charset="0"/>
              <a:buChar char="§"/>
            </a:pPr>
            <a:r>
              <a:rPr lang="en-US" sz="3600">
                <a:latin typeface="+mn-lt"/>
                <a:cs typeface="+mn-lt"/>
              </a:rPr>
              <a:t>Collaborate to improve care and outcomes</a:t>
            </a:r>
            <a:endParaRPr lang="en-US" sz="3600">
              <a:latin typeface="+mn-lt"/>
              <a:cs typeface="+mn-lt"/>
            </a:endParaRPr>
          </a:p>
          <a:p>
            <a:pPr marL="571500" indent="-571500">
              <a:buFont typeface="Wingdings" panose="05000000000000000000" charset="0"/>
              <a:buChar char="§"/>
            </a:pPr>
            <a:r>
              <a:rPr lang="en-US" sz="3600">
                <a:latin typeface="+mn-lt"/>
                <a:cs typeface="+mn-lt"/>
              </a:rPr>
              <a:t>Increase access to healthcare</a:t>
            </a:r>
            <a:endParaRPr lang="en-US" sz="3600">
              <a:latin typeface="+mn-lt"/>
              <a:cs typeface="+mn-lt"/>
            </a:endParaRPr>
          </a:p>
        </p:txBody>
      </p:sp>
      <p:pic>
        <p:nvPicPr>
          <p:cNvPr id="4" name="Picture 3" descr="Chongqing_University_of_Science_and_Technology_logo"/>
          <p:cNvPicPr>
            <a:picLocks noChangeAspect="1"/>
          </p:cNvPicPr>
          <p:nvPr/>
        </p:nvPicPr>
        <p:blipFill>
          <a:blip r:embed="rId1"/>
          <a:stretch>
            <a:fillRect/>
          </a:stretch>
        </p:blipFill>
        <p:spPr>
          <a:xfrm>
            <a:off x="9480550" y="69215"/>
            <a:ext cx="823595" cy="640080"/>
          </a:xfrm>
          <a:prstGeom prst="rect">
            <a:avLst/>
          </a:prstGeom>
        </p:spPr>
      </p:pic>
      <p:pic>
        <p:nvPicPr>
          <p:cNvPr id="5" name="Picture 4" descr="ieee-vector-logo"/>
          <p:cNvPicPr>
            <a:picLocks noChangeAspect="1"/>
          </p:cNvPicPr>
          <p:nvPr/>
        </p:nvPicPr>
        <p:blipFill>
          <a:blip r:embed="rId2"/>
          <a:stretch>
            <a:fillRect/>
          </a:stretch>
        </p:blipFill>
        <p:spPr>
          <a:xfrm>
            <a:off x="10589260" y="-39370"/>
            <a:ext cx="1278890" cy="857885"/>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9" name="Shape 139"/>
          <p:cNvSpPr/>
          <p:nvPr/>
        </p:nvSpPr>
        <p:spPr>
          <a:xfrm>
            <a:off x="5512157" y="720050"/>
            <a:ext cx="6679841" cy="77612"/>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Shape 140"/>
          <p:cNvSpPr txBox="1"/>
          <p:nvPr/>
        </p:nvSpPr>
        <p:spPr>
          <a:xfrm>
            <a:off x="0" y="444500"/>
            <a:ext cx="8328660" cy="584835"/>
          </a:xfrm>
          <a:prstGeom prst="rect">
            <a:avLst/>
          </a:prstGeom>
          <a:solidFill>
            <a:srgbClr val="C55A11"/>
          </a:solid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lt1"/>
                </a:solidFill>
                <a:latin typeface="Arial" panose="020B0604020202020204"/>
                <a:ea typeface="Arial" panose="020B0604020202020204"/>
                <a:cs typeface="Arial" panose="020B0604020202020204"/>
                <a:sym typeface="Arial" panose="020B0604020202020204"/>
              </a:rPr>
              <a:t>Big Data Analytics Advantages in Healthcare System</a:t>
            </a:r>
            <a:endParaRPr lang="en-US" sz="3200" b="0" i="0" u="none" strike="noStrike" cap="none" baseline="0">
              <a:solidFill>
                <a:schemeClr val="lt1"/>
              </a:solidFill>
              <a:latin typeface="Arial" panose="020B0604020202020204"/>
              <a:ea typeface="Arial" panose="020B0604020202020204"/>
              <a:cs typeface="Arial" panose="020B0604020202020204"/>
              <a:sym typeface="Arial" panose="020B0604020202020204"/>
            </a:endParaRPr>
          </a:p>
        </p:txBody>
      </p:sp>
      <p:sp>
        <p:nvSpPr>
          <p:cNvPr id="141" name="Shape 141"/>
          <p:cNvSpPr/>
          <p:nvPr/>
        </p:nvSpPr>
        <p:spPr>
          <a:xfrm rot="10800000" flipH="1">
            <a:off x="0" y="6613205"/>
            <a:ext cx="7301947" cy="45718"/>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 name="Text Box 2"/>
          <p:cNvSpPr txBox="1"/>
          <p:nvPr/>
        </p:nvSpPr>
        <p:spPr>
          <a:xfrm>
            <a:off x="840105" y="1619250"/>
            <a:ext cx="10291445" cy="2061210"/>
          </a:xfrm>
          <a:prstGeom prst="rect">
            <a:avLst/>
          </a:prstGeom>
          <a:noFill/>
        </p:spPr>
        <p:txBody>
          <a:bodyPr wrap="square" rtlCol="0">
            <a:spAutoFit/>
          </a:bodyPr>
          <a:p>
            <a:pPr marL="457200" indent="-457200">
              <a:buFont typeface="Wingdings" panose="05000000000000000000" charset="0"/>
              <a:buChar char="§"/>
            </a:pPr>
            <a:r>
              <a:rPr lang="en-US" sz="3200"/>
              <a:t> Higher-Quality Care</a:t>
            </a:r>
            <a:endParaRPr lang="en-US" sz="3200"/>
          </a:p>
          <a:p>
            <a:pPr marL="457200" indent="-457200">
              <a:buFont typeface="Wingdings" panose="05000000000000000000" charset="0"/>
              <a:buChar char="§"/>
            </a:pPr>
            <a:r>
              <a:rPr lang="en-US" sz="3200"/>
              <a:t> Reduce the treatment price</a:t>
            </a:r>
            <a:endParaRPr lang="en-US" sz="3200"/>
          </a:p>
          <a:p>
            <a:pPr marL="457200" indent="-457200">
              <a:buFont typeface="Wingdings" panose="05000000000000000000" charset="0"/>
              <a:buChar char="§"/>
            </a:pPr>
            <a:r>
              <a:rPr lang="en-US" sz="3200"/>
              <a:t> Predict the potential diseases</a:t>
            </a:r>
            <a:endParaRPr lang="en-US" sz="3200"/>
          </a:p>
          <a:p>
            <a:pPr marL="457200" indent="-457200">
              <a:buFont typeface="Wingdings" panose="05000000000000000000" charset="0"/>
              <a:buChar char="§"/>
            </a:pPr>
            <a:r>
              <a:rPr lang="en-US" sz="3200"/>
              <a:t> Prevent serious diseases</a:t>
            </a:r>
            <a:endParaRPr lang="en-US" sz="3200"/>
          </a:p>
        </p:txBody>
      </p:sp>
      <p:pic>
        <p:nvPicPr>
          <p:cNvPr id="4" name="Picture 3" descr="Chongqing_University_of_Science_and_Technology_logo"/>
          <p:cNvPicPr>
            <a:picLocks noChangeAspect="1"/>
          </p:cNvPicPr>
          <p:nvPr/>
        </p:nvPicPr>
        <p:blipFill>
          <a:blip r:embed="rId1"/>
          <a:stretch>
            <a:fillRect/>
          </a:stretch>
        </p:blipFill>
        <p:spPr>
          <a:xfrm>
            <a:off x="9480550" y="69215"/>
            <a:ext cx="823595" cy="640080"/>
          </a:xfrm>
          <a:prstGeom prst="rect">
            <a:avLst/>
          </a:prstGeom>
        </p:spPr>
      </p:pic>
      <p:pic>
        <p:nvPicPr>
          <p:cNvPr id="5" name="Picture 4" descr="ieee-vector-logo"/>
          <p:cNvPicPr>
            <a:picLocks noChangeAspect="1"/>
          </p:cNvPicPr>
          <p:nvPr/>
        </p:nvPicPr>
        <p:blipFill>
          <a:blip r:embed="rId2"/>
          <a:stretch>
            <a:fillRect/>
          </a:stretch>
        </p:blipFill>
        <p:spPr>
          <a:xfrm>
            <a:off x="10589260" y="-39370"/>
            <a:ext cx="1278890" cy="857885"/>
          </a:xfrm>
          <a:prstGeom prst="rect">
            <a:avLst/>
          </a:prstGeom>
        </p:spPr>
      </p:pic>
      <p:pic>
        <p:nvPicPr>
          <p:cNvPr id="6" name="Picture 6" descr="Examples-of-big-data-analytics-advantages-in-healthcare-system-2"/>
          <p:cNvPicPr>
            <a:picLocks noChangeAspect="1"/>
          </p:cNvPicPr>
          <p:nvPr/>
        </p:nvPicPr>
        <p:blipFill>
          <a:blip r:embed="rId3"/>
          <a:stretch>
            <a:fillRect/>
          </a:stretch>
        </p:blipFill>
        <p:spPr>
          <a:xfrm>
            <a:off x="7026275" y="1700530"/>
            <a:ext cx="4759325" cy="2258060"/>
          </a:xfrm>
          <a:prstGeom prst="rect">
            <a:avLst/>
          </a:prstGeom>
        </p:spPr>
      </p:pic>
      <p:sp>
        <p:nvSpPr>
          <p:cNvPr id="2" name="Text Box 1"/>
          <p:cNvSpPr txBox="1"/>
          <p:nvPr/>
        </p:nvSpPr>
        <p:spPr>
          <a:xfrm>
            <a:off x="7899400" y="4083050"/>
            <a:ext cx="3012440" cy="306705"/>
          </a:xfrm>
          <a:prstGeom prst="rect">
            <a:avLst/>
          </a:prstGeom>
          <a:noFill/>
        </p:spPr>
        <p:txBody>
          <a:bodyPr wrap="square" rtlCol="0">
            <a:spAutoFit/>
          </a:bodyPr>
          <a:p>
            <a:r>
              <a:rPr lang="en-US"/>
              <a:t>Fig. Data Analytics in Healthcare</a:t>
            </a:r>
            <a:endParaRPr lang="en-US"/>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3" name="Shape 163"/>
          <p:cNvSpPr/>
          <p:nvPr/>
        </p:nvSpPr>
        <p:spPr>
          <a:xfrm>
            <a:off x="4353058" y="761891"/>
            <a:ext cx="7838999" cy="45600"/>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4" name="Shape 164"/>
          <p:cNvSpPr txBox="1"/>
          <p:nvPr/>
        </p:nvSpPr>
        <p:spPr>
          <a:xfrm>
            <a:off x="0" y="492125"/>
            <a:ext cx="6621145" cy="640715"/>
          </a:xfrm>
          <a:prstGeom prst="rect">
            <a:avLst/>
          </a:prstGeom>
          <a:solidFill>
            <a:srgbClr val="C55A11"/>
          </a:solid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lt1"/>
                </a:solidFill>
              </a:rPr>
              <a:t>Big Data Applications in Healthcare</a:t>
            </a:r>
            <a:endParaRPr lang="en-US" sz="3200" dirty="0">
              <a:solidFill>
                <a:schemeClr val="lt1"/>
              </a:solidFill>
            </a:endParaRPr>
          </a:p>
        </p:txBody>
      </p:sp>
      <p:sp>
        <p:nvSpPr>
          <p:cNvPr id="165" name="Shape 165"/>
          <p:cNvSpPr/>
          <p:nvPr/>
        </p:nvSpPr>
        <p:spPr>
          <a:xfrm rot="10800000" flipH="1">
            <a:off x="0" y="6613324"/>
            <a:ext cx="7302000" cy="45600"/>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6" name="Shape 166"/>
          <p:cNvSpPr txBox="1"/>
          <p:nvPr/>
        </p:nvSpPr>
        <p:spPr>
          <a:xfrm>
            <a:off x="1047949" y="5775830"/>
            <a:ext cx="4263000" cy="3692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Shape 167"/>
          <p:cNvSpPr txBox="1"/>
          <p:nvPr/>
        </p:nvSpPr>
        <p:spPr>
          <a:xfrm>
            <a:off x="701675" y="1320165"/>
            <a:ext cx="8705850" cy="4324350"/>
          </a:xfrm>
          <a:prstGeom prst="rect">
            <a:avLst/>
          </a:prstGeom>
          <a:noFill/>
          <a:ln>
            <a:noFill/>
          </a:ln>
        </p:spPr>
        <p:txBody>
          <a:bodyPr lIns="91425" tIns="91425" rIns="91425" bIns="91425" anchor="t" anchorCtr="0">
            <a:noAutofit/>
          </a:bodyPr>
          <a:lstStyle/>
          <a:p>
            <a:pPr marL="457200" lvl="0" indent="-457200" rtl="0">
              <a:spcBef>
                <a:spcPts val="0"/>
              </a:spcBef>
              <a:buFont typeface="Wingdings" panose="05000000000000000000" charset="0"/>
              <a:buChar char="§"/>
            </a:pPr>
            <a:r>
              <a:rPr lang="en-US" sz="2400" dirty="0" smtClean="0"/>
              <a:t> Patients Predictions</a:t>
            </a:r>
            <a:endParaRPr lang="en-US" sz="2400" dirty="0" smtClean="0"/>
          </a:p>
          <a:p>
            <a:pPr marL="457200" lvl="0" indent="-457200" rtl="0">
              <a:spcBef>
                <a:spcPts val="0"/>
              </a:spcBef>
              <a:buFont typeface="Wingdings" panose="05000000000000000000" charset="0"/>
              <a:buChar char="§"/>
            </a:pPr>
            <a:r>
              <a:rPr lang="en-US" sz="2400" dirty="0" smtClean="0"/>
              <a:t> Electronic Health Records</a:t>
            </a:r>
            <a:endParaRPr lang="en-US" sz="2400" dirty="0" smtClean="0"/>
          </a:p>
          <a:p>
            <a:pPr marL="457200" lvl="0" indent="-457200" rtl="0">
              <a:spcBef>
                <a:spcPts val="0"/>
              </a:spcBef>
              <a:buFont typeface="Wingdings" panose="05000000000000000000" charset="0"/>
              <a:buChar char="§"/>
            </a:pPr>
            <a:r>
              <a:rPr lang="en-US" sz="2400" dirty="0" smtClean="0"/>
              <a:t> Real-Time Alerting</a:t>
            </a:r>
            <a:endParaRPr lang="en-US" sz="2400" dirty="0" smtClean="0"/>
          </a:p>
          <a:p>
            <a:pPr marL="457200" lvl="0" indent="-457200" rtl="0">
              <a:spcBef>
                <a:spcPts val="0"/>
              </a:spcBef>
              <a:buFont typeface="Wingdings" panose="05000000000000000000" charset="0"/>
              <a:buChar char="§"/>
            </a:pPr>
            <a:r>
              <a:rPr lang="en-US" sz="2400" dirty="0" smtClean="0"/>
              <a:t> Reduce Fraud and Enhance Security</a:t>
            </a:r>
            <a:endParaRPr lang="en-US" sz="2400" dirty="0" smtClean="0"/>
          </a:p>
          <a:p>
            <a:pPr marL="457200" lvl="0" indent="-457200" rtl="0">
              <a:spcBef>
                <a:spcPts val="0"/>
              </a:spcBef>
              <a:buFont typeface="Wingdings" panose="05000000000000000000" charset="0"/>
              <a:buChar char="§"/>
            </a:pPr>
            <a:r>
              <a:rPr lang="en-US" sz="2400" dirty="0" smtClean="0"/>
              <a:t> Telemedicine</a:t>
            </a:r>
            <a:endParaRPr lang="en-US" sz="2400" dirty="0" smtClean="0"/>
          </a:p>
          <a:p>
            <a:pPr marL="457200" lvl="0" indent="-457200" rtl="0">
              <a:spcBef>
                <a:spcPts val="0"/>
              </a:spcBef>
              <a:buFont typeface="Wingdings" panose="05000000000000000000" charset="0"/>
              <a:buChar char="§"/>
            </a:pPr>
            <a:r>
              <a:rPr lang="en-US" sz="2400" dirty="0" smtClean="0"/>
              <a:t> Integrating Big Data With Medical Imaging</a:t>
            </a:r>
            <a:endParaRPr lang="en-US" sz="2400" dirty="0" smtClean="0"/>
          </a:p>
          <a:p>
            <a:pPr marL="457200" lvl="0" indent="-457200" rtl="0">
              <a:spcBef>
                <a:spcPts val="0"/>
              </a:spcBef>
              <a:buFont typeface="Wingdings" panose="05000000000000000000" charset="0"/>
              <a:buChar char="§"/>
            </a:pPr>
            <a:r>
              <a:rPr lang="en-US" sz="2400" dirty="0" smtClean="0"/>
              <a:t> Predictive Analytics In Healthcare</a:t>
            </a:r>
            <a:endParaRPr lang="en-US" sz="2400" dirty="0" smtClean="0"/>
          </a:p>
        </p:txBody>
      </p:sp>
      <p:pic>
        <p:nvPicPr>
          <p:cNvPr id="2" name="Picture 1" descr="Chongqing_University_of_Science_and_Technology_logo"/>
          <p:cNvPicPr>
            <a:picLocks noChangeAspect="1"/>
          </p:cNvPicPr>
          <p:nvPr/>
        </p:nvPicPr>
        <p:blipFill>
          <a:blip r:embed="rId1"/>
          <a:stretch>
            <a:fillRect/>
          </a:stretch>
        </p:blipFill>
        <p:spPr>
          <a:xfrm>
            <a:off x="9480550" y="69215"/>
            <a:ext cx="823595" cy="640080"/>
          </a:xfrm>
          <a:prstGeom prst="rect">
            <a:avLst/>
          </a:prstGeom>
        </p:spPr>
      </p:pic>
      <p:pic>
        <p:nvPicPr>
          <p:cNvPr id="4" name="Picture 3" descr="ieee-vector-logo"/>
          <p:cNvPicPr>
            <a:picLocks noChangeAspect="1"/>
          </p:cNvPicPr>
          <p:nvPr/>
        </p:nvPicPr>
        <p:blipFill>
          <a:blip r:embed="rId2"/>
          <a:stretch>
            <a:fillRect/>
          </a:stretch>
        </p:blipFill>
        <p:spPr>
          <a:xfrm>
            <a:off x="10589260" y="-39370"/>
            <a:ext cx="1278890" cy="857885"/>
          </a:xfrm>
          <a:prstGeom prst="rect">
            <a:avLst/>
          </a:prstGeom>
        </p:spPr>
      </p:pic>
      <p:pic>
        <p:nvPicPr>
          <p:cNvPr id="5" name="Picture 5" descr="Examples-of-big-data-analytics-advantages-in-healthcare-system-1"/>
          <p:cNvPicPr>
            <a:picLocks noChangeAspect="1"/>
          </p:cNvPicPr>
          <p:nvPr/>
        </p:nvPicPr>
        <p:blipFill>
          <a:blip r:embed="rId3"/>
          <a:stretch>
            <a:fillRect/>
          </a:stretch>
        </p:blipFill>
        <p:spPr>
          <a:xfrm>
            <a:off x="7301865" y="1376680"/>
            <a:ext cx="4526915" cy="2415540"/>
          </a:xfrm>
          <a:prstGeom prst="rect">
            <a:avLst/>
          </a:prstGeom>
        </p:spPr>
      </p:pic>
      <p:sp>
        <p:nvSpPr>
          <p:cNvPr id="6" name="Text Box 5"/>
          <p:cNvSpPr txBox="1"/>
          <p:nvPr/>
        </p:nvSpPr>
        <p:spPr>
          <a:xfrm>
            <a:off x="8323580" y="3947795"/>
            <a:ext cx="3505200" cy="306705"/>
          </a:xfrm>
          <a:prstGeom prst="rect">
            <a:avLst/>
          </a:prstGeom>
          <a:noFill/>
        </p:spPr>
        <p:txBody>
          <a:bodyPr wrap="square" rtlCol="0">
            <a:spAutoFit/>
          </a:bodyPr>
          <a:p>
            <a:r>
              <a:rPr lang="en-US"/>
              <a:t>Fig. Patients Prediction</a:t>
            </a:r>
            <a:endParaRPr lang="en-US"/>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Shape 188"/>
          <p:cNvSpPr/>
          <p:nvPr/>
        </p:nvSpPr>
        <p:spPr>
          <a:xfrm>
            <a:off x="4353058" y="761891"/>
            <a:ext cx="7838999" cy="45600"/>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9" name="Shape 189"/>
          <p:cNvSpPr txBox="1"/>
          <p:nvPr/>
        </p:nvSpPr>
        <p:spPr>
          <a:xfrm>
            <a:off x="0" y="444500"/>
            <a:ext cx="6369050" cy="584835"/>
          </a:xfrm>
          <a:prstGeom prst="rect">
            <a:avLst/>
          </a:prstGeom>
          <a:solidFill>
            <a:srgbClr val="C55A11"/>
          </a:solid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lt1"/>
                </a:solidFill>
              </a:rPr>
              <a:t>Big Data Examples in Healthcare</a:t>
            </a:r>
            <a:endParaRPr lang="en-US" sz="3200" dirty="0">
              <a:solidFill>
                <a:schemeClr val="lt1"/>
              </a:solidFill>
            </a:endParaRPr>
          </a:p>
        </p:txBody>
      </p:sp>
      <p:sp>
        <p:nvSpPr>
          <p:cNvPr id="190" name="Shape 190"/>
          <p:cNvSpPr/>
          <p:nvPr/>
        </p:nvSpPr>
        <p:spPr>
          <a:xfrm rot="10800000" flipH="1">
            <a:off x="0" y="6613324"/>
            <a:ext cx="7302000" cy="45600"/>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1" name="Shape 191"/>
          <p:cNvSpPr txBox="1"/>
          <p:nvPr/>
        </p:nvSpPr>
        <p:spPr>
          <a:xfrm>
            <a:off x="1047949" y="5775830"/>
            <a:ext cx="4263000" cy="3692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1133475" y="1541145"/>
            <a:ext cx="10028555" cy="4154170"/>
          </a:xfrm>
          <a:prstGeom prst="rect">
            <a:avLst/>
          </a:prstGeom>
          <a:noFill/>
        </p:spPr>
        <p:txBody>
          <a:bodyPr wrap="square" rtlCol="0">
            <a:spAutoFit/>
          </a:bodyPr>
          <a:p>
            <a:pPr marL="342900" indent="-342900">
              <a:buFont typeface="Wingdings" panose="05000000000000000000" charset="0"/>
              <a:buChar char="§"/>
            </a:pPr>
            <a:r>
              <a:rPr lang="en-US" sz="2400">
                <a:latin typeface="Calibri" panose="020F0502020204030204" charset="0"/>
                <a:cs typeface="Calibri" panose="020F0502020204030204" charset="0"/>
              </a:rPr>
              <a:t>  Predict the daily patients income to tailor staffing accordingly</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Use Electronic Health Records (EHRs)</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Use real-time alerting for instant care</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Enhance patient engagement in their own health</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Use health data for a better-informed strategic planning</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Research more extensively to cure cancer</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Use predictive analytics</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Reduce fraud and enhance data security</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Practice telemedicine</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Integrate medical imaging for an broader diagnosis</a:t>
            </a:r>
            <a:endParaRPr lang="en-US" sz="2400">
              <a:latin typeface="Calibri" panose="020F0502020204030204" charset="0"/>
              <a:cs typeface="Calibri" panose="020F0502020204030204" charset="0"/>
            </a:endParaRPr>
          </a:p>
          <a:p>
            <a:pPr marL="342900" indent="-342900">
              <a:buFont typeface="Wingdings" panose="05000000000000000000" charset="0"/>
              <a:buChar char="§"/>
            </a:pPr>
            <a:r>
              <a:rPr lang="en-US" sz="2400">
                <a:latin typeface="Calibri" panose="020F0502020204030204" charset="0"/>
                <a:cs typeface="Calibri" panose="020F0502020204030204" charset="0"/>
              </a:rPr>
              <a:t>  Prevent unnecessary ER visits</a:t>
            </a:r>
            <a:endParaRPr lang="en-US" sz="2400">
              <a:latin typeface="Calibri" panose="020F0502020204030204" charset="0"/>
              <a:cs typeface="Calibri" panose="020F0502020204030204" charset="0"/>
            </a:endParaRPr>
          </a:p>
        </p:txBody>
      </p:sp>
      <p:pic>
        <p:nvPicPr>
          <p:cNvPr id="3" name="Picture 2" descr="Chongqing_University_of_Science_and_Technology_logo"/>
          <p:cNvPicPr>
            <a:picLocks noChangeAspect="1"/>
          </p:cNvPicPr>
          <p:nvPr/>
        </p:nvPicPr>
        <p:blipFill>
          <a:blip r:embed="rId1"/>
          <a:stretch>
            <a:fillRect/>
          </a:stretch>
        </p:blipFill>
        <p:spPr>
          <a:xfrm>
            <a:off x="9480550" y="69215"/>
            <a:ext cx="823595" cy="640080"/>
          </a:xfrm>
          <a:prstGeom prst="rect">
            <a:avLst/>
          </a:prstGeom>
        </p:spPr>
      </p:pic>
      <p:pic>
        <p:nvPicPr>
          <p:cNvPr id="4" name="Picture 3" descr="ieee-vector-logo"/>
          <p:cNvPicPr>
            <a:picLocks noChangeAspect="1"/>
          </p:cNvPicPr>
          <p:nvPr/>
        </p:nvPicPr>
        <p:blipFill>
          <a:blip r:embed="rId2"/>
          <a:stretch>
            <a:fillRect/>
          </a:stretch>
        </p:blipFill>
        <p:spPr>
          <a:xfrm>
            <a:off x="10589260" y="-39370"/>
            <a:ext cx="1278890" cy="857885"/>
          </a:xfrm>
          <a:prstGeom prst="rect">
            <a:avLst/>
          </a:prstGeom>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1" name="Shape 201"/>
          <p:cNvSpPr/>
          <p:nvPr/>
        </p:nvSpPr>
        <p:spPr>
          <a:xfrm>
            <a:off x="4353058" y="761891"/>
            <a:ext cx="7838999" cy="45600"/>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 name="Shape 202"/>
          <p:cNvSpPr txBox="1"/>
          <p:nvPr/>
        </p:nvSpPr>
        <p:spPr>
          <a:xfrm>
            <a:off x="0" y="444500"/>
            <a:ext cx="8707120" cy="584835"/>
          </a:xfrm>
          <a:prstGeom prst="rect">
            <a:avLst/>
          </a:prstGeom>
          <a:solidFill>
            <a:srgbClr val="C55A11"/>
          </a:solid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lt1"/>
                </a:solidFill>
              </a:rPr>
              <a:t>Challenges of Big Data Analytics in Healthcare</a:t>
            </a:r>
            <a:endParaRPr lang="en-US" sz="3200" dirty="0">
              <a:solidFill>
                <a:schemeClr val="lt1"/>
              </a:solidFill>
            </a:endParaRPr>
          </a:p>
        </p:txBody>
      </p:sp>
      <p:sp>
        <p:nvSpPr>
          <p:cNvPr id="203" name="Shape 203"/>
          <p:cNvSpPr/>
          <p:nvPr/>
        </p:nvSpPr>
        <p:spPr>
          <a:xfrm rot="10800000" flipH="1">
            <a:off x="0" y="6613324"/>
            <a:ext cx="7302000" cy="45600"/>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4" name="Shape 204"/>
          <p:cNvSpPr txBox="1"/>
          <p:nvPr/>
        </p:nvSpPr>
        <p:spPr>
          <a:xfrm>
            <a:off x="1047949" y="5775830"/>
            <a:ext cx="4263000" cy="3692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Shape 205"/>
          <p:cNvSpPr txBox="1"/>
          <p:nvPr/>
        </p:nvSpPr>
        <p:spPr>
          <a:xfrm>
            <a:off x="721900" y="1632735"/>
            <a:ext cx="10959300" cy="4143599"/>
          </a:xfrm>
          <a:prstGeom prst="rect">
            <a:avLst/>
          </a:prstGeom>
          <a:noFill/>
          <a:ln>
            <a:noFill/>
          </a:ln>
        </p:spPr>
        <p:txBody>
          <a:bodyPr lIns="91425" tIns="91425" rIns="91425" bIns="91425" anchor="t" anchorCtr="0">
            <a:noAutofit/>
          </a:bodyPr>
          <a:lstStyle/>
          <a:p>
            <a:pPr marL="457200" lvl="0" indent="-457200" rtl="0">
              <a:spcBef>
                <a:spcPts val="0"/>
              </a:spcBef>
              <a:buFont typeface="Wingdings" panose="05000000000000000000" charset="0"/>
              <a:buChar char="§"/>
            </a:pPr>
            <a:r>
              <a:rPr lang="en-US" sz="3200" dirty="0"/>
              <a:t>Capture</a:t>
            </a:r>
            <a:endParaRPr lang="en-US" sz="3200" dirty="0"/>
          </a:p>
          <a:p>
            <a:pPr marL="457200" lvl="0" indent="-457200" rtl="0">
              <a:spcBef>
                <a:spcPts val="0"/>
              </a:spcBef>
              <a:buFont typeface="Wingdings" panose="05000000000000000000" charset="0"/>
              <a:buChar char="§"/>
            </a:pPr>
            <a:r>
              <a:rPr lang="en-US" sz="3200" dirty="0"/>
              <a:t>Cleaning</a:t>
            </a:r>
            <a:endParaRPr lang="en-US" sz="3200" dirty="0"/>
          </a:p>
          <a:p>
            <a:pPr marL="457200" lvl="0" indent="-457200" rtl="0">
              <a:spcBef>
                <a:spcPts val="0"/>
              </a:spcBef>
              <a:buFont typeface="Wingdings" panose="05000000000000000000" charset="0"/>
              <a:buChar char="§"/>
            </a:pPr>
            <a:r>
              <a:rPr lang="en-US" sz="3200" dirty="0"/>
              <a:t>Storage</a:t>
            </a:r>
            <a:endParaRPr lang="en-US" sz="3200" dirty="0"/>
          </a:p>
          <a:p>
            <a:pPr marL="457200" lvl="0" indent="-457200" rtl="0">
              <a:spcBef>
                <a:spcPts val="0"/>
              </a:spcBef>
              <a:buFont typeface="Wingdings" panose="05000000000000000000" charset="0"/>
              <a:buChar char="§"/>
            </a:pPr>
            <a:r>
              <a:rPr lang="en-US" sz="3200" dirty="0"/>
              <a:t>Security</a:t>
            </a:r>
            <a:endParaRPr lang="en-US" sz="3200" dirty="0"/>
          </a:p>
        </p:txBody>
      </p:sp>
      <p:pic>
        <p:nvPicPr>
          <p:cNvPr id="3" name="Picture 2" descr="Chongqing_University_of_Science_and_Technology_logo"/>
          <p:cNvPicPr>
            <a:picLocks noChangeAspect="1"/>
          </p:cNvPicPr>
          <p:nvPr/>
        </p:nvPicPr>
        <p:blipFill>
          <a:blip r:embed="rId1"/>
          <a:stretch>
            <a:fillRect/>
          </a:stretch>
        </p:blipFill>
        <p:spPr>
          <a:xfrm>
            <a:off x="9480550" y="69215"/>
            <a:ext cx="823595" cy="640080"/>
          </a:xfrm>
          <a:prstGeom prst="rect">
            <a:avLst/>
          </a:prstGeom>
        </p:spPr>
      </p:pic>
      <p:pic>
        <p:nvPicPr>
          <p:cNvPr id="4" name="Picture 3" descr="ieee-vector-logo"/>
          <p:cNvPicPr>
            <a:picLocks noChangeAspect="1"/>
          </p:cNvPicPr>
          <p:nvPr/>
        </p:nvPicPr>
        <p:blipFill>
          <a:blip r:embed="rId2"/>
          <a:stretch>
            <a:fillRect/>
          </a:stretch>
        </p:blipFill>
        <p:spPr>
          <a:xfrm>
            <a:off x="10589260" y="-39370"/>
            <a:ext cx="1278890" cy="857885"/>
          </a:xfrm>
          <a:prstGeom prst="rect">
            <a:avLst/>
          </a:prstGeom>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3" name="Shape 213"/>
          <p:cNvSpPr/>
          <p:nvPr/>
        </p:nvSpPr>
        <p:spPr>
          <a:xfrm flipV="1">
            <a:off x="6315281" y="792144"/>
            <a:ext cx="5876719" cy="45719"/>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4" name="Shape 214"/>
          <p:cNvSpPr txBox="1"/>
          <p:nvPr/>
        </p:nvSpPr>
        <p:spPr>
          <a:xfrm>
            <a:off x="-1" y="431002"/>
            <a:ext cx="6026135" cy="732903"/>
          </a:xfrm>
          <a:prstGeom prst="rect">
            <a:avLst/>
          </a:prstGeom>
          <a:solidFill>
            <a:srgbClr val="C55A11"/>
          </a:solid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lt1"/>
                </a:solidFill>
              </a:rPr>
              <a:t>Concusion</a:t>
            </a:r>
            <a:endParaRPr lang="en-US" sz="3200" dirty="0">
              <a:solidFill>
                <a:schemeClr val="lt1"/>
              </a:solidFill>
            </a:endParaRPr>
          </a:p>
        </p:txBody>
      </p:sp>
      <p:sp>
        <p:nvSpPr>
          <p:cNvPr id="215" name="Shape 215"/>
          <p:cNvSpPr/>
          <p:nvPr/>
        </p:nvSpPr>
        <p:spPr>
          <a:xfrm rot="10800000" flipH="1">
            <a:off x="0" y="6613324"/>
            <a:ext cx="7302000" cy="45600"/>
          </a:xfrm>
          <a:prstGeom prst="rect">
            <a:avLst/>
          </a:prstGeom>
          <a:solidFill>
            <a:schemeClr val="accent2"/>
          </a:solidFill>
          <a:ln w="12700" cap="flat" cmpd="sng">
            <a:solidFill>
              <a:srgbClr val="AC5B2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 name="Picture 1" descr="Chongqing_University_of_Science_and_Technology_logo"/>
          <p:cNvPicPr>
            <a:picLocks noChangeAspect="1"/>
          </p:cNvPicPr>
          <p:nvPr/>
        </p:nvPicPr>
        <p:blipFill>
          <a:blip r:embed="rId1"/>
          <a:stretch>
            <a:fillRect/>
          </a:stretch>
        </p:blipFill>
        <p:spPr>
          <a:xfrm>
            <a:off x="9480550" y="69215"/>
            <a:ext cx="823595" cy="640080"/>
          </a:xfrm>
          <a:prstGeom prst="rect">
            <a:avLst/>
          </a:prstGeom>
        </p:spPr>
      </p:pic>
      <p:pic>
        <p:nvPicPr>
          <p:cNvPr id="3" name="Picture 2" descr="ieee-vector-logo"/>
          <p:cNvPicPr>
            <a:picLocks noChangeAspect="1"/>
          </p:cNvPicPr>
          <p:nvPr/>
        </p:nvPicPr>
        <p:blipFill>
          <a:blip r:embed="rId2"/>
          <a:stretch>
            <a:fillRect/>
          </a:stretch>
        </p:blipFill>
        <p:spPr>
          <a:xfrm>
            <a:off x="10589260" y="-39370"/>
            <a:ext cx="1278890" cy="857885"/>
          </a:xfrm>
          <a:prstGeom prst="rect">
            <a:avLst/>
          </a:prstGeom>
        </p:spPr>
      </p:pic>
      <p:sp>
        <p:nvSpPr>
          <p:cNvPr id="4" name="Text Box 3"/>
          <p:cNvSpPr txBox="1"/>
          <p:nvPr/>
        </p:nvSpPr>
        <p:spPr>
          <a:xfrm>
            <a:off x="761365" y="1624330"/>
            <a:ext cx="10948035" cy="3784600"/>
          </a:xfrm>
          <a:prstGeom prst="rect">
            <a:avLst/>
          </a:prstGeom>
          <a:noFill/>
        </p:spPr>
        <p:txBody>
          <a:bodyPr wrap="square" rtlCol="0">
            <a:spAutoFit/>
          </a:bodyPr>
          <a:p>
            <a:r>
              <a:rPr lang="en-US" sz="2400"/>
              <a:t>Healthcare analytics have the potential to reduce costs of treatment, predict outbreaks of epidemics, avoid preventable diseases and improve the quality of life in general. Average human lifespan is increasing along world population, which poses new challenges to today’s treatment delivery methods. In the future we’ll see the rapid, widespread implementation and use of big data analytics across the healthcare organization and the healthcare industry. To that end, the several challenges highlighted above, must be addressed. Big data analytics and applications in healthcare are at a nascent stage of development, but rapid advances in platforms and tools can accelerate their maturing process.</a:t>
            </a:r>
            <a:endParaRPr lang="en-US" sz="2400"/>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2482</Words>
  <Application>WPS Presentation</Application>
  <PresentationFormat>Widescreen</PresentationFormat>
  <Paragraphs>80</Paragraphs>
  <Slides>9</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Arial</vt:lpstr>
      <vt:lpstr>Calibri</vt:lpstr>
      <vt:lpstr>Times New Roman</vt:lpstr>
      <vt:lpstr>Noto Sans Symbols</vt:lpstr>
      <vt:lpstr>Wingdings</vt:lpstr>
      <vt:lpstr>Calibri</vt:lpstr>
      <vt:lpstr>Microsoft YaHei</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Subarno Saha</dc:creator>
  <cp:lastModifiedBy>EMON</cp:lastModifiedBy>
  <cp:revision>29</cp:revision>
  <dcterms:created xsi:type="dcterms:W3CDTF">2019-11-12T10:40:00Z</dcterms:created>
  <dcterms:modified xsi:type="dcterms:W3CDTF">2019-11-14T14:52:32Z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