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701-2173-274B-800C-F21DC909FE3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9AF1-A427-3645-A99F-A286880C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A5C2-5D6F-3944-8853-6155C19A6F8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My. Name / Title</a:t>
            </a:r>
            <a:br>
              <a:rPr lang="en-US" dirty="0" smtClean="0"/>
            </a:br>
            <a:r>
              <a:rPr lang="en-US" dirty="0" smtClean="0"/>
              <a:t>Everybody can code</a:t>
            </a:r>
            <a:br>
              <a:rPr lang="en-US" dirty="0" smtClean="0"/>
            </a:br>
            <a:r>
              <a:rPr lang="en-US" dirty="0" smtClean="0"/>
              <a:t>Skills taking </a:t>
            </a:r>
            <a:r>
              <a:rPr lang="en-US" dirty="0" err="1" smtClean="0"/>
              <a:t>prog</a:t>
            </a:r>
            <a:r>
              <a:rPr lang="en-US" dirty="0" smtClean="0"/>
              <a:t>. class </a:t>
            </a:r>
            <a:br>
              <a:rPr lang="en-US" dirty="0" smtClean="0"/>
            </a:br>
            <a:r>
              <a:rPr lang="en-US" dirty="0" smtClean="0"/>
              <a:t>Mentor / 1-1</a:t>
            </a:r>
            <a:br>
              <a:rPr lang="en-US" dirty="0" smtClean="0"/>
            </a:br>
            <a:r>
              <a:rPr lang="en-US" dirty="0" smtClean="0"/>
              <a:t>Teaching kit / CC</a:t>
            </a:r>
            <a:br>
              <a:rPr lang="en-US" dirty="0" smtClean="0"/>
            </a:br>
            <a:r>
              <a:rPr lang="en-US" dirty="0" smtClean="0"/>
              <a:t>Translation / remix / book</a:t>
            </a:r>
            <a:br>
              <a:rPr lang="en-US" dirty="0" smtClean="0"/>
            </a:br>
            <a:r>
              <a:rPr lang="en-US" dirty="0" smtClean="0"/>
              <a:t>Movement / ecosystem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Intro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Install Python?</a:t>
            </a:r>
            <a:br>
              <a:rPr lang="en-US" dirty="0" smtClean="0"/>
            </a:br>
            <a:r>
              <a:rPr lang="en-US" dirty="0" err="1" smtClean="0"/>
              <a:t>Ipad</a:t>
            </a:r>
            <a:r>
              <a:rPr lang="en-US" dirty="0" smtClean="0"/>
              <a:t> / </a:t>
            </a:r>
            <a:r>
              <a:rPr lang="en-US" dirty="0" err="1" smtClean="0"/>
              <a:t>chromeb</a:t>
            </a:r>
            <a:r>
              <a:rPr lang="en-US" dirty="0" smtClean="0"/>
              <a:t> / school / library</a:t>
            </a:r>
            <a:br>
              <a:rPr lang="en-US" dirty="0" smtClean="0"/>
            </a:br>
            <a:r>
              <a:rPr lang="en-US" dirty="0" smtClean="0"/>
              <a:t>Teaching Assistants</a:t>
            </a:r>
            <a:br>
              <a:rPr lang="en-US" dirty="0" smtClean="0"/>
            </a:br>
            <a:r>
              <a:rPr lang="en-US" dirty="0" smtClean="0"/>
              <a:t>Ideal - Install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Honor code</a:t>
            </a:r>
            <a:br>
              <a:rPr lang="en-US" dirty="0" smtClean="0"/>
            </a:br>
            <a:r>
              <a:rPr lang="en-US" dirty="0" smtClean="0"/>
              <a:t>Install / code / paste</a:t>
            </a:r>
            <a:br>
              <a:rPr lang="en-US" dirty="0" smtClean="0"/>
            </a:br>
            <a:r>
              <a:rPr lang="en-US" dirty="0" smtClean="0"/>
              <a:t>Three windows</a:t>
            </a:r>
            <a:br>
              <a:rPr lang="en-US" dirty="0" smtClean="0"/>
            </a:br>
            <a:r>
              <a:rPr lang="en-US" dirty="0" smtClean="0"/>
              <a:t>Reset</a:t>
            </a:r>
            <a:br>
              <a:rPr lang="en-US" dirty="0" smtClean="0"/>
            </a:br>
            <a:r>
              <a:rPr lang="en-US" dirty="0" smtClean="0"/>
              <a:t>Teaching assistance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static checks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Congratulations</a:t>
            </a:r>
            <a:br>
              <a:rPr lang="en-US" dirty="0" smtClean="0"/>
            </a:br>
            <a:r>
              <a:rPr lang="en-US" dirty="0" smtClean="0"/>
              <a:t>Take a break but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flow </a:t>
            </a:r>
            <a:r>
              <a:rPr lang="mr-IN" dirty="0" smtClean="0"/>
              <a:t>–</a:t>
            </a:r>
            <a:r>
              <a:rPr lang="en-US" dirty="0" smtClean="0"/>
              <a:t> steps</a:t>
            </a:r>
            <a:br>
              <a:rPr lang="en-US" dirty="0" smtClean="0"/>
            </a:br>
            <a:r>
              <a:rPr lang="en-US" dirty="0" smtClean="0"/>
              <a:t>Next: Cool variables</a:t>
            </a:r>
            <a:br>
              <a:rPr lang="en-US" dirty="0" smtClean="0"/>
            </a:br>
            <a:r>
              <a:rPr lang="en-US" dirty="0" smtClean="0"/>
              <a:t>"Data Structures"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Wrap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Welcome back.</a:t>
            </a:r>
            <a:br>
              <a:rPr lang="en-US" dirty="0" smtClean="0"/>
            </a:br>
            <a:r>
              <a:rPr lang="en-US" dirty="0" smtClean="0"/>
              <a:t>"Data Structures"</a:t>
            </a:r>
            <a:br>
              <a:rPr lang="en-US" dirty="0" smtClean="0"/>
            </a:br>
            <a:r>
              <a:rPr lang="en-US" dirty="0" smtClean="0"/>
              <a:t>Important for programming</a:t>
            </a:r>
            <a:br>
              <a:rPr lang="en-US" dirty="0" smtClean="0"/>
            </a:br>
            <a:r>
              <a:rPr lang="en-US" dirty="0" smtClean="0"/>
              <a:t>Strings, Files, Lists, Dictionaries, Tuples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Intro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next?</a:t>
            </a:r>
            <a:br>
              <a:rPr lang="en-US" dirty="0" smtClean="0"/>
            </a:br>
            <a:r>
              <a:rPr lang="en-US" dirty="0" smtClean="0"/>
              <a:t>Take intro classes </a:t>
            </a:r>
            <a:r>
              <a:rPr lang="mr-IN" dirty="0" smtClean="0"/>
              <a:t>–</a:t>
            </a:r>
            <a:r>
              <a:rPr lang="en-US" dirty="0" smtClean="0"/>
              <a:t> 1K lines</a:t>
            </a:r>
            <a:br>
              <a:rPr lang="en-US" dirty="0" smtClean="0"/>
            </a:br>
            <a:r>
              <a:rPr lang="en-US" dirty="0" smtClean="0"/>
              <a:t>Meetups / </a:t>
            </a:r>
            <a:r>
              <a:rPr lang="en-US" dirty="0" err="1" smtClean="0"/>
              <a:t>FreeCodeCamp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PyCon</a:t>
            </a:r>
            <a:r>
              <a:rPr lang="en-US" dirty="0" smtClean="0"/>
              <a:t> / </a:t>
            </a:r>
            <a:r>
              <a:rPr lang="en-US" dirty="0" err="1" smtClean="0"/>
              <a:t>DjangoGirls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at work</a:t>
            </a:r>
            <a:br>
              <a:rPr lang="en-US" dirty="0" smtClean="0"/>
            </a:br>
            <a:r>
              <a:rPr lang="en-US" dirty="0" smtClean="0"/>
              <a:t>Get new job</a:t>
            </a:r>
            <a:br>
              <a:rPr lang="en-US" dirty="0" smtClean="0"/>
            </a:br>
            <a:r>
              <a:rPr lang="en-US" dirty="0" smtClean="0"/>
              <a:t>Keep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 smtClean="0"/>
              <a:t>Wrap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2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Intro Wrapup</vt:lpstr>
      <vt:lpstr>My. Name / Title Everybody can code Skills taking prog. class  Mentor / 1-1 Teaching kit / CC Translation / remix / book Movement / ecosystem</vt:lpstr>
      <vt:lpstr>Chapter 2 Install Python? Ipad / chromeb / school / library Teaching Assistants Ideal - Install</vt:lpstr>
      <vt:lpstr>Honor code Install / code / paste Three windows Reset Teaching assistance static checks</vt:lpstr>
      <vt:lpstr>Congratulations Take a break but… Control flow – steps Next: Cool variables "Data Structures"</vt:lpstr>
      <vt:lpstr>Welcome back. "Data Structures" Important for programming Strings, Files, Lists, Dictionaries, Tuples</vt:lpstr>
      <vt:lpstr>What next? Take intro classes – 1K lines Meetups / FreeCodeCamp PyCon / DjangoGirls Use at work Get new job Keep Learning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Wrapup</dc:title>
  <dc:creator>Severance, Charles</dc:creator>
  <cp:lastModifiedBy>Severance, Charles</cp:lastModifiedBy>
  <cp:revision>4</cp:revision>
  <dcterms:created xsi:type="dcterms:W3CDTF">2019-01-17T14:12:52Z</dcterms:created>
  <dcterms:modified xsi:type="dcterms:W3CDTF">2019-01-17T14:57:26Z</dcterms:modified>
</cp:coreProperties>
</file>