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9ea8f6b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9ea8f6b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ea8f6b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ea8f6b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ea8f6b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9ea8f6b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ea8f6b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ea8f6b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ea8f6b0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ea8f6b0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ea8f6b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9ea8f6b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ea8f6b0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ea8f6b0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14391" y="1253996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Extraction App Using TF-IDF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14388" y="2844321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Web Application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38" y="3366921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Mohak Bajaj [500093079]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Welcome to the Keyword Extraction App Using TF-IDF!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Today, I'll be introducing you to this web application designed for keyword extraction.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Let's explore its features and capabilities for simplifying the keyword extraction process.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objective of this project is to develop a user-friendly web application for keyword extraction using TF-IDF.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app aims to simplify the process of keyword extraction from documents, providing a convenient tool for text analysis tasks.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Streamlit: Web application development framework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Libraries: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NLTK (Natural Language Toolkit)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PyPDF2: For PDF file parsing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python-docx: For DOCX file parsing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python-pptx: For PPTX file parsing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scikit-learn: For TF-IDF vectorization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File upload functionality for various document formats (PDF, DOCX, PPTX, TXT).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 extraction from uploaded files.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Keyword extraction using TF-IDF algorithm.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Displaying and filtering top keywords.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Downloading extracted keywords as a text file for further analysis.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00" y="1657125"/>
            <a:ext cx="747814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Let’s have a look around the application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