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2689a32f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2689a32f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2689a32f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2689a32f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2689a32f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2689a32f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2689a32fc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2689a32fc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2689a32fc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2689a32fc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26aeedd8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26aeedd8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35650" y="443650"/>
            <a:ext cx="5017500" cy="10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00"/>
              <a:t>Application in Forensics - Detection of Image Splicing</a:t>
            </a:r>
            <a:endParaRPr sz="27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583350" y="1717175"/>
            <a:ext cx="25221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Ishaan Abhyankar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21d100008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4656550" y="2383775"/>
            <a:ext cx="23757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Anubha Vyasamudri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210100019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4868650" y="2997350"/>
            <a:ext cx="1951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Mohak Vyas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210040098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Work Distribution</a:t>
            </a:r>
            <a:endParaRPr sz="30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Global Noise Variance Estimation - Ishaan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Local Noise Variance Estimation- Anubha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Splicing Detection - Mohak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Global Noise Variance Estimation</a:t>
            </a:r>
            <a:endParaRPr sz="3000"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 b="8113" l="16890" r="3326" t="0"/>
          <a:stretch/>
        </p:blipFill>
        <p:spPr>
          <a:xfrm>
            <a:off x="304575" y="1562375"/>
            <a:ext cx="1991750" cy="29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 rotWithShape="1">
          <a:blip r:embed="rId4">
            <a:alphaModFix/>
          </a:blip>
          <a:srcRect b="8113" l="16813" r="3045" t="0"/>
          <a:stretch/>
        </p:blipFill>
        <p:spPr>
          <a:xfrm>
            <a:off x="3569000" y="1568813"/>
            <a:ext cx="1991750" cy="2904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 rotWithShape="1">
          <a:blip r:embed="rId5">
            <a:alphaModFix/>
          </a:blip>
          <a:srcRect b="8391" l="16523" r="3341" t="0"/>
          <a:stretch/>
        </p:blipFill>
        <p:spPr>
          <a:xfrm>
            <a:off x="6833425" y="1573200"/>
            <a:ext cx="1991750" cy="28960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323750" y="4610675"/>
            <a:ext cx="19917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GNV = </a:t>
            </a:r>
            <a:r>
              <a:rPr lang="en-GB" sz="1800">
                <a:solidFill>
                  <a:srgbClr val="CCCCCC"/>
                </a:solidFill>
              </a:rPr>
              <a:t>-2.78e-05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3569025" y="4610675"/>
            <a:ext cx="19917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GNV = 6.82e-05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6329300" y="46130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GNV = 0.00032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Global Noise Variance Estimation</a:t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925" y="1120900"/>
            <a:ext cx="471814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Noise Variance Estimation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39050"/>
            <a:ext cx="3489575" cy="23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 rotWithShape="1">
          <a:blip r:embed="rId4">
            <a:alphaModFix/>
          </a:blip>
          <a:srcRect b="17061" l="10882" r="15087" t="16783"/>
          <a:stretch/>
        </p:blipFill>
        <p:spPr>
          <a:xfrm>
            <a:off x="5108350" y="1439050"/>
            <a:ext cx="3489575" cy="23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/>
        </p:nvSpPr>
        <p:spPr>
          <a:xfrm>
            <a:off x="5485138" y="3889675"/>
            <a:ext cx="2736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Local Noise Variance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Detection of Image Splicing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25" y="1536775"/>
            <a:ext cx="4070624" cy="2706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374" y="1460250"/>
            <a:ext cx="4267201" cy="2859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2359575" y="2023675"/>
            <a:ext cx="4245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THANK YOU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