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5b9f0687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5b9f0687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5b9f0687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5b9f0687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62e1096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62e1096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62e1096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62e1096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3.0 Testing using Hardhat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3650" y="3508675"/>
            <a:ext cx="80208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Hammad - l192371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Mahir - l191234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Mahad Chaudhary - l191109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Group-24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7927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Hardhat?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79275" y="2103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Ethereum development environment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facilitates performing frequent tasks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</a:t>
            </a:r>
            <a:r>
              <a:rPr lang="en" sz="1600"/>
              <a:t>Deploying</a:t>
            </a:r>
            <a:r>
              <a:rPr lang="en" sz="1600"/>
              <a:t> and running tests on smart contracts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automatically checking code for mistakes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Interacting with smart contracts</a:t>
            </a:r>
            <a:endParaRPr sz="160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8357" r="0" t="0"/>
          <a:stretch/>
        </p:blipFill>
        <p:spPr>
          <a:xfrm>
            <a:off x="5931900" y="1476725"/>
            <a:ext cx="2980825" cy="27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Automated Smart Contract Tests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Steps to follow: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Write smart contract </a:t>
            </a:r>
            <a:r>
              <a:rPr lang="en" sz="1600"/>
              <a:t>using</a:t>
            </a:r>
            <a:r>
              <a:rPr lang="en" sz="1600"/>
              <a:t> solidity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Compile the contract using hardhat </a:t>
            </a:r>
            <a:r>
              <a:rPr lang="en" sz="1600"/>
              <a:t>runner</a:t>
            </a:r>
            <a:r>
              <a:rPr lang="en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Write tests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Deploy the contract on live Network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373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Contract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00" y="480450"/>
            <a:ext cx="6395799" cy="46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 Contract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75" y="2791425"/>
            <a:ext cx="5204274" cy="21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75" y="620325"/>
            <a:ext cx="5697860" cy="21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