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844C-33EF-45CB-B30E-B8F2C085E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AC6B4-8F8E-4EEB-B94B-D0AA27C5D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FFF3E-5441-4D5A-AB16-4B19973F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5D40-4B5B-4229-BD3E-FE0382FF2E8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C009-110F-4880-8C25-DAA0F5A8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7C799-4111-4F0C-B535-A63FEEFA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8C05-3FC2-4EF4-8EDA-DB8F0B3C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1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F544-E169-4B05-B695-E60A3651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273C9-66DC-4442-81CA-0145D4F4E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1A62F-6E5F-491E-9F4B-3CFECA76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5D40-4B5B-4229-BD3E-FE0382FF2E8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9704F-234C-41BD-A140-9076A120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BB7A6-08D2-4C71-82B9-717B8790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8C05-3FC2-4EF4-8EDA-DB8F0B3C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1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5C142-F028-47F9-BBA9-A68A9B9EE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643C5-2A17-41B5-82B9-0FB7F8848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C24C8-8D1B-46AE-9EB0-055B5C3B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5D40-4B5B-4229-BD3E-FE0382FF2E8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79BC5-8AC5-4FBE-A456-AE014D61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5D2F6-B961-4EA1-BED7-CC40A2FA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8C05-3FC2-4EF4-8EDA-DB8F0B3C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4999-8B97-46C1-8F90-640F005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2AD09-9A2D-49BE-B178-13FA993CF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4C8C2-A9AA-46B3-AE8D-84FC463A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5D40-4B5B-4229-BD3E-FE0382FF2E8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598C6-1786-4071-BD39-41CEB77F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3B61D-3DE9-4408-AC10-C2073E96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8C05-3FC2-4EF4-8EDA-DB8F0B3C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1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BC3F-2935-4448-9D0E-C0FA8B11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B3DC8-818F-4605-846C-AC900FB0E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0AB8-53E4-496C-9F05-BE628D8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5D40-4B5B-4229-BD3E-FE0382FF2E8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4E207-7558-4732-A02C-103182FA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F7A8-592F-4717-BF29-3943F7A8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8C05-3FC2-4EF4-8EDA-DB8F0B3C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8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717C-A7A5-4AF1-A073-DF614E7C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76DA-6344-4C56-BE80-227863B8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3DEB5-F404-4976-A46B-67634BB2A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15124-D016-412B-9895-D9C52D52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5D40-4B5B-4229-BD3E-FE0382FF2E8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FEA8D-83C0-4570-8986-746112BE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F3693-F4CA-45B2-AAE1-82AF300D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8C05-3FC2-4EF4-8EDA-DB8F0B3C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ADAA-CD2B-459F-B9BA-1ED42234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CA2E9-C925-4506-882A-15844586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59222-A123-454E-867F-9CC8411E8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77BE9-1231-4F4F-9EAA-924D516B7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2ABE2-3151-4D7A-B270-C39A0D4B2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95083-5290-40BD-8A3D-04FC3FB6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5D40-4B5B-4229-BD3E-FE0382FF2E8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636C0-9FC6-4D1F-8B83-628BBCE3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45BC7-0583-49A8-972D-143941EB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8C05-3FC2-4EF4-8EDA-DB8F0B3C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1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BDEC-118F-4E01-98AD-6DBA881C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0C37D-3E71-48D3-986D-E64117B3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5D40-4B5B-4229-BD3E-FE0382FF2E8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E130D-F25C-4643-8EA7-61885FBE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A5DC9-4E49-47FD-A439-85BDD2A6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8C05-3FC2-4EF4-8EDA-DB8F0B3C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5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F0881-3B03-4CD0-929A-A0154E35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5D40-4B5B-4229-BD3E-FE0382FF2E8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64AD7-ADF9-4645-A1FA-E26D8CA0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ABE02-D200-4FAF-942E-71A8BB18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8C05-3FC2-4EF4-8EDA-DB8F0B3C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4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96AD-8A30-4B69-AFAE-5D597833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4F33-16F4-4B97-8490-4A251430C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45A47-9275-4467-B7D9-7EF333938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32341-EAF8-4795-8112-23C15186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5D40-4B5B-4229-BD3E-FE0382FF2E8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9FD88-D9D6-430E-BC64-B808353B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9CDCE-E73F-4A73-90B1-122729C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8C05-3FC2-4EF4-8EDA-DB8F0B3C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0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43D4-AEF2-4BCF-BD5F-E9C5E061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2B796-21BF-4924-B758-3ACD38971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91B99-3D87-4C7E-9032-425B227C7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9269F-06A0-473C-99A4-D419756A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5D40-4B5B-4229-BD3E-FE0382FF2E8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03DB8-A127-4E82-A5AE-DDBF183E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4C67F-0922-4FAB-BFA0-8E9564BC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8C05-3FC2-4EF4-8EDA-DB8F0B3C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0B26A-181F-4064-9C63-22949D28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52F66-7DD8-4AB5-B130-F6C7E3DD9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7E140-CFF7-43DD-8FF0-30066EF5B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65D40-4B5B-4229-BD3E-FE0382FF2E8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563D2-7B02-416C-910C-1B10488C5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B2C0-AF88-404B-9ED0-E6123DAA4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88C05-3FC2-4EF4-8EDA-DB8F0B3C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6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7C088E-01D6-4B6B-9FD4-3D3D594B33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49" b="20262"/>
          <a:stretch/>
        </p:blipFill>
        <p:spPr>
          <a:xfrm>
            <a:off x="-1007166" y="0"/>
            <a:ext cx="1319916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4B00C2-7626-4F28-B1A2-FB2479FDBE00}"/>
              </a:ext>
            </a:extLst>
          </p:cNvPr>
          <p:cNvSpPr txBox="1"/>
          <p:nvPr/>
        </p:nvSpPr>
        <p:spPr>
          <a:xfrm>
            <a:off x="684563" y="3623605"/>
            <a:ext cx="2191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>
                <a:solidFill>
                  <a:srgbClr val="7030A0"/>
                </a:solidFill>
                <a:cs typeface="A  Mitra_2 (MRT)" panose="00000700000000000000" pitchFamily="2" charset="-78"/>
              </a:rPr>
              <a:t>کوادکوپتر های پیشرفته</a:t>
            </a:r>
            <a:endParaRPr lang="en-US" sz="2000" dirty="0">
              <a:solidFill>
                <a:srgbClr val="7030A0"/>
              </a:solidFill>
              <a:cs typeface="A  Mitra_2 (MRT)" panose="000007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24E8C-163C-480C-9C3C-1CADAD80577A}"/>
              </a:ext>
            </a:extLst>
          </p:cNvPr>
          <p:cNvSpPr txBox="1"/>
          <p:nvPr/>
        </p:nvSpPr>
        <p:spPr>
          <a:xfrm>
            <a:off x="1530949" y="3244334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latin typeface="Yekan" panose="02000503000000000000" pitchFamily="2" charset="-78"/>
                <a:cs typeface="Yekan" panose="02000503000000000000" pitchFamily="2" charset="-78"/>
              </a:rPr>
              <a:t>سری جدید از</a:t>
            </a:r>
            <a:endParaRPr lang="en-US" dirty="0">
              <a:latin typeface="Yekan" panose="02000503000000000000" pitchFamily="2" charset="-78"/>
              <a:cs typeface="Yekan" panose="02000503000000000000" pitchFamily="2" charset="-78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023A63-3EF1-4E99-B743-7B543074A325}"/>
              </a:ext>
            </a:extLst>
          </p:cNvPr>
          <p:cNvSpPr/>
          <p:nvPr/>
        </p:nvSpPr>
        <p:spPr>
          <a:xfrm>
            <a:off x="1912488" y="4086662"/>
            <a:ext cx="874644" cy="357809"/>
          </a:xfrm>
          <a:prstGeom prst="roundRect">
            <a:avLst>
              <a:gd name="adj" fmla="val 38889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1CFB0-5B31-43A4-9653-713DDFF6E187}"/>
              </a:ext>
            </a:extLst>
          </p:cNvPr>
          <p:cNvSpPr txBox="1"/>
          <p:nvPr/>
        </p:nvSpPr>
        <p:spPr>
          <a:xfrm>
            <a:off x="1938992" y="4105917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600" dirty="0">
                <a:solidFill>
                  <a:schemeClr val="bg1"/>
                </a:solidFill>
                <a:latin typeface="Yekan" panose="02000503000000000000" pitchFamily="2" charset="-78"/>
                <a:cs typeface="Yekan" panose="02000503000000000000" pitchFamily="2" charset="-78"/>
              </a:rPr>
              <a:t>مشاهده</a:t>
            </a:r>
            <a:endParaRPr lang="en-US" sz="1600" dirty="0">
              <a:solidFill>
                <a:schemeClr val="bg1"/>
              </a:solidFill>
              <a:latin typeface="Yekan" panose="02000503000000000000" pitchFamily="2" charset="-78"/>
              <a:cs typeface="Yekan" panose="02000503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100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Yekan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gomar1997@outlook.com</dc:creator>
  <cp:lastModifiedBy>gomar1997@outlook.com</cp:lastModifiedBy>
  <cp:revision>2</cp:revision>
  <dcterms:created xsi:type="dcterms:W3CDTF">2023-11-04T12:49:35Z</dcterms:created>
  <dcterms:modified xsi:type="dcterms:W3CDTF">2023-11-04T12:50:14Z</dcterms:modified>
</cp:coreProperties>
</file>