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5143500" type="screen16x9"/>
  <p:notesSz cx="6858000" cy="9144000"/>
  <p:embeddedFontLst>
    <p:embeddedFont>
      <p:font typeface="Dosis" pitchFamily="2" charset="0"/>
      <p:regular r:id="rId7"/>
      <p:bold r:id="rId8"/>
    </p:embeddedFont>
    <p:embeddedFont>
      <p:font typeface="Nunito"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69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84eb88aa7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84eb88aa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b="1">
                <a:solidFill>
                  <a:schemeClr val="lt1"/>
                </a:solidFill>
              </a:rPr>
              <a:t>Analyzing eCommerce Business Performance with SQL</a:t>
            </a:r>
            <a:endParaRPr sz="3080" b="1">
              <a:solidFill>
                <a:schemeClr val="lt1"/>
              </a:solidFill>
            </a:endParaRPr>
          </a:p>
        </p:txBody>
      </p:sp>
      <p:sp>
        <p:nvSpPr>
          <p:cNvPr id="100" name="Google Shape;100;p25"/>
          <p:cNvSpPr txBox="1"/>
          <p:nvPr/>
        </p:nvSpPr>
        <p:spPr>
          <a:xfrm>
            <a:off x="5959950" y="908900"/>
            <a:ext cx="28722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ID" sz="1200" b="1" dirty="0">
                <a:latin typeface="Dosis"/>
                <a:ea typeface="Dosis"/>
                <a:cs typeface="Dosis"/>
                <a:sym typeface="Dosis"/>
              </a:rPr>
              <a:t>Mohamad Reza Syahziar</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ID" sz="1200" dirty="0">
                <a:latin typeface="Dosis"/>
                <a:ea typeface="Dosis"/>
                <a:cs typeface="Dosis"/>
                <a:sym typeface="Dosis"/>
              </a:rPr>
              <a:t>rezasyahziar@gmail.com</a:t>
            </a:r>
            <a:endParaRPr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GB" sz="1200" dirty="0">
                <a:latin typeface="Dosis"/>
                <a:ea typeface="Dosis"/>
                <a:cs typeface="Dosis"/>
                <a:sym typeface="Dosis"/>
              </a:rPr>
              <a:t>https://www.linkedin.com/in/mohamad-reza-syahziar-92213215a/</a:t>
            </a:r>
            <a:endParaRPr sz="1200" dirty="0">
              <a:latin typeface="Dosis"/>
              <a:ea typeface="Dosis"/>
              <a:cs typeface="Dosis"/>
              <a:sym typeface="Dosis"/>
            </a:endParaRPr>
          </a:p>
        </p:txBody>
      </p:sp>
      <p:pic>
        <p:nvPicPr>
          <p:cNvPr id="101" name="Google Shape;101;p25"/>
          <p:cNvPicPr preferRelativeResize="0"/>
          <p:nvPr/>
        </p:nvPicPr>
        <p:blipFill rotWithShape="1">
          <a:blip r:embed="rId4">
            <a:alphaModFix/>
          </a:blip>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100" dirty="0">
                <a:solidFill>
                  <a:schemeClr val="dk1"/>
                </a:solidFill>
                <a:latin typeface="Nunito"/>
                <a:ea typeface="Nunito"/>
                <a:cs typeface="Nunito"/>
                <a:sym typeface="Nunito"/>
              </a:rPr>
              <a:t>“</a:t>
            </a:r>
            <a:r>
              <a:rPr lang="en-GB" sz="1100" b="0" i="0" u="none" strike="noStrike" dirty="0">
                <a:solidFill>
                  <a:srgbClr val="484848"/>
                </a:solidFill>
                <a:effectLst/>
              </a:rPr>
              <a:t>I have more than one year of experience in several internships and traineeships. My previous experience was training at YABB </a:t>
            </a:r>
            <a:r>
              <a:rPr lang="en-GB" sz="1100" b="0" i="0" u="none" strike="noStrike" dirty="0" err="1">
                <a:solidFill>
                  <a:srgbClr val="484848"/>
                </a:solidFill>
                <a:effectLst/>
              </a:rPr>
              <a:t>Gojek</a:t>
            </a:r>
            <a:r>
              <a:rPr lang="en-GB" sz="1100" b="0" i="0" u="none" strike="noStrike" dirty="0">
                <a:solidFill>
                  <a:srgbClr val="484848"/>
                </a:solidFill>
                <a:effectLst/>
              </a:rPr>
              <a:t> Indonesia as one of their Data Analyst Trainees and also experience in </a:t>
            </a:r>
            <a:r>
              <a:rPr lang="en-GB" sz="1100" b="0" i="0" u="none" strike="noStrike" dirty="0" err="1">
                <a:solidFill>
                  <a:srgbClr val="484848"/>
                </a:solidFill>
                <a:effectLst/>
              </a:rPr>
              <a:t>Boothcamp</a:t>
            </a:r>
            <a:r>
              <a:rPr lang="en-GB" sz="1100" b="0" i="0" u="none" strike="noStrike" dirty="0">
                <a:solidFill>
                  <a:srgbClr val="484848"/>
                </a:solidFill>
                <a:effectLst/>
              </a:rPr>
              <a:t> </a:t>
            </a:r>
            <a:r>
              <a:rPr lang="en-GB" sz="1100" dirty="0" err="1">
                <a:solidFill>
                  <a:srgbClr val="484848"/>
                </a:solidFill>
              </a:rPr>
              <a:t>R</a:t>
            </a:r>
            <a:r>
              <a:rPr lang="en-GB" sz="1100" b="0" i="0" u="none" strike="noStrike" dirty="0" err="1">
                <a:solidFill>
                  <a:srgbClr val="484848"/>
                </a:solidFill>
                <a:effectLst/>
              </a:rPr>
              <a:t>akamain</a:t>
            </a:r>
            <a:r>
              <a:rPr lang="en-GB" sz="1100" b="0" i="0" u="none" strike="noStrike" dirty="0">
                <a:solidFill>
                  <a:srgbClr val="484848"/>
                </a:solidFill>
                <a:effectLst/>
              </a:rPr>
              <a:t> Data Science. I was mentored by several people in the classes . I am currently open for a new job opportunity.</a:t>
            </a:r>
            <a:r>
              <a:rPr lang="en" sz="1100" dirty="0">
                <a:solidFill>
                  <a:schemeClr val="dk1"/>
                </a:solidFill>
                <a:latin typeface="Nunito"/>
                <a:ea typeface="Nunito"/>
                <a:cs typeface="Nunito"/>
                <a:sym typeface="Nunito"/>
              </a:rPr>
              <a:t>”</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Overview</a:t>
            </a:r>
            <a:endParaRPr sz="2220" b="1">
              <a:solidFill>
                <a:schemeClr val="lt1"/>
              </a:solidFill>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“Dalam suatu perusahaan mengukur performa bisnis sangatlah penting untuk melacak, memantau, dan menilai keberhasilan atau kegagalan dari berbagai proses bisnis. Oleh karena itu, dalam paper ini akan menganalisa performa bisnis untuk sebuah perusahan eCommerce,  dengan memperhitungkan beberapa metrik bisnis yaitu pertumbuhan pelanggan, kualitas produk, dan tipe pembayaran.”</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Preparation</a:t>
            </a:r>
            <a:endParaRPr b="1"/>
          </a:p>
        </p:txBody>
      </p:sp>
      <p:sp>
        <p:nvSpPr>
          <p:cNvPr id="115" name="Google Shape;115;p27"/>
          <p:cNvSpPr txBox="1"/>
          <p:nvPr/>
        </p:nvSpPr>
        <p:spPr>
          <a:xfrm>
            <a:off x="5502980" y="4594966"/>
            <a:ext cx="3641020" cy="52319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GB" sz="1100" dirty="0">
                <a:solidFill>
                  <a:srgbClr val="000000"/>
                </a:solidFill>
              </a:rPr>
              <a:t>https://drive.google.com/drive/folders/1nuvtW4ksKqqO8o22E2a2wdSbXXc5329c?usp=sharing</a:t>
            </a:r>
            <a:endParaRPr sz="1100" dirty="0">
              <a:solidFill>
                <a:srgbClr val="000000"/>
              </a:solidFill>
            </a:endParaRPr>
          </a:p>
        </p:txBody>
      </p:sp>
      <p:sp>
        <p:nvSpPr>
          <p:cNvPr id="9" name="Google Shape;108;p26">
            <a:extLst>
              <a:ext uri="{FF2B5EF4-FFF2-40B4-BE49-F238E27FC236}">
                <a16:creationId xmlns:a16="http://schemas.microsoft.com/office/drawing/2014/main" id="{42BFF585-9D88-751D-1C7D-4694F024AC36}"/>
              </a:ext>
            </a:extLst>
          </p:cNvPr>
          <p:cNvSpPr txBox="1">
            <a:spLocks noGrp="1"/>
          </p:cNvSpPr>
          <p:nvPr>
            <p:ph type="body" idx="1"/>
          </p:nvPr>
        </p:nvSpPr>
        <p:spPr>
          <a:xfrm>
            <a:off x="5502980" y="733322"/>
            <a:ext cx="3507474"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000" dirty="0">
                <a:solidFill>
                  <a:schemeClr val="dk1"/>
                </a:solidFill>
                <a:latin typeface="Dosis"/>
                <a:ea typeface="Dosis"/>
                <a:cs typeface="Dosis"/>
                <a:sym typeface="Dosis"/>
              </a:rPr>
              <a:t>Langkah-langkah pengerjaan tugas:</a:t>
            </a:r>
          </a:p>
          <a:p>
            <a:pPr marL="171450" indent="-171450" algn="just">
              <a:spcAft>
                <a:spcPts val="1200"/>
              </a:spcAft>
            </a:pPr>
            <a:r>
              <a:rPr lang="en" sz="1000" dirty="0">
                <a:solidFill>
                  <a:schemeClr val="dk1"/>
                </a:solidFill>
                <a:latin typeface="Dosis"/>
                <a:ea typeface="Dosis"/>
                <a:cs typeface="Dosis"/>
                <a:sym typeface="Dosis"/>
              </a:rPr>
              <a:t>Awalnya membuat database E</a:t>
            </a:r>
            <a:r>
              <a:rPr lang="en-GB" sz="1000" dirty="0">
                <a:solidFill>
                  <a:schemeClr val="dk1"/>
                </a:solidFill>
                <a:latin typeface="Dosis"/>
                <a:ea typeface="Dosis"/>
                <a:cs typeface="Dosis"/>
                <a:sym typeface="Dosis"/>
              </a:rPr>
              <a:t>c</a:t>
            </a:r>
            <a:r>
              <a:rPr lang="en" sz="1000" dirty="0">
                <a:solidFill>
                  <a:schemeClr val="dk1"/>
                </a:solidFill>
                <a:latin typeface="Dosis"/>
                <a:ea typeface="Dosis"/>
                <a:cs typeface="Dosis"/>
                <a:sym typeface="Dosis"/>
              </a:rPr>
              <a:t>omerce untuk Mini Project 1</a:t>
            </a:r>
          </a:p>
          <a:p>
            <a:pPr marL="171450" indent="-171450" algn="just">
              <a:spcAft>
                <a:spcPts val="1200"/>
              </a:spcAft>
            </a:pPr>
            <a:r>
              <a:rPr lang="en" sz="1000" dirty="0">
                <a:solidFill>
                  <a:schemeClr val="dk1"/>
                </a:solidFill>
                <a:latin typeface="Dosis"/>
                <a:ea typeface="Dosis"/>
                <a:cs typeface="Dosis"/>
                <a:sym typeface="Dosis"/>
              </a:rPr>
              <a:t>Lalu membuat Table dengan relation sesuai dengan gambar relation yang sudah di berikan pada tugas (Query SQl berada pada  doc drive)</a:t>
            </a:r>
          </a:p>
          <a:p>
            <a:pPr marL="171450" indent="-171450" algn="just">
              <a:spcAft>
                <a:spcPts val="1200"/>
              </a:spcAft>
            </a:pPr>
            <a:r>
              <a:rPr lang="en" sz="1000" dirty="0">
                <a:solidFill>
                  <a:schemeClr val="dk1"/>
                </a:solidFill>
                <a:latin typeface="Dosis"/>
                <a:ea typeface="Dosis"/>
                <a:cs typeface="Dosis"/>
                <a:sym typeface="Dosis"/>
              </a:rPr>
              <a:t>Lalu generate ERD pada Database Ecomerce_MP1</a:t>
            </a:r>
            <a:endParaRPr sz="1000" dirty="0">
              <a:solidFill>
                <a:schemeClr val="dk1"/>
              </a:solidFill>
              <a:latin typeface="Dosis"/>
              <a:ea typeface="Dosis"/>
              <a:cs typeface="Dosis"/>
              <a:sym typeface="Dosis"/>
            </a:endParaRPr>
          </a:p>
        </p:txBody>
      </p:sp>
      <p:pic>
        <p:nvPicPr>
          <p:cNvPr id="3" name="Picture 2">
            <a:extLst>
              <a:ext uri="{FF2B5EF4-FFF2-40B4-BE49-F238E27FC236}">
                <a16:creationId xmlns:a16="http://schemas.microsoft.com/office/drawing/2014/main" id="{A9062A66-BBB2-0735-F07E-398A83013DC3}"/>
              </a:ext>
            </a:extLst>
          </p:cNvPr>
          <p:cNvPicPr>
            <a:picLocks noChangeAspect="1"/>
          </p:cNvPicPr>
          <p:nvPr/>
        </p:nvPicPr>
        <p:blipFill>
          <a:blip r:embed="rId3"/>
          <a:stretch>
            <a:fillRect/>
          </a:stretch>
        </p:blipFill>
        <p:spPr>
          <a:xfrm>
            <a:off x="1" y="560525"/>
            <a:ext cx="5393792" cy="434584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211</Words>
  <Application>Microsoft Office PowerPoint</Application>
  <PresentationFormat>On-screen Show (16:9)</PresentationFormat>
  <Paragraphs>14</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Nunito</vt:lpstr>
      <vt:lpstr>Arial</vt:lpstr>
      <vt:lpstr>Dosis</vt:lpstr>
      <vt:lpstr>Simple Light</vt:lpstr>
      <vt:lpstr>Simple Light</vt:lpstr>
      <vt:lpstr>Analyzing eCommerce Business Performance with SQL</vt:lpstr>
      <vt:lpstr>Overview</vt:lpstr>
      <vt:lpstr>Data Preparation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eCommerce Business Performance with SQL</dc:title>
  <dc:creator>Mohamad Reza Syah</dc:creator>
  <cp:lastModifiedBy>reza syahziar</cp:lastModifiedBy>
  <cp:revision>4</cp:revision>
  <dcterms:modified xsi:type="dcterms:W3CDTF">2022-07-08T01:24:19Z</dcterms:modified>
</cp:coreProperties>
</file>