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dfdc1f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dfdc1f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</a:rPr>
              <a:t>Annual Customer Activity Growth Analysis</a:t>
            </a:r>
            <a:endParaRPr sz="2220"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2000" y="4265691"/>
            <a:ext cx="4488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Query selengkapnya dapat dilihat disini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https://drive.google.com/drive/folders/1jk31iqppjHdSJwwFBw_t1rHNLSMQNPWo?usp=sharing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9D9F7-658C-110B-1B6E-AFA4CF0D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2" y="1257107"/>
            <a:ext cx="1749066" cy="888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A0ED7A-4EEE-2126-E5C5-6E48F6927CCC}"/>
              </a:ext>
            </a:extLst>
          </p:cNvPr>
          <p:cNvSpPr txBox="1"/>
          <p:nvPr/>
        </p:nvSpPr>
        <p:spPr>
          <a:xfrm>
            <a:off x="4867579" y="8579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total customer </a:t>
            </a:r>
            <a:r>
              <a:rPr lang="en-GB" sz="1400" dirty="0" err="1">
                <a:solidFill>
                  <a:schemeClr val="dk1"/>
                </a:solidFill>
              </a:rPr>
              <a:t>baru</a:t>
            </a:r>
            <a:r>
              <a:rPr lang="en-GB" sz="1400" dirty="0">
                <a:solidFill>
                  <a:schemeClr val="dk1"/>
                </a:solidFill>
              </a:rPr>
              <a:t> per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r>
              <a:rPr lang="en-GB" sz="1400" dirty="0">
                <a:solidFill>
                  <a:schemeClr val="dk1"/>
                </a:solidFill>
              </a:rPr>
              <a:t>,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1335B-899F-8DBC-B610-787732010C08}"/>
              </a:ext>
            </a:extLst>
          </p:cNvPr>
          <p:cNvSpPr txBox="1"/>
          <p:nvPr/>
        </p:nvSpPr>
        <p:spPr>
          <a:xfrm>
            <a:off x="177421" y="8579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Rata-rata Monthly Active User (MAU) per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r>
              <a:rPr lang="en-GB" sz="1400" dirty="0">
                <a:solidFill>
                  <a:schemeClr val="dk1"/>
                </a:solidFill>
              </a:rPr>
              <a:t>,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DDB241-4361-E037-FBB5-C4B7B03C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848" y="1307915"/>
            <a:ext cx="2056140" cy="9798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190D5C-1260-9A9E-BABF-75C7F6FD8B11}"/>
              </a:ext>
            </a:extLst>
          </p:cNvPr>
          <p:cNvSpPr txBox="1"/>
          <p:nvPr/>
        </p:nvSpPr>
        <p:spPr>
          <a:xfrm>
            <a:off x="177421" y="2585254"/>
            <a:ext cx="4155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dk1"/>
                </a:solidFill>
              </a:rPr>
              <a:t>jumlah</a:t>
            </a:r>
            <a:r>
              <a:rPr lang="en-GB" sz="1400" dirty="0">
                <a:solidFill>
                  <a:schemeClr val="dk1"/>
                </a:solidFill>
              </a:rPr>
              <a:t> customer yang </a:t>
            </a:r>
            <a:r>
              <a:rPr lang="en-GB" sz="1400" dirty="0" err="1">
                <a:solidFill>
                  <a:schemeClr val="dk1"/>
                </a:solidFill>
              </a:rPr>
              <a:t>melakukan</a:t>
            </a:r>
            <a:r>
              <a:rPr lang="en-GB" sz="1400" dirty="0">
                <a:solidFill>
                  <a:schemeClr val="dk1"/>
                </a:solidFill>
              </a:rPr>
              <a:t> repeat order per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r>
              <a:rPr lang="en-GB" sz="1400" dirty="0">
                <a:solidFill>
                  <a:schemeClr val="dk1"/>
                </a:solidFill>
              </a:rPr>
              <a:t>, 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0D8052-D0A4-CC6B-8BA1-E7DB88BE5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82" y="3190556"/>
            <a:ext cx="2256192" cy="9545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5ADA27-4661-9242-E2EB-B8007C7E587D}"/>
              </a:ext>
            </a:extLst>
          </p:cNvPr>
          <p:cNvSpPr txBox="1"/>
          <p:nvPr/>
        </p:nvSpPr>
        <p:spPr>
          <a:xfrm>
            <a:off x="4867579" y="2585254"/>
            <a:ext cx="471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rata-rata </a:t>
            </a:r>
            <a:r>
              <a:rPr lang="en-GB" sz="1400" dirty="0" err="1">
                <a:solidFill>
                  <a:schemeClr val="dk1"/>
                </a:solidFill>
              </a:rPr>
              <a:t>frekuensi</a:t>
            </a:r>
            <a:r>
              <a:rPr lang="en-GB" sz="1400" dirty="0">
                <a:solidFill>
                  <a:schemeClr val="dk1"/>
                </a:solidFill>
              </a:rPr>
              <a:t> order </a:t>
            </a:r>
            <a:r>
              <a:rPr lang="en-GB" sz="1400" dirty="0" err="1">
                <a:solidFill>
                  <a:schemeClr val="dk1"/>
                </a:solidFill>
              </a:rPr>
              <a:t>untuk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setiap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r>
              <a:rPr lang="en-GB" sz="1400" dirty="0">
                <a:solidFill>
                  <a:schemeClr val="dk1"/>
                </a:solidFill>
              </a:rPr>
              <a:t>.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3358EA-2117-1837-8E53-F479EFF2E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848" y="2969676"/>
            <a:ext cx="3029373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49FF17-C7DD-59DA-CC9E-CF6CA57DC5DD}"/>
              </a:ext>
            </a:extLst>
          </p:cNvPr>
          <p:cNvSpPr txBox="1"/>
          <p:nvPr/>
        </p:nvSpPr>
        <p:spPr>
          <a:xfrm>
            <a:off x="150125" y="742806"/>
            <a:ext cx="4155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dk1"/>
                </a:solidFill>
              </a:rPr>
              <a:t>Gabungan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dari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seluruh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tabel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21F1B-38CF-98E8-2B3E-BCA78042A424}"/>
              </a:ext>
            </a:extLst>
          </p:cNvPr>
          <p:cNvSpPr txBox="1"/>
          <p:nvPr/>
        </p:nvSpPr>
        <p:spPr>
          <a:xfrm>
            <a:off x="275625" y="2677169"/>
            <a:ext cx="7776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rata-rata </a:t>
            </a:r>
            <a:r>
              <a:rPr lang="en-ID" dirty="0" err="1"/>
              <a:t>penggunaa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per </a:t>
            </a:r>
            <a:r>
              <a:rPr lang="en-ID" dirty="0" err="1"/>
              <a:t>bulan</a:t>
            </a:r>
            <a:r>
              <a:rPr lang="en-ID" dirty="0"/>
              <a:t> yang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dirata</a:t>
            </a:r>
            <a:r>
              <a:rPr lang="en-ID" dirty="0"/>
              <a:t>-rata </a:t>
            </a:r>
            <a:r>
              <a:rPr lang="en-ID" dirty="0" err="1"/>
              <a:t>pertahun</a:t>
            </a:r>
            <a:r>
              <a:rPr lang="en-ID" dirty="0"/>
              <a:t>,  </a:t>
            </a:r>
            <a:r>
              <a:rPr lang="en-ID" dirty="0" err="1"/>
              <a:t>jumlah</a:t>
            </a:r>
            <a:r>
              <a:rPr lang="en-ID" dirty="0"/>
              <a:t> customer </a:t>
            </a:r>
            <a:r>
              <a:rPr lang="en-ID" dirty="0" err="1"/>
              <a:t>pertahunnya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melakukan</a:t>
            </a:r>
            <a:r>
              <a:rPr lang="en-ID" dirty="0"/>
              <a:t> repeat order per </a:t>
            </a:r>
            <a:r>
              <a:rPr lang="en-ID" dirty="0" err="1"/>
              <a:t>tahun</a:t>
            </a:r>
            <a:r>
              <a:rPr lang="en-ID" dirty="0"/>
              <a:t> dan rata-rata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pertahunnya</a:t>
            </a:r>
            <a:r>
              <a:rPr lang="en-ID" dirty="0"/>
              <a:t>.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282B7-6898-2F34-CD90-51EA4711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8" y="1205898"/>
            <a:ext cx="4611997" cy="10596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557B1-54D5-49DF-B62B-EF0D5D84002C}"/>
              </a:ext>
            </a:extLst>
          </p:cNvPr>
          <p:cNvSpPr txBox="1"/>
          <p:nvPr/>
        </p:nvSpPr>
        <p:spPr>
          <a:xfrm>
            <a:off x="275625" y="3568270"/>
            <a:ext cx="7776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Dari table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2018,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rata-rata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frekuensinya</a:t>
            </a:r>
            <a:r>
              <a:rPr lang="en-ID" dirty="0"/>
              <a:t> </a:t>
            </a:r>
            <a:r>
              <a:rPr lang="en-ID" dirty="0" err="1"/>
              <a:t>pertahun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penaikan</a:t>
            </a:r>
            <a:r>
              <a:rPr lang="en-ID" dirty="0"/>
              <a:t> yang </a:t>
            </a:r>
            <a:r>
              <a:rPr lang="en-ID" dirty="0" err="1"/>
              <a:t>berarti</a:t>
            </a:r>
            <a:r>
              <a:rPr lang="en-ID" dirty="0"/>
              <a:t> eCommerce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menjalani</a:t>
            </a:r>
            <a:r>
              <a:rPr lang="en-ID" dirty="0"/>
              <a:t> </a:t>
            </a:r>
            <a:r>
              <a:rPr lang="en-ID" dirty="0" err="1"/>
              <a:t>bisnisnya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dibilang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335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135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Annual Customer Activity Growth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Customer Activity Growth Analysis</dc:title>
  <dc:creator>Mohamad Reza Syah</dc:creator>
  <cp:lastModifiedBy>reza syahziar</cp:lastModifiedBy>
  <cp:revision>2</cp:revision>
  <dcterms:modified xsi:type="dcterms:W3CDTF">2022-07-09T01:35:54Z</dcterms:modified>
</cp:coreProperties>
</file>