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dfdc1f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dfdc1f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</a:rPr>
              <a:t>Annual Product Category Quality Analysis</a:t>
            </a:r>
            <a:endParaRPr sz="2220"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2000" y="4455101"/>
            <a:ext cx="4488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Query selengkapnya dapat dilihat disini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https://drive.google.com/drive/folders/1EeTqjjwLh6nbZN3FsHfiOk5xGzxN1eI3?usp=sharing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0A5A0-5E01-146B-C3BD-19FF227BABE7}"/>
              </a:ext>
            </a:extLst>
          </p:cNvPr>
          <p:cNvSpPr txBox="1"/>
          <p:nvPr/>
        </p:nvSpPr>
        <p:spPr>
          <a:xfrm>
            <a:off x="200006" y="8297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revenue per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D25CE-77E8-5C92-3A23-90F37B67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89004"/>
            <a:ext cx="2344664" cy="10835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B96AD-3256-A420-E2B2-43014031BC96}"/>
              </a:ext>
            </a:extLst>
          </p:cNvPr>
          <p:cNvSpPr txBox="1"/>
          <p:nvPr/>
        </p:nvSpPr>
        <p:spPr>
          <a:xfrm>
            <a:off x="4656000" y="8297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dk1"/>
                </a:solidFill>
              </a:rPr>
              <a:t>jumlah</a:t>
            </a:r>
            <a:r>
              <a:rPr lang="en-GB" sz="1400" dirty="0">
                <a:solidFill>
                  <a:schemeClr val="dk1"/>
                </a:solidFill>
              </a:rPr>
              <a:t> cancel order per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0A70B-9ABA-2813-C512-F47DF1974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924" y="1196252"/>
            <a:ext cx="2149562" cy="1083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BED27D-5D9A-BC45-DB6A-DDF441FF9EFE}"/>
              </a:ext>
            </a:extLst>
          </p:cNvPr>
          <p:cNvSpPr txBox="1"/>
          <p:nvPr/>
        </p:nvSpPr>
        <p:spPr>
          <a:xfrm>
            <a:off x="200006" y="2637766"/>
            <a:ext cx="420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top </a:t>
            </a:r>
            <a:r>
              <a:rPr lang="en-GB" sz="1400" dirty="0" err="1">
                <a:solidFill>
                  <a:schemeClr val="dk1"/>
                </a:solidFill>
              </a:rPr>
              <a:t>kategori</a:t>
            </a:r>
            <a:r>
              <a:rPr lang="en-GB" sz="1400" dirty="0">
                <a:solidFill>
                  <a:schemeClr val="dk1"/>
                </a:solidFill>
              </a:rPr>
              <a:t> yang </a:t>
            </a:r>
            <a:r>
              <a:rPr lang="en-GB" sz="1400" dirty="0" err="1">
                <a:solidFill>
                  <a:schemeClr val="dk1"/>
                </a:solidFill>
              </a:rPr>
              <a:t>menghasilkan</a:t>
            </a:r>
            <a:r>
              <a:rPr lang="en-GB" sz="1400" dirty="0">
                <a:solidFill>
                  <a:schemeClr val="dk1"/>
                </a:solidFill>
              </a:rPr>
              <a:t> revenue </a:t>
            </a:r>
            <a:r>
              <a:rPr lang="en-GB" sz="1400" dirty="0" err="1">
                <a:solidFill>
                  <a:schemeClr val="dk1"/>
                </a:solidFill>
              </a:rPr>
              <a:t>terbesar</a:t>
            </a:r>
            <a:r>
              <a:rPr lang="en-GB" sz="1400" dirty="0">
                <a:solidFill>
                  <a:schemeClr val="dk1"/>
                </a:solidFill>
              </a:rPr>
              <a:t> per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DA4A3D-9DAE-B910-354F-1006CFD0A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233489"/>
            <a:ext cx="2424360" cy="10784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BFC43F-C5F6-F7FC-3FC6-1B28E2FEF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06" y="3233489"/>
            <a:ext cx="2488748" cy="1076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EA59D1-9619-FF6A-F66C-0FFEB81741CD}"/>
              </a:ext>
            </a:extLst>
          </p:cNvPr>
          <p:cNvSpPr txBox="1"/>
          <p:nvPr/>
        </p:nvSpPr>
        <p:spPr>
          <a:xfrm>
            <a:off x="4455994" y="2637766"/>
            <a:ext cx="448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dk1"/>
                </a:solidFill>
              </a:rPr>
              <a:t>kategori</a:t>
            </a:r>
            <a:r>
              <a:rPr lang="en-GB" sz="1400" dirty="0">
                <a:solidFill>
                  <a:schemeClr val="dk1"/>
                </a:solidFill>
              </a:rPr>
              <a:t> yang </a:t>
            </a:r>
            <a:r>
              <a:rPr lang="en-GB" sz="1400" dirty="0" err="1">
                <a:solidFill>
                  <a:schemeClr val="dk1"/>
                </a:solidFill>
              </a:rPr>
              <a:t>mengalami</a:t>
            </a:r>
            <a:r>
              <a:rPr lang="en-GB" sz="1400" dirty="0">
                <a:solidFill>
                  <a:schemeClr val="dk1"/>
                </a:solidFill>
              </a:rPr>
              <a:t> cancel order </a:t>
            </a:r>
            <a:r>
              <a:rPr lang="en-GB" sz="1400" dirty="0" err="1">
                <a:solidFill>
                  <a:schemeClr val="dk1"/>
                </a:solidFill>
              </a:rPr>
              <a:t>terbanyak</a:t>
            </a:r>
            <a:r>
              <a:rPr lang="en-GB" sz="1400" dirty="0">
                <a:solidFill>
                  <a:schemeClr val="dk1"/>
                </a:solidFill>
              </a:rPr>
              <a:t> per </a:t>
            </a:r>
            <a:r>
              <a:rPr lang="en-GB" sz="1400" dirty="0" err="1">
                <a:solidFill>
                  <a:schemeClr val="dk1"/>
                </a:solidFill>
              </a:rPr>
              <a:t>tahun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BC3C8-D0DE-1AE6-2695-620DE279750D}"/>
              </a:ext>
            </a:extLst>
          </p:cNvPr>
          <p:cNvSpPr txBox="1"/>
          <p:nvPr/>
        </p:nvSpPr>
        <p:spPr>
          <a:xfrm>
            <a:off x="156949" y="585856"/>
            <a:ext cx="4155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dk1"/>
                </a:solidFill>
              </a:rPr>
              <a:t>Gabungan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dari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seluruh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tabel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70AB9-12CB-FB1E-2995-CCD10DD1DACD}"/>
              </a:ext>
            </a:extLst>
          </p:cNvPr>
          <p:cNvSpPr txBox="1"/>
          <p:nvPr/>
        </p:nvSpPr>
        <p:spPr>
          <a:xfrm>
            <a:off x="156948" y="2197837"/>
            <a:ext cx="8086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revenue </a:t>
            </a:r>
            <a:r>
              <a:rPr lang="en-ID" dirty="0" err="1"/>
              <a:t>pertahun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order yang di cancel </a:t>
            </a:r>
            <a:r>
              <a:rPr lang="en-ID" dirty="0" err="1"/>
              <a:t>pertahunnya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revenuenya</a:t>
            </a:r>
            <a:r>
              <a:rPr lang="en-ID" dirty="0"/>
              <a:t> dan 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paling </a:t>
            </a:r>
            <a:r>
              <a:rPr lang="en-ID" dirty="0" err="1"/>
              <a:t>banyak</a:t>
            </a:r>
            <a:r>
              <a:rPr lang="en-ID" dirty="0"/>
              <a:t> di cancel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0BA05-58AD-5E6C-A41A-DE698B4D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" y="893633"/>
            <a:ext cx="5620534" cy="120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13BB14-D53F-B402-0B68-8253D731F6EC}"/>
              </a:ext>
            </a:extLst>
          </p:cNvPr>
          <p:cNvSpPr txBox="1"/>
          <p:nvPr/>
        </p:nvSpPr>
        <p:spPr>
          <a:xfrm>
            <a:off x="156949" y="2814758"/>
            <a:ext cx="8086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Dari table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revenue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menuju</a:t>
            </a:r>
            <a:r>
              <a:rPr lang="en-ID" dirty="0"/>
              <a:t> 2018, yang revenue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+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barang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8B423-A264-5EF8-2305-CA145B0713CD}"/>
              </a:ext>
            </a:extLst>
          </p:cNvPr>
          <p:cNvSpPr txBox="1"/>
          <p:nvPr/>
        </p:nvSpPr>
        <p:spPr>
          <a:xfrm>
            <a:off x="156948" y="3361897"/>
            <a:ext cx="80862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Dari table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yang </a:t>
            </a:r>
            <a:r>
              <a:rPr lang="en-ID" dirty="0" err="1"/>
              <a:t>dicancel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kenaikan</a:t>
            </a:r>
            <a:r>
              <a:rPr lang="en-ID" dirty="0"/>
              <a:t> juga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2018,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dimungkinkan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makin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customer yang </a:t>
            </a:r>
            <a:r>
              <a:rPr lang="en-ID" dirty="0" err="1"/>
              <a:t>bertambah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tahunnya</a:t>
            </a:r>
            <a:r>
              <a:rPr lang="en-ID" dirty="0"/>
              <a:t> dan </a:t>
            </a:r>
            <a:r>
              <a:rPr lang="en-ID" dirty="0" err="1"/>
              <a:t>bertambahpula</a:t>
            </a:r>
            <a:r>
              <a:rPr lang="en-ID" dirty="0"/>
              <a:t> revenue yang </a:t>
            </a:r>
            <a:r>
              <a:rPr lang="en-ID" dirty="0" err="1"/>
              <a:t>didapat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dicancelnya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</a:t>
            </a:r>
            <a:r>
              <a:rPr lang="en-ID" dirty="0" err="1"/>
              <a:t>makin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barang</a:t>
            </a:r>
            <a:r>
              <a:rPr lang="en-ID" dirty="0"/>
              <a:t> yang paling </a:t>
            </a:r>
            <a:r>
              <a:rPr lang="en-ID" dirty="0" err="1"/>
              <a:t>sering</a:t>
            </a:r>
            <a:r>
              <a:rPr lang="en-ID" dirty="0"/>
              <a:t> di cancel </a:t>
            </a:r>
            <a:r>
              <a:rPr lang="en-ID" dirty="0" err="1"/>
              <a:t>yaitu</a:t>
            </a:r>
            <a:r>
              <a:rPr lang="en-ID" dirty="0"/>
              <a:t> toys pada </a:t>
            </a:r>
            <a:r>
              <a:rPr lang="en-ID" dirty="0" err="1"/>
              <a:t>tahun</a:t>
            </a:r>
            <a:r>
              <a:rPr lang="en-ID" dirty="0"/>
              <a:t> 2016 dan watches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2017 dan 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0A051-9BEA-B639-2814-4EE8CF606079}"/>
              </a:ext>
            </a:extLst>
          </p:cNvPr>
          <p:cNvSpPr txBox="1"/>
          <p:nvPr/>
        </p:nvSpPr>
        <p:spPr>
          <a:xfrm>
            <a:off x="156948" y="4557644"/>
            <a:ext cx="8086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revenue </a:t>
            </a:r>
            <a:r>
              <a:rPr lang="en-ID" dirty="0" err="1"/>
              <a:t>yaitu</a:t>
            </a:r>
            <a:r>
              <a:rPr lang="en-ID" dirty="0"/>
              <a:t> watches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peoduk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dicancel</a:t>
            </a:r>
            <a:r>
              <a:rPr lang="en-ID" dirty="0"/>
              <a:t> juga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8122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197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Annual Product Category Quality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Product Category Quality Analysis</dc:title>
  <dc:creator>Mohamad Reza Syah</dc:creator>
  <cp:lastModifiedBy>reza syahziar</cp:lastModifiedBy>
  <cp:revision>2</cp:revision>
  <dcterms:modified xsi:type="dcterms:W3CDTF">2022-07-09T01:45:53Z</dcterms:modified>
</cp:coreProperties>
</file>