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dfdc1f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2dfdc1f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220" b="1" dirty="0">
                <a:solidFill>
                  <a:schemeClr val="lt1"/>
                </a:solidFill>
              </a:rPr>
              <a:t>Analysis of Annual Payment Type Usage</a:t>
            </a:r>
            <a:endParaRPr sz="222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4594"/>
              <a:buNone/>
            </a:pPr>
            <a:endParaRPr sz="2220" b="1" dirty="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2000" y="4273706"/>
            <a:ext cx="4488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</a:rPr>
              <a:t>Query selengkapnya dapat dilihat disini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chemeClr val="dk1"/>
                </a:solidFill>
              </a:rPr>
              <a:t>https://drive.google.com/drive/folders/1Z7ADakUpeMxUpvdUlPieQCyZ3bZwlH5C?usp=sharing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BDA2B-8253-558E-05DA-0FE1698147B3}"/>
              </a:ext>
            </a:extLst>
          </p:cNvPr>
          <p:cNvSpPr txBox="1"/>
          <p:nvPr/>
        </p:nvSpPr>
        <p:spPr>
          <a:xfrm>
            <a:off x="191068" y="858967"/>
            <a:ext cx="8140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informasi jumlah penggunaan masing-masing tipe pembayaran untuk setiap tahun</a:t>
            </a:r>
            <a:br>
              <a:rPr lang="en" sz="1400" dirty="0">
                <a:solidFill>
                  <a:schemeClr val="dk1"/>
                </a:solidFill>
              </a:rPr>
            </a:b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380E25-2F5A-A1E4-6EEA-FF4742002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6" y="1833873"/>
            <a:ext cx="2558572" cy="26002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FC791F-37E3-3F6B-095D-A28D384D40D6}"/>
              </a:ext>
            </a:extLst>
          </p:cNvPr>
          <p:cNvSpPr txBox="1"/>
          <p:nvPr/>
        </p:nvSpPr>
        <p:spPr>
          <a:xfrm>
            <a:off x="191068" y="1477225"/>
            <a:ext cx="18998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Order By </a:t>
            </a:r>
            <a:r>
              <a:rPr lang="en-ID" sz="1100" dirty="0" err="1"/>
              <a:t>Tipe</a:t>
            </a:r>
            <a:r>
              <a:rPr lang="en-ID" sz="1100" dirty="0"/>
              <a:t> </a:t>
            </a:r>
            <a:r>
              <a:rPr lang="en-ID" sz="1100" dirty="0" err="1"/>
              <a:t>Pembayaran</a:t>
            </a:r>
            <a:endParaRPr lang="en-GB" sz="11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5BDF65-0AAA-02AB-A1AE-821F685E7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448" y="1818888"/>
            <a:ext cx="2558573" cy="26152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41F869-D628-968A-1CB9-6FA9F957CBDF}"/>
              </a:ext>
            </a:extLst>
          </p:cNvPr>
          <p:cNvSpPr txBox="1"/>
          <p:nvPr/>
        </p:nvSpPr>
        <p:spPr>
          <a:xfrm>
            <a:off x="3964448" y="1503266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Order By Year</a:t>
            </a:r>
            <a:endParaRPr lang="en-GB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F640B0-215B-9A7D-1634-AC371461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4" y="1274939"/>
            <a:ext cx="2558572" cy="2593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CA0BD-0F40-55B6-7875-1A58B66468E9}"/>
              </a:ext>
            </a:extLst>
          </p:cNvPr>
          <p:cNvSpPr txBox="1"/>
          <p:nvPr/>
        </p:nvSpPr>
        <p:spPr>
          <a:xfrm>
            <a:off x="245658" y="890158"/>
            <a:ext cx="1923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Order By </a:t>
            </a:r>
            <a:r>
              <a:rPr lang="en-ID" sz="1100" dirty="0" err="1"/>
              <a:t>Jumlah</a:t>
            </a:r>
            <a:r>
              <a:rPr lang="en-ID" sz="1100" dirty="0"/>
              <a:t> </a:t>
            </a:r>
            <a:r>
              <a:rPr lang="en-ID" sz="1100" dirty="0" err="1"/>
              <a:t>Pengguna</a:t>
            </a: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62428-7036-0FEA-B2B2-ACA4011E7A18}"/>
              </a:ext>
            </a:extLst>
          </p:cNvPr>
          <p:cNvSpPr txBox="1"/>
          <p:nvPr/>
        </p:nvSpPr>
        <p:spPr>
          <a:xfrm>
            <a:off x="2934268" y="1285598"/>
            <a:ext cx="605616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menganalisis</a:t>
            </a:r>
            <a:r>
              <a:rPr lang="en-ID" sz="1000" dirty="0"/>
              <a:t> table </a:t>
            </a:r>
            <a:r>
              <a:rPr lang="en-ID" sz="1000" dirty="0" err="1"/>
              <a:t>disamping</a:t>
            </a:r>
            <a:r>
              <a:rPr lang="en-ID" sz="1000" dirty="0"/>
              <a:t>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diperhatikan</a:t>
            </a:r>
            <a:r>
              <a:rPr lang="en-ID" sz="1000" dirty="0"/>
              <a:t> </a:t>
            </a:r>
            <a:r>
              <a:rPr lang="en-ID" sz="1000" dirty="0" err="1"/>
              <a:t>bahwa</a:t>
            </a:r>
            <a:r>
              <a:rPr lang="en-ID" sz="1000" dirty="0"/>
              <a:t>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pengguna</a:t>
            </a:r>
            <a:r>
              <a:rPr lang="en-ID" sz="1000" dirty="0"/>
              <a:t> </a:t>
            </a:r>
            <a:r>
              <a:rPr lang="en-ID" sz="1000" dirty="0" err="1"/>
              <a:t>terbanyak</a:t>
            </a:r>
            <a:r>
              <a:rPr lang="en-ID" sz="1000" dirty="0"/>
              <a:t> </a:t>
            </a:r>
            <a:r>
              <a:rPr lang="en-ID" sz="1000" dirty="0" err="1"/>
              <a:t>berada</a:t>
            </a:r>
            <a:r>
              <a:rPr lang="en-ID" sz="1000" dirty="0"/>
              <a:t> pada </a:t>
            </a:r>
            <a:r>
              <a:rPr lang="en-ID" sz="1000" dirty="0" err="1"/>
              <a:t>tahun</a:t>
            </a:r>
            <a:r>
              <a:rPr lang="en-ID" sz="1000" dirty="0"/>
              <a:t> 2018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</a:t>
            </a:r>
            <a:r>
              <a:rPr lang="en-ID" sz="1000" dirty="0" err="1"/>
              <a:t>pembayaran</a:t>
            </a:r>
            <a:r>
              <a:rPr lang="en-ID" sz="1000" dirty="0"/>
              <a:t> </a:t>
            </a:r>
            <a:r>
              <a:rPr lang="en-ID" sz="1000" dirty="0" err="1"/>
              <a:t>credit_card</a:t>
            </a:r>
            <a:r>
              <a:rPr lang="en-ID" sz="1000" dirty="0"/>
              <a:t>, dan </a:t>
            </a:r>
            <a:r>
              <a:rPr lang="en-ID" sz="1000" dirty="0" err="1"/>
              <a:t>tertinggi</a:t>
            </a:r>
            <a:r>
              <a:rPr lang="en-ID" sz="1000" dirty="0"/>
              <a:t> </a:t>
            </a:r>
            <a:r>
              <a:rPr lang="en-ID" sz="1000" dirty="0" err="1"/>
              <a:t>kedua</a:t>
            </a:r>
            <a:r>
              <a:rPr lang="en-ID" sz="1000" dirty="0"/>
              <a:t> </a:t>
            </a:r>
            <a:r>
              <a:rPr lang="en-ID" sz="1000" dirty="0" err="1"/>
              <a:t>yaitu</a:t>
            </a:r>
            <a:r>
              <a:rPr lang="en-ID" sz="1000" dirty="0"/>
              <a:t> pada </a:t>
            </a:r>
            <a:r>
              <a:rPr lang="en-ID" sz="1000" dirty="0" err="1"/>
              <a:t>tahun</a:t>
            </a:r>
            <a:r>
              <a:rPr lang="en-ID" sz="1000" dirty="0"/>
              <a:t> 2017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credit card juga,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tahun</a:t>
            </a:r>
            <a:r>
              <a:rPr lang="en-ID" sz="1000" dirty="0"/>
              <a:t> 2016 </a:t>
            </a:r>
            <a:r>
              <a:rPr lang="en-ID" sz="1000" dirty="0" err="1"/>
              <a:t>credit_card</a:t>
            </a:r>
            <a:r>
              <a:rPr lang="en-ID" sz="1000" dirty="0"/>
              <a:t> </a:t>
            </a:r>
            <a:r>
              <a:rPr lang="en-ID" sz="1000" dirty="0" err="1"/>
              <a:t>merupakan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paling </a:t>
            </a:r>
            <a:r>
              <a:rPr lang="en-ID" sz="1000" dirty="0" err="1"/>
              <a:t>sering</a:t>
            </a:r>
            <a:r>
              <a:rPr lang="en-ID" sz="1000" dirty="0"/>
              <a:t> </a:t>
            </a:r>
            <a:r>
              <a:rPr lang="en-ID" sz="1000" dirty="0" err="1"/>
              <a:t>digunakan</a:t>
            </a:r>
            <a:r>
              <a:rPr lang="en-ID" sz="1000" dirty="0"/>
              <a:t> </a:t>
            </a:r>
            <a:r>
              <a:rPr lang="en-ID" sz="1000" dirty="0" err="1"/>
              <a:t>tetapi</a:t>
            </a:r>
            <a:r>
              <a:rPr lang="en-ID" sz="1000" dirty="0"/>
              <a:t> </a:t>
            </a:r>
            <a:r>
              <a:rPr lang="en-ID" sz="1000" dirty="0" err="1"/>
              <a:t>berada</a:t>
            </a:r>
            <a:r>
              <a:rPr lang="en-ID" sz="1000" dirty="0"/>
              <a:t> di no 9 </a:t>
            </a:r>
            <a:r>
              <a:rPr lang="en-ID" sz="1000" dirty="0" err="1"/>
              <a:t>dikarenakan</a:t>
            </a:r>
            <a:r>
              <a:rPr lang="en-ID" sz="1000" dirty="0"/>
              <a:t> pada </a:t>
            </a:r>
            <a:r>
              <a:rPr lang="en-ID" sz="1000" dirty="0" err="1"/>
              <a:t>tahun</a:t>
            </a:r>
            <a:r>
              <a:rPr lang="en-ID" sz="1000" dirty="0"/>
              <a:t> 2016 </a:t>
            </a:r>
            <a:r>
              <a:rPr lang="en-ID" sz="1000" dirty="0" err="1"/>
              <a:t>transaksi</a:t>
            </a:r>
            <a:r>
              <a:rPr lang="en-ID" sz="1000" dirty="0"/>
              <a:t> yang </a:t>
            </a:r>
            <a:r>
              <a:rPr lang="en-ID" sz="1000" dirty="0" err="1"/>
              <a:t>dilakukan</a:t>
            </a:r>
            <a:r>
              <a:rPr lang="en-ID" sz="1000" dirty="0"/>
              <a:t> </a:t>
            </a:r>
            <a:r>
              <a:rPr lang="en-ID" sz="1000" dirty="0" err="1"/>
              <a:t>masih</a:t>
            </a:r>
            <a:r>
              <a:rPr lang="en-ID" sz="1000" dirty="0"/>
              <a:t> </a:t>
            </a:r>
            <a:r>
              <a:rPr lang="en-ID" sz="1000" dirty="0" err="1"/>
              <a:t>sedikit</a:t>
            </a:r>
            <a:endParaRPr lang="en-ID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000" dirty="0" err="1"/>
              <a:t>Metode</a:t>
            </a:r>
            <a:r>
              <a:rPr lang="en-ID" sz="1000" dirty="0"/>
              <a:t> </a:t>
            </a:r>
            <a:r>
              <a:rPr lang="en-ID" sz="1000" dirty="0" err="1"/>
              <a:t>pembayaran</a:t>
            </a:r>
            <a:r>
              <a:rPr lang="en-ID" sz="1000" dirty="0"/>
              <a:t> </a:t>
            </a:r>
            <a:r>
              <a:rPr lang="en-ID" sz="1000" dirty="0" err="1"/>
              <a:t>terbesar</a:t>
            </a:r>
            <a:r>
              <a:rPr lang="en-ID" sz="1000" dirty="0"/>
              <a:t> </a:t>
            </a:r>
            <a:r>
              <a:rPr lang="en-ID" sz="1000" dirty="0" err="1"/>
              <a:t>selanjutnya</a:t>
            </a:r>
            <a:r>
              <a:rPr lang="en-ID" sz="1000" dirty="0"/>
              <a:t> </a:t>
            </a:r>
            <a:r>
              <a:rPr lang="en-ID" sz="1000" dirty="0" err="1"/>
              <a:t>yaitu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</a:t>
            </a:r>
            <a:r>
              <a:rPr lang="en-ID" sz="1000" dirty="0" err="1"/>
              <a:t>boleto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merupakan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yang paling </a:t>
            </a:r>
            <a:r>
              <a:rPr lang="en-ID" sz="1000" dirty="0" err="1"/>
              <a:t>sering</a:t>
            </a:r>
            <a:r>
              <a:rPr lang="en-ID" sz="1000" dirty="0"/>
              <a:t> </a:t>
            </a:r>
            <a:r>
              <a:rPr lang="en-ID" sz="1000" dirty="0" err="1"/>
              <a:t>digunakan</a:t>
            </a:r>
            <a:r>
              <a:rPr lang="en-ID" sz="1000" dirty="0"/>
              <a:t> </a:t>
            </a:r>
            <a:r>
              <a:rPr lang="en-ID" sz="1000" dirty="0" err="1"/>
              <a:t>setelah</a:t>
            </a:r>
            <a:r>
              <a:rPr lang="en-ID" sz="1000" dirty="0"/>
              <a:t> </a:t>
            </a:r>
            <a:r>
              <a:rPr lang="en-ID" sz="1000" dirty="0" err="1"/>
              <a:t>credit_card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seluruh</a:t>
            </a:r>
            <a:r>
              <a:rPr lang="en-ID" sz="1000" dirty="0"/>
              <a:t> </a:t>
            </a:r>
            <a:r>
              <a:rPr lang="en-ID" sz="1000" dirty="0" err="1"/>
              <a:t>tahun</a:t>
            </a:r>
            <a:r>
              <a:rPr lang="en-ID" sz="1000" dirty="0"/>
              <a:t> pada data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000" dirty="0" err="1"/>
              <a:t>Metode</a:t>
            </a:r>
            <a:r>
              <a:rPr lang="en-ID" sz="1000" dirty="0"/>
              <a:t> </a:t>
            </a:r>
            <a:r>
              <a:rPr lang="en-ID" sz="1000" dirty="0" err="1"/>
              <a:t>pembayaran</a:t>
            </a:r>
            <a:r>
              <a:rPr lang="en-ID" sz="1000" dirty="0"/>
              <a:t> </a:t>
            </a:r>
            <a:r>
              <a:rPr lang="en-ID" sz="1000" dirty="0" err="1"/>
              <a:t>selanjutnya</a:t>
            </a:r>
            <a:r>
              <a:rPr lang="en-ID" sz="1000" dirty="0"/>
              <a:t> yang paling </a:t>
            </a:r>
            <a:r>
              <a:rPr lang="en-ID" sz="1000" dirty="0" err="1"/>
              <a:t>sering</a:t>
            </a:r>
            <a:r>
              <a:rPr lang="en-ID" sz="1000" dirty="0"/>
              <a:t> </a:t>
            </a:r>
            <a:r>
              <a:rPr lang="en-ID" sz="1000" dirty="0" err="1"/>
              <a:t>selanjutnya</a:t>
            </a:r>
            <a:r>
              <a:rPr lang="en-ID" sz="1000" dirty="0"/>
              <a:t> </a:t>
            </a:r>
            <a:r>
              <a:rPr lang="en-ID" sz="1000" dirty="0" err="1"/>
              <a:t>yaitu</a:t>
            </a:r>
            <a:r>
              <a:rPr lang="en-ID" sz="1000" dirty="0"/>
              <a:t> Voucher dan yang </a:t>
            </a:r>
            <a:r>
              <a:rPr lang="en-ID" sz="1000" dirty="0" err="1"/>
              <a:t>terakhir</a:t>
            </a:r>
            <a:r>
              <a:rPr lang="en-ID" sz="1000" dirty="0"/>
              <a:t>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debit_card</a:t>
            </a:r>
            <a:endParaRPr lang="en-ID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not_defined</a:t>
            </a:r>
            <a:r>
              <a:rPr lang="en-ID" sz="1000" dirty="0"/>
              <a:t> </a:t>
            </a:r>
            <a:r>
              <a:rPr lang="en-ID" sz="1000" dirty="0" err="1"/>
              <a:t>itu</a:t>
            </a:r>
            <a:r>
              <a:rPr lang="en-ID" sz="1000" dirty="0"/>
              <a:t> </a:t>
            </a:r>
            <a:r>
              <a:rPr lang="en-ID" sz="1000" dirty="0" err="1"/>
              <a:t>merupakan</a:t>
            </a:r>
            <a:r>
              <a:rPr lang="en-ID" sz="1000" dirty="0"/>
              <a:t> data yang </a:t>
            </a: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terdeteksi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/>
              <a:t>metode</a:t>
            </a:r>
            <a:r>
              <a:rPr lang="en-ID" sz="1000" dirty="0"/>
              <a:t> </a:t>
            </a:r>
            <a:r>
              <a:rPr lang="en-ID" sz="1000" dirty="0" err="1"/>
              <a:t>pembayaran</a:t>
            </a:r>
            <a:r>
              <a:rPr lang="en-ID" sz="1000" dirty="0"/>
              <a:t> </a:t>
            </a:r>
            <a:r>
              <a:rPr lang="en-ID" sz="1000" dirty="0" err="1"/>
              <a:t>apa</a:t>
            </a:r>
            <a:r>
              <a:rPr lang="en-ID" sz="1000" dirty="0"/>
              <a:t>, </a:t>
            </a:r>
            <a:r>
              <a:rPr lang="en-ID" sz="1000" dirty="0" err="1"/>
              <a:t>berada</a:t>
            </a:r>
            <a:r>
              <a:rPr lang="en-ID" sz="1000" dirty="0"/>
              <a:t> pada </a:t>
            </a:r>
            <a:r>
              <a:rPr lang="en-ID" sz="1000" dirty="0" err="1"/>
              <a:t>tahun</a:t>
            </a:r>
            <a:r>
              <a:rPr lang="en-ID" sz="1000" dirty="0"/>
              <a:t> 2018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3. </a:t>
            </a:r>
            <a:r>
              <a:rPr lang="en-ID" sz="1000" dirty="0" err="1"/>
              <a:t>Dikarenakan</a:t>
            </a:r>
            <a:r>
              <a:rPr lang="en-ID" sz="1000" dirty="0"/>
              <a:t> data 2018 yang </a:t>
            </a:r>
            <a:r>
              <a:rPr lang="en-ID" sz="1000" dirty="0" err="1"/>
              <a:t>memiliki</a:t>
            </a:r>
            <a:r>
              <a:rPr lang="en-ID" sz="1000" dirty="0"/>
              <a:t> data </a:t>
            </a:r>
            <a:r>
              <a:rPr lang="en-ID" sz="1000" dirty="0" err="1"/>
              <a:t>transaksi</a:t>
            </a:r>
            <a:r>
              <a:rPr lang="en-ID" sz="1000" dirty="0"/>
              <a:t> yang </a:t>
            </a:r>
            <a:r>
              <a:rPr lang="en-ID" sz="1000" dirty="0" err="1"/>
              <a:t>banyak</a:t>
            </a:r>
            <a:r>
              <a:rPr lang="en-ID" sz="1000" dirty="0"/>
              <a:t> </a:t>
            </a:r>
            <a:r>
              <a:rPr lang="en-ID" sz="1000" dirty="0" err="1"/>
              <a:t>jadi</a:t>
            </a:r>
            <a:r>
              <a:rPr lang="en-ID" sz="1000" dirty="0"/>
              <a:t> data </a:t>
            </a:r>
            <a:r>
              <a:rPr lang="en-ID" sz="1000" dirty="0" err="1"/>
              <a:t>not_defined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dapat</a:t>
            </a:r>
            <a:r>
              <a:rPr lang="en-ID" sz="1000" dirty="0"/>
              <a:t> di </a:t>
            </a:r>
            <a:r>
              <a:rPr lang="en-ID" sz="1000" dirty="0" err="1"/>
              <a:t>hilangkan</a:t>
            </a:r>
            <a:r>
              <a:rPr lang="en-ID" sz="1000" dirty="0"/>
              <a:t> </a:t>
            </a:r>
            <a:r>
              <a:rPr lang="en-ID" sz="1000" dirty="0" err="1"/>
              <a:t>karena</a:t>
            </a:r>
            <a:r>
              <a:rPr lang="en-ID" sz="1000" dirty="0"/>
              <a:t> </a:t>
            </a:r>
            <a:r>
              <a:rPr lang="en-ID" sz="1000" dirty="0" err="1"/>
              <a:t>tidak</a:t>
            </a:r>
            <a:r>
              <a:rPr lang="en-ID" sz="1000" dirty="0"/>
              <a:t> significant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B4D34-14A0-5068-FC92-EF630314C66D}"/>
              </a:ext>
            </a:extLst>
          </p:cNvPr>
          <p:cNvSpPr txBox="1"/>
          <p:nvPr/>
        </p:nvSpPr>
        <p:spPr>
          <a:xfrm>
            <a:off x="2934268" y="3365924"/>
            <a:ext cx="61759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100" dirty="0"/>
              <a:t>Jadi </a:t>
            </a:r>
            <a:r>
              <a:rPr lang="en-ID" sz="1100" dirty="0" err="1"/>
              <a:t>kesimpulannya</a:t>
            </a:r>
            <a:r>
              <a:rPr lang="en-ID" sz="1100" dirty="0"/>
              <a:t> </a:t>
            </a:r>
            <a:r>
              <a:rPr lang="en-ID" sz="1100" dirty="0" err="1"/>
              <a:t>dilihat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banyaknya</a:t>
            </a:r>
            <a:r>
              <a:rPr lang="en-ID" sz="1100" dirty="0"/>
              <a:t> </a:t>
            </a:r>
            <a:r>
              <a:rPr lang="en-ID" sz="1100" dirty="0" err="1"/>
              <a:t>pengguna</a:t>
            </a:r>
            <a:r>
              <a:rPr lang="en-ID" sz="1100" dirty="0"/>
              <a:t>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tahun</a:t>
            </a:r>
            <a:r>
              <a:rPr lang="en-ID" sz="1100" dirty="0"/>
              <a:t> </a:t>
            </a:r>
            <a:r>
              <a:rPr lang="en-ID" sz="1100" dirty="0" err="1"/>
              <a:t>terus</a:t>
            </a:r>
            <a:r>
              <a:rPr lang="en-ID" sz="1100" dirty="0"/>
              <a:t> </a:t>
            </a:r>
            <a:r>
              <a:rPr lang="en-ID" sz="1100" dirty="0" err="1"/>
              <a:t>bertambah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</a:t>
            </a:r>
            <a:r>
              <a:rPr lang="en-ID" sz="1100" dirty="0" err="1"/>
              <a:t>metode</a:t>
            </a:r>
            <a:r>
              <a:rPr lang="en-ID" sz="1100" dirty="0"/>
              <a:t> </a:t>
            </a:r>
            <a:r>
              <a:rPr lang="en-ID" sz="1100" dirty="0" err="1"/>
              <a:t>pembayaran</a:t>
            </a:r>
            <a:r>
              <a:rPr lang="en-ID" sz="1100" dirty="0"/>
              <a:t> </a:t>
            </a:r>
            <a:r>
              <a:rPr lang="en-ID" sz="1100" dirty="0" err="1"/>
              <a:t>apapun</a:t>
            </a:r>
            <a:r>
              <a:rPr lang="en-ID" sz="1100" dirty="0"/>
              <a:t> dan </a:t>
            </a:r>
            <a:r>
              <a:rPr lang="en-ID" sz="1100" dirty="0" err="1"/>
              <a:t>metode</a:t>
            </a:r>
            <a:r>
              <a:rPr lang="en-ID" sz="1100" dirty="0"/>
              <a:t> </a:t>
            </a:r>
            <a:r>
              <a:rPr lang="en-ID" sz="1100" dirty="0" err="1"/>
              <a:t>pembayaran</a:t>
            </a:r>
            <a:r>
              <a:rPr lang="en-ID" sz="1100" dirty="0"/>
              <a:t> yang paling </a:t>
            </a:r>
            <a:r>
              <a:rPr lang="en-ID" sz="1100" dirty="0" err="1"/>
              <a:t>sering</a:t>
            </a:r>
            <a:r>
              <a:rPr lang="en-ID" sz="1100" dirty="0"/>
              <a:t>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yaitu</a:t>
            </a:r>
            <a:r>
              <a:rPr lang="en-ID" sz="1100" dirty="0"/>
              <a:t> : </a:t>
            </a:r>
            <a:r>
              <a:rPr lang="en-ID" sz="1100" b="1" dirty="0"/>
              <a:t>1. </a:t>
            </a:r>
            <a:r>
              <a:rPr lang="en-ID" sz="1100" b="1" dirty="0" err="1"/>
              <a:t>Credit_card</a:t>
            </a:r>
            <a:r>
              <a:rPr lang="en-ID" sz="1100" b="1" dirty="0"/>
              <a:t>, 2. </a:t>
            </a:r>
            <a:r>
              <a:rPr lang="en-ID" sz="1100" b="1" dirty="0" err="1"/>
              <a:t>boleto</a:t>
            </a:r>
            <a:r>
              <a:rPr lang="en-ID" sz="1100" b="1" dirty="0"/>
              <a:t>, 3. voucher, 4. </a:t>
            </a:r>
            <a:r>
              <a:rPr lang="en-ID" sz="1100" b="1" dirty="0" err="1"/>
              <a:t>debit_card</a:t>
            </a:r>
            <a:endParaRPr lang="en-ID" sz="1100" b="1" dirty="0"/>
          </a:p>
          <a:p>
            <a:pPr algn="just"/>
            <a:endParaRPr lang="en-ID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7CE87-EA2C-F3BC-C683-927936499756}"/>
              </a:ext>
            </a:extLst>
          </p:cNvPr>
          <p:cNvSpPr txBox="1"/>
          <p:nvPr/>
        </p:nvSpPr>
        <p:spPr>
          <a:xfrm>
            <a:off x="2934268" y="4135365"/>
            <a:ext cx="60561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D" sz="1000" dirty="0"/>
              <a:t>Dari </a:t>
            </a:r>
            <a:r>
              <a:rPr lang="en-ID" sz="1000" dirty="0" err="1"/>
              <a:t>informasi</a:t>
            </a:r>
            <a:r>
              <a:rPr lang="en-ID" sz="1000" dirty="0"/>
              <a:t> </a:t>
            </a:r>
            <a:r>
              <a:rPr lang="en-ID" sz="1000" dirty="0" err="1"/>
              <a:t>tersebut</a:t>
            </a:r>
            <a:r>
              <a:rPr lang="en-ID" sz="1000" dirty="0"/>
              <a:t> </a:t>
            </a:r>
            <a:r>
              <a:rPr lang="en-ID" sz="1000" dirty="0" err="1"/>
              <a:t>kita</a:t>
            </a:r>
            <a:r>
              <a:rPr lang="en-ID" sz="1000" dirty="0"/>
              <a:t>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memberikan</a:t>
            </a:r>
            <a:r>
              <a:rPr lang="en-ID" sz="1000" dirty="0"/>
              <a:t> strategi </a:t>
            </a:r>
            <a:r>
              <a:rPr lang="en-ID" sz="1000" dirty="0" err="1"/>
              <a:t>pemasaran</a:t>
            </a:r>
            <a:r>
              <a:rPr lang="en-ID" sz="1000" dirty="0"/>
              <a:t>, </a:t>
            </a:r>
            <a:r>
              <a:rPr lang="en-ID" sz="1000" dirty="0" err="1"/>
              <a:t>seperti</a:t>
            </a:r>
            <a:r>
              <a:rPr lang="en-ID" sz="1000" dirty="0"/>
              <a:t> </a:t>
            </a:r>
            <a:r>
              <a:rPr lang="en-ID" sz="1000" dirty="0" err="1"/>
              <a:t>contohnya</a:t>
            </a:r>
            <a:r>
              <a:rPr lang="en-ID" sz="1000" dirty="0"/>
              <a:t> </a:t>
            </a:r>
            <a:r>
              <a:rPr lang="en-ID" sz="1000" dirty="0" err="1"/>
              <a:t>memberikan</a:t>
            </a:r>
            <a:r>
              <a:rPr lang="en-ID" sz="1000" dirty="0"/>
              <a:t> </a:t>
            </a:r>
            <a:r>
              <a:rPr lang="en-ID" sz="1000" b="1" dirty="0"/>
              <a:t>bonus</a:t>
            </a:r>
            <a:r>
              <a:rPr lang="en-ID" sz="1000" dirty="0"/>
              <a:t> </a:t>
            </a:r>
            <a:r>
              <a:rPr lang="en-ID" sz="1000" dirty="0" err="1"/>
              <a:t>kepada</a:t>
            </a:r>
            <a:r>
              <a:rPr lang="en-ID" sz="1000" dirty="0"/>
              <a:t> </a:t>
            </a:r>
            <a:r>
              <a:rPr lang="en-ID" sz="1000" b="1" dirty="0" err="1"/>
              <a:t>pengguna</a:t>
            </a:r>
            <a:r>
              <a:rPr lang="en-ID" sz="1000" b="1" dirty="0"/>
              <a:t> </a:t>
            </a:r>
            <a:r>
              <a:rPr lang="en-ID" sz="1000" b="1" dirty="0" err="1"/>
              <a:t>credit_card</a:t>
            </a:r>
            <a:r>
              <a:rPr lang="en-ID" sz="1000" b="1" dirty="0"/>
              <a:t> agar </a:t>
            </a:r>
            <a:r>
              <a:rPr lang="en-ID" sz="1000" b="1" dirty="0" err="1"/>
              <a:t>terus</a:t>
            </a:r>
            <a:r>
              <a:rPr lang="en-ID" sz="1000" b="1" dirty="0"/>
              <a:t> </a:t>
            </a:r>
            <a:r>
              <a:rPr lang="en-ID" sz="1000" b="1" dirty="0" err="1"/>
              <a:t>menggunakannya</a:t>
            </a:r>
            <a:r>
              <a:rPr lang="en-ID" sz="1000" b="1" dirty="0"/>
              <a:t> </a:t>
            </a:r>
            <a:r>
              <a:rPr lang="en-ID" sz="1000" dirty="0" err="1"/>
              <a:t>atau</a:t>
            </a:r>
            <a:r>
              <a:rPr lang="en-ID" sz="1000" dirty="0"/>
              <a:t> </a:t>
            </a:r>
            <a:r>
              <a:rPr lang="en-ID" sz="1000" dirty="0" err="1"/>
              <a:t>bisa</a:t>
            </a:r>
            <a:r>
              <a:rPr lang="en-ID" sz="1000" dirty="0"/>
              <a:t> </a:t>
            </a:r>
            <a:r>
              <a:rPr lang="en-ID" sz="1000" dirty="0" err="1"/>
              <a:t>memberikan</a:t>
            </a:r>
            <a:r>
              <a:rPr lang="en-ID" sz="1000" dirty="0"/>
              <a:t> bonus </a:t>
            </a:r>
            <a:r>
              <a:rPr lang="en-ID" sz="1000" dirty="0" err="1"/>
              <a:t>kepada</a:t>
            </a:r>
            <a:r>
              <a:rPr lang="en-ID" sz="1000" dirty="0"/>
              <a:t> </a:t>
            </a:r>
            <a:r>
              <a:rPr lang="en-ID" sz="1000" b="1" dirty="0" err="1"/>
              <a:t>pengguna</a:t>
            </a:r>
            <a:r>
              <a:rPr lang="en-ID" sz="1000" b="1" dirty="0"/>
              <a:t> </a:t>
            </a:r>
            <a:r>
              <a:rPr lang="en-ID" sz="1000" b="1" dirty="0" err="1"/>
              <a:t>pembayaran</a:t>
            </a:r>
            <a:r>
              <a:rPr lang="en-ID" sz="1000" b="1" dirty="0"/>
              <a:t> yang </a:t>
            </a:r>
            <a:r>
              <a:rPr lang="en-ID" sz="1000" b="1" dirty="0" err="1"/>
              <a:t>baru</a:t>
            </a:r>
            <a:r>
              <a:rPr lang="en-ID" sz="1000" b="1" dirty="0"/>
              <a:t> </a:t>
            </a:r>
            <a:r>
              <a:rPr lang="en-ID" sz="1000" b="1" dirty="0" err="1"/>
              <a:t>menggunakan</a:t>
            </a:r>
            <a:r>
              <a:rPr lang="en-ID" sz="1000" b="1" dirty="0"/>
              <a:t> </a:t>
            </a:r>
            <a:r>
              <a:rPr lang="en-ID" sz="1000" b="1" dirty="0" err="1"/>
              <a:t>debit_card</a:t>
            </a:r>
            <a:r>
              <a:rPr lang="en-ID" sz="1000" b="1" dirty="0"/>
              <a:t> agar </a:t>
            </a:r>
            <a:r>
              <a:rPr lang="en-ID" sz="1000" b="1" dirty="0" err="1"/>
              <a:t>pengguna</a:t>
            </a:r>
            <a:r>
              <a:rPr lang="en-ID" sz="1000" b="1" dirty="0"/>
              <a:t> debit card </a:t>
            </a:r>
            <a:r>
              <a:rPr lang="en-ID" sz="1000" b="1" dirty="0" err="1"/>
              <a:t>bertambah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6245768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275</Words>
  <Application>Microsoft Office PowerPoint</Application>
  <PresentationFormat>On-screen Show (16:9)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Analysis of Annual Payment Type Usage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Annual Payment Type Usage </dc:title>
  <dc:creator>Mohamad Reza Syah</dc:creator>
  <cp:lastModifiedBy>reza syahziar</cp:lastModifiedBy>
  <cp:revision>4</cp:revision>
  <dcterms:modified xsi:type="dcterms:W3CDTF">2022-07-09T03:23:04Z</dcterms:modified>
</cp:coreProperties>
</file>