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946711" y="1661515"/>
            <a:ext cx="2197289" cy="2733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Pada </a:t>
            </a:r>
            <a:r>
              <a:rPr lang="en-GB" sz="1100" dirty="0" err="1">
                <a:solidFill>
                  <a:schemeClr val="dk1"/>
                </a:solidFill>
              </a:rPr>
              <a:t>saat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memasuki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bulan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Juni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dapat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diberikan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suatu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kupon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pelajar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untuk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meningkatkan</a:t>
            </a:r>
            <a:r>
              <a:rPr lang="en-GB" sz="1100" dirty="0">
                <a:solidFill>
                  <a:schemeClr val="dk1"/>
                </a:solidFill>
              </a:rPr>
              <a:t> customer hotel, dan juga </a:t>
            </a:r>
            <a:r>
              <a:rPr lang="en-GB" sz="1100" dirty="0" err="1">
                <a:solidFill>
                  <a:schemeClr val="dk1"/>
                </a:solidFill>
              </a:rPr>
              <a:t>dapat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diberikan</a:t>
            </a:r>
            <a:r>
              <a:rPr lang="en-GB" sz="1100" dirty="0">
                <a:solidFill>
                  <a:schemeClr val="dk1"/>
                </a:solidFill>
              </a:rPr>
              <a:t> voucher pada </a:t>
            </a:r>
            <a:r>
              <a:rPr lang="en-GB" sz="1100" dirty="0" err="1">
                <a:solidFill>
                  <a:schemeClr val="dk1"/>
                </a:solidFill>
              </a:rPr>
              <a:t>waktu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akhir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tahun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karena</a:t>
            </a:r>
            <a:r>
              <a:rPr lang="en-GB" sz="1100" dirty="0">
                <a:solidFill>
                  <a:schemeClr val="dk1"/>
                </a:solidFill>
              </a:rPr>
              <a:t> pada </a:t>
            </a:r>
            <a:r>
              <a:rPr lang="en-GB" sz="1100" dirty="0" err="1">
                <a:solidFill>
                  <a:schemeClr val="dk1"/>
                </a:solidFill>
              </a:rPr>
              <a:t>saat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itu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terdapat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libur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tahun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baru</a:t>
            </a:r>
            <a:r>
              <a:rPr lang="en-GB" sz="1100" dirty="0">
                <a:solidFill>
                  <a:schemeClr val="dk1"/>
                </a:solidFill>
              </a:rPr>
              <a:t> </a:t>
            </a:r>
            <a:r>
              <a:rPr lang="en-GB" sz="1100" dirty="0" err="1">
                <a:solidFill>
                  <a:schemeClr val="dk1"/>
                </a:solidFill>
              </a:rPr>
              <a:t>atau</a:t>
            </a:r>
            <a:r>
              <a:rPr lang="en-GB" sz="1100" dirty="0">
                <a:solidFill>
                  <a:schemeClr val="dk1"/>
                </a:solidFill>
              </a:rPr>
              <a:t> natal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55D02-E131-D02E-DF28-76DE7E06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656"/>
            <a:ext cx="6946711" cy="3832188"/>
          </a:xfrm>
          <a:prstGeom prst="rect">
            <a:avLst/>
          </a:prstGeom>
        </p:spPr>
      </p:pic>
      <p:sp>
        <p:nvSpPr>
          <p:cNvPr id="6" name="Google Shape;115;p27">
            <a:extLst>
              <a:ext uri="{FF2B5EF4-FFF2-40B4-BE49-F238E27FC236}">
                <a16:creationId xmlns:a16="http://schemas.microsoft.com/office/drawing/2014/main" id="{E056AAB2-4C98-2C88-F235-4D789EC0CDF4}"/>
              </a:ext>
            </a:extLst>
          </p:cNvPr>
          <p:cNvSpPr txBox="1"/>
          <p:nvPr/>
        </p:nvSpPr>
        <p:spPr>
          <a:xfrm>
            <a:off x="7001302" y="1166155"/>
            <a:ext cx="15353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D" dirty="0">
                <a:solidFill>
                  <a:srgbClr val="000000"/>
                </a:solidFill>
              </a:rPr>
              <a:t>Insight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43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Arial</vt:lpstr>
      <vt:lpstr>Wingdings</vt:lpstr>
      <vt:lpstr>Simple Light</vt:lpstr>
      <vt:lpstr>Monthly Hotel Booking Analysis Based on Hotel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Hotel Booking Analysis Based on Hotel Type</dc:title>
  <dc:creator>Mohamad Reza Syah</dc:creator>
  <cp:lastModifiedBy>reza syahziar</cp:lastModifiedBy>
  <cp:revision>2</cp:revision>
  <dcterms:modified xsi:type="dcterms:W3CDTF">2022-07-16T06:53:55Z</dcterms:modified>
</cp:coreProperties>
</file>