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2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sz="1798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708367" y="3297946"/>
            <a:ext cx="2295022" cy="425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Disesuaikan kategori dengan tingkatan dari durasi pada data 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57A5E-D562-AE76-BD0A-3F0D2DE6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" y="765208"/>
            <a:ext cx="6557750" cy="3474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A04A6-0C04-13BE-1C2D-9D9DCC3C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367" y="1358016"/>
            <a:ext cx="2123933" cy="1539851"/>
          </a:xfrm>
          <a:prstGeom prst="rect">
            <a:avLst/>
          </a:prstGeom>
        </p:spPr>
      </p:pic>
      <p:sp>
        <p:nvSpPr>
          <p:cNvPr id="10" name="Google Shape;115;p27">
            <a:extLst>
              <a:ext uri="{FF2B5EF4-FFF2-40B4-BE49-F238E27FC236}">
                <a16:creationId xmlns:a16="http://schemas.microsoft.com/office/drawing/2014/main" id="{23287D62-C4AE-05B6-7ED8-6836A937584D}"/>
              </a:ext>
            </a:extLst>
          </p:cNvPr>
          <p:cNvSpPr txBox="1"/>
          <p:nvPr/>
        </p:nvSpPr>
        <p:spPr>
          <a:xfrm>
            <a:off x="6754067" y="957937"/>
            <a:ext cx="212393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rgbClr val="000000"/>
                </a:solidFill>
              </a:rPr>
              <a:t>Tabel</a:t>
            </a:r>
            <a:r>
              <a:rPr lang="en-ID" dirty="0">
                <a:solidFill>
                  <a:srgbClr val="000000"/>
                </a:solidFill>
              </a:rPr>
              <a:t> </a:t>
            </a:r>
            <a:r>
              <a:rPr lang="en-ID" dirty="0" err="1">
                <a:solidFill>
                  <a:srgbClr val="000000"/>
                </a:solidFill>
              </a:rPr>
              <a:t>discribe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100550" y="1419368"/>
            <a:ext cx="2975211" cy="324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Bisa </a:t>
            </a:r>
            <a:r>
              <a:rPr lang="en-GB" sz="1200" dirty="0" err="1">
                <a:solidFill>
                  <a:schemeClr val="dk1"/>
                </a:solidFill>
              </a:rPr>
              <a:t>diberikan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pelayanan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khusus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jika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reservasi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lebih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dari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waktu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tertentu</a:t>
            </a:r>
            <a:r>
              <a:rPr lang="en-GB" sz="1200" dirty="0">
                <a:solidFill>
                  <a:schemeClr val="dk1"/>
                </a:solidFill>
              </a:rPr>
              <a:t>, agar customer </a:t>
            </a:r>
            <a:r>
              <a:rPr lang="en-GB" sz="1200" dirty="0" err="1">
                <a:solidFill>
                  <a:schemeClr val="dk1"/>
                </a:solidFill>
              </a:rPr>
              <a:t>dapat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lebih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nyaman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dengan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pelayanan</a:t>
            </a:r>
            <a:r>
              <a:rPr lang="en-GB" sz="1200" dirty="0">
                <a:solidFill>
                  <a:schemeClr val="dk1"/>
                </a:solidFill>
              </a:rPr>
              <a:t> hotel dan </a:t>
            </a:r>
            <a:r>
              <a:rPr lang="en-GB" sz="1200" dirty="0" err="1">
                <a:solidFill>
                  <a:schemeClr val="dk1"/>
                </a:solidFill>
              </a:rPr>
              <a:t>membuat</a:t>
            </a:r>
            <a:r>
              <a:rPr lang="en-GB" sz="1200" dirty="0">
                <a:solidFill>
                  <a:schemeClr val="dk1"/>
                </a:solidFill>
              </a:rPr>
              <a:t> customer </a:t>
            </a:r>
            <a:r>
              <a:rPr lang="en-GB" sz="1200" dirty="0" err="1">
                <a:solidFill>
                  <a:schemeClr val="dk1"/>
                </a:solidFill>
              </a:rPr>
              <a:t>lebih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senang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untuk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melakukan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reservasi</a:t>
            </a:r>
            <a:r>
              <a:rPr lang="en-GB" sz="1200" dirty="0">
                <a:solidFill>
                  <a:schemeClr val="dk1"/>
                </a:solidFill>
              </a:rPr>
              <a:t> dan </a:t>
            </a:r>
            <a:r>
              <a:rPr lang="en-GB" sz="1200" dirty="0" err="1">
                <a:solidFill>
                  <a:schemeClr val="dk1"/>
                </a:solidFill>
              </a:rPr>
              <a:t>menurunkan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nilai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dari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pembatalan</a:t>
            </a:r>
            <a:r>
              <a:rPr lang="en-GB" sz="1200" dirty="0">
                <a:solidFill>
                  <a:schemeClr val="dk1"/>
                </a:solidFill>
              </a:rPr>
              <a:t> </a:t>
            </a:r>
            <a:r>
              <a:rPr lang="en-GB" sz="1200" dirty="0" err="1">
                <a:solidFill>
                  <a:schemeClr val="dk1"/>
                </a:solidFill>
              </a:rPr>
              <a:t>reservasi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D8A84-56AB-43F8-F079-2D868034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9286"/>
            <a:ext cx="6011839" cy="3804927"/>
          </a:xfrm>
          <a:prstGeom prst="rect">
            <a:avLst/>
          </a:prstGeom>
        </p:spPr>
      </p:pic>
      <p:sp>
        <p:nvSpPr>
          <p:cNvPr id="9" name="Google Shape;115;p27">
            <a:extLst>
              <a:ext uri="{FF2B5EF4-FFF2-40B4-BE49-F238E27FC236}">
                <a16:creationId xmlns:a16="http://schemas.microsoft.com/office/drawing/2014/main" id="{70E99C49-C1CE-7FA2-810B-BFD195B3CA84}"/>
              </a:ext>
            </a:extLst>
          </p:cNvPr>
          <p:cNvSpPr txBox="1"/>
          <p:nvPr/>
        </p:nvSpPr>
        <p:spPr>
          <a:xfrm>
            <a:off x="6100550" y="1019289"/>
            <a:ext cx="15353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D" dirty="0">
                <a:solidFill>
                  <a:srgbClr val="000000"/>
                </a:solidFill>
              </a:rPr>
              <a:t>Insight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433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</Words>
  <Application>Microsoft Office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Wingdings</vt:lpstr>
      <vt:lpstr>Simple Light</vt:lpstr>
      <vt:lpstr>Impact Analysis of Stay Duration on Hotel Bookings Cancellation Rates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Stay Duration on Hotel Bookings Cancellation Rates</dc:title>
  <dc:creator>Mohamad Reza Syah</dc:creator>
  <cp:lastModifiedBy>reza syahziar</cp:lastModifiedBy>
  <cp:revision>2</cp:revision>
  <dcterms:modified xsi:type="dcterms:W3CDTF">2022-07-16T06:53:06Z</dcterms:modified>
</cp:coreProperties>
</file>