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69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57300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Impact Analysis of Lead Time on Hotel Bookings Cancellation Rate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100550" y="1419368"/>
            <a:ext cx="2765870" cy="1981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 dirty="0" err="1">
                <a:solidFill>
                  <a:schemeClr val="dk1"/>
                </a:solidFill>
              </a:rPr>
              <a:t>Dapat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dilihat</a:t>
            </a:r>
            <a:r>
              <a:rPr lang="en-GB" sz="1100" dirty="0">
                <a:solidFill>
                  <a:schemeClr val="dk1"/>
                </a:solidFill>
              </a:rPr>
              <a:t> pada plot </a:t>
            </a:r>
            <a:r>
              <a:rPr lang="en-GB" sz="1100" dirty="0" err="1">
                <a:solidFill>
                  <a:schemeClr val="dk1"/>
                </a:solidFill>
              </a:rPr>
              <a:t>diatas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bahwa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semakin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lamanya</a:t>
            </a:r>
            <a:r>
              <a:rPr lang="en-GB" sz="1100" dirty="0">
                <a:solidFill>
                  <a:schemeClr val="dk1"/>
                </a:solidFill>
              </a:rPr>
              <a:t> lead time </a:t>
            </a:r>
            <a:r>
              <a:rPr lang="en-GB" sz="1100" dirty="0" err="1">
                <a:solidFill>
                  <a:schemeClr val="dk1"/>
                </a:solidFill>
              </a:rPr>
              <a:t>atau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waktu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menuggu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maka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akan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semakin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besar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kemungkinan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dalam</a:t>
            </a:r>
            <a:r>
              <a:rPr lang="en-GB" sz="1100" dirty="0">
                <a:solidFill>
                  <a:schemeClr val="dk1"/>
                </a:solidFill>
              </a:rPr>
              <a:t> customer </a:t>
            </a:r>
            <a:r>
              <a:rPr lang="en-GB" sz="1100" dirty="0" err="1">
                <a:solidFill>
                  <a:schemeClr val="dk1"/>
                </a:solidFill>
              </a:rPr>
              <a:t>membatalkan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pemesananya</a:t>
            </a:r>
            <a:r>
              <a:rPr lang="en-GB" sz="1100" dirty="0">
                <a:solidFill>
                  <a:schemeClr val="dk1"/>
                </a:solidFill>
              </a:rPr>
              <a:t>, </a:t>
            </a:r>
            <a:r>
              <a:rPr lang="en-GB" sz="1100" dirty="0" err="1">
                <a:solidFill>
                  <a:schemeClr val="dk1"/>
                </a:solidFill>
              </a:rPr>
              <a:t>jadi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dari</a:t>
            </a:r>
            <a:r>
              <a:rPr lang="en-GB" sz="1100" dirty="0">
                <a:solidFill>
                  <a:schemeClr val="dk1"/>
                </a:solidFill>
              </a:rPr>
              <a:t> data </a:t>
            </a:r>
            <a:r>
              <a:rPr lang="en-GB" sz="1100" dirty="0" err="1">
                <a:solidFill>
                  <a:schemeClr val="dk1"/>
                </a:solidFill>
              </a:rPr>
              <a:t>tersebut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dapat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disimpulkan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bahwa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pelayanan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kustomer</a:t>
            </a:r>
            <a:r>
              <a:rPr lang="en-GB" sz="1100" dirty="0">
                <a:solidFill>
                  <a:schemeClr val="dk1"/>
                </a:solidFill>
              </a:rPr>
              <a:t> yang </a:t>
            </a:r>
            <a:r>
              <a:rPr lang="en-GB" sz="1100" dirty="0" err="1">
                <a:solidFill>
                  <a:schemeClr val="dk1"/>
                </a:solidFill>
              </a:rPr>
              <a:t>cepat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akan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mengurangi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tinkat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pembatalan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reservasi</a:t>
            </a:r>
            <a:r>
              <a:rPr lang="en-GB" sz="1100" dirty="0">
                <a:solidFill>
                  <a:schemeClr val="dk1"/>
                </a:solidFill>
              </a:rPr>
              <a:t> dan </a:t>
            </a:r>
            <a:r>
              <a:rPr lang="en-GB" sz="1100" dirty="0" err="1">
                <a:solidFill>
                  <a:schemeClr val="dk1"/>
                </a:solidFill>
              </a:rPr>
              <a:t>ini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berlaku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untuk</a:t>
            </a:r>
            <a:r>
              <a:rPr lang="en-GB" sz="1100" dirty="0">
                <a:solidFill>
                  <a:schemeClr val="dk1"/>
                </a:solidFill>
              </a:rPr>
              <a:t> hotel City </a:t>
            </a:r>
            <a:r>
              <a:rPr lang="en-GB" sz="1100" dirty="0" err="1">
                <a:solidFill>
                  <a:schemeClr val="dk1"/>
                </a:solidFill>
              </a:rPr>
              <a:t>maupun</a:t>
            </a:r>
            <a:r>
              <a:rPr lang="en-GB" sz="1100" dirty="0">
                <a:solidFill>
                  <a:schemeClr val="dk1"/>
                </a:solidFill>
              </a:rPr>
              <a:t> Resort.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Jadi </a:t>
            </a:r>
            <a:r>
              <a:rPr lang="en-GB" sz="1100" dirty="0" err="1">
                <a:solidFill>
                  <a:schemeClr val="dk1"/>
                </a:solidFill>
              </a:rPr>
              <a:t>hal</a:t>
            </a:r>
            <a:r>
              <a:rPr lang="en-GB" sz="1100" dirty="0">
                <a:solidFill>
                  <a:schemeClr val="dk1"/>
                </a:solidFill>
              </a:rPr>
              <a:t> yang </a:t>
            </a:r>
            <a:r>
              <a:rPr lang="en-GB" sz="1100" dirty="0" err="1">
                <a:solidFill>
                  <a:schemeClr val="dk1"/>
                </a:solidFill>
              </a:rPr>
              <a:t>perlu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ditingkatkan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untuk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mengurangi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presentasi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pembatalan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berdasarkan</a:t>
            </a:r>
            <a:r>
              <a:rPr lang="en-GB" sz="1100" dirty="0">
                <a:solidFill>
                  <a:schemeClr val="dk1"/>
                </a:solidFill>
              </a:rPr>
              <a:t> lead time </a:t>
            </a:r>
            <a:r>
              <a:rPr lang="en-GB" sz="1100" dirty="0" err="1">
                <a:solidFill>
                  <a:schemeClr val="dk1"/>
                </a:solidFill>
              </a:rPr>
              <a:t>yaitu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bagaimana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cepatnya</a:t>
            </a:r>
            <a:r>
              <a:rPr lang="en-GB" sz="1100" dirty="0">
                <a:solidFill>
                  <a:schemeClr val="dk1"/>
                </a:solidFill>
              </a:rPr>
              <a:t> hotel </a:t>
            </a:r>
            <a:r>
              <a:rPr lang="en-GB" sz="1100" dirty="0" err="1">
                <a:solidFill>
                  <a:schemeClr val="dk1"/>
                </a:solidFill>
              </a:rPr>
              <a:t>melayani</a:t>
            </a:r>
            <a:r>
              <a:rPr lang="en-GB" sz="1100" dirty="0">
                <a:solidFill>
                  <a:schemeClr val="dk1"/>
                </a:solidFill>
              </a:rPr>
              <a:t> customer dan </a:t>
            </a:r>
            <a:r>
              <a:rPr lang="en-GB" sz="1100" dirty="0" err="1">
                <a:solidFill>
                  <a:schemeClr val="dk1"/>
                </a:solidFill>
              </a:rPr>
              <a:t>fasilitas</a:t>
            </a:r>
            <a:r>
              <a:rPr lang="en-GB" sz="1100" dirty="0">
                <a:solidFill>
                  <a:schemeClr val="dk1"/>
                </a:solidFill>
              </a:rPr>
              <a:t> yang </a:t>
            </a:r>
            <a:r>
              <a:rPr lang="en-GB" sz="1100" dirty="0" err="1">
                <a:solidFill>
                  <a:schemeClr val="dk1"/>
                </a:solidFill>
              </a:rPr>
              <a:t>perlu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ditambahkan</a:t>
            </a:r>
            <a:r>
              <a:rPr lang="en-GB" sz="1100" dirty="0">
                <a:solidFill>
                  <a:schemeClr val="dk1"/>
                </a:solidFill>
              </a:rPr>
              <a:t> agar </a:t>
            </a:r>
            <a:r>
              <a:rPr lang="en-GB" sz="1100" dirty="0" err="1">
                <a:solidFill>
                  <a:schemeClr val="dk1"/>
                </a:solidFill>
              </a:rPr>
              <a:t>membuat</a:t>
            </a:r>
            <a:r>
              <a:rPr lang="en-GB" sz="1100" dirty="0">
                <a:solidFill>
                  <a:schemeClr val="dk1"/>
                </a:solidFill>
              </a:rPr>
              <a:t> customer </a:t>
            </a:r>
            <a:r>
              <a:rPr lang="en-GB" sz="1100" dirty="0" err="1">
                <a:solidFill>
                  <a:schemeClr val="dk1"/>
                </a:solidFill>
              </a:rPr>
              <a:t>nyaman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saat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menunggu</a:t>
            </a:r>
            <a:endParaRPr sz="11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46CCD9-1EFC-5684-0B45-829EA684B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3" y="727195"/>
            <a:ext cx="6036015" cy="4165527"/>
          </a:xfrm>
          <a:prstGeom prst="rect">
            <a:avLst/>
          </a:prstGeom>
        </p:spPr>
      </p:pic>
      <p:sp>
        <p:nvSpPr>
          <p:cNvPr id="6" name="Google Shape;115;p27">
            <a:extLst>
              <a:ext uri="{FF2B5EF4-FFF2-40B4-BE49-F238E27FC236}">
                <a16:creationId xmlns:a16="http://schemas.microsoft.com/office/drawing/2014/main" id="{FC281B95-4205-FCFC-8138-F0AF6E90474B}"/>
              </a:ext>
            </a:extLst>
          </p:cNvPr>
          <p:cNvSpPr txBox="1"/>
          <p:nvPr/>
        </p:nvSpPr>
        <p:spPr>
          <a:xfrm>
            <a:off x="6100550" y="1019289"/>
            <a:ext cx="153537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D" dirty="0">
                <a:solidFill>
                  <a:srgbClr val="000000"/>
                </a:solidFill>
              </a:rPr>
              <a:t>Insight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Roboto</vt:lpstr>
      <vt:lpstr>Arial</vt:lpstr>
      <vt:lpstr>Wingdings</vt:lpstr>
      <vt:lpstr>Simple Light</vt:lpstr>
      <vt:lpstr>Impact Analysis of Lead Time on Hotel Bookings Cancellation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Analysis of Lead Time on Hotel Bookings Cancellation Rate</dc:title>
  <dc:creator>Mohamad Reza Syah</dc:creator>
  <cp:lastModifiedBy>reza syahziar</cp:lastModifiedBy>
  <cp:revision>1</cp:revision>
  <dcterms:modified xsi:type="dcterms:W3CDTF">2022-07-16T06:50:57Z</dcterms:modified>
</cp:coreProperties>
</file>