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73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19265" y="4715199"/>
            <a:ext cx="550004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000" dirty="0"/>
              <a:t>disini: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</a:rPr>
              <a:t>https://drive.google.com/file/d/1vjpufnNhIRQB1U6ty-DUIeIP1A9noWSL/view?usp=sharing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BF570-CB10-939C-D48A-DA363883B871}"/>
              </a:ext>
            </a:extLst>
          </p:cNvPr>
          <p:cNvSpPr txBox="1"/>
          <p:nvPr/>
        </p:nvSpPr>
        <p:spPr>
          <a:xfrm>
            <a:off x="170597" y="70167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Cleaning Data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61C0B-EFE9-F67E-61E0-A19426E69442}"/>
              </a:ext>
            </a:extLst>
          </p:cNvPr>
          <p:cNvSpPr txBox="1"/>
          <p:nvPr/>
        </p:nvSpPr>
        <p:spPr>
          <a:xfrm>
            <a:off x="0" y="1101789"/>
            <a:ext cx="25453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Penanganan</a:t>
            </a:r>
            <a:r>
              <a:rPr lang="en-GB" sz="1200" dirty="0"/>
              <a:t> data Null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E68FD-2D24-553A-BB3F-2A0E31C72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2" y="1407994"/>
            <a:ext cx="1450300" cy="16954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76663C-FAA8-3FF9-F012-A20A5D3AB2A3}"/>
              </a:ext>
            </a:extLst>
          </p:cNvPr>
          <p:cNvSpPr txBox="1"/>
          <p:nvPr/>
        </p:nvSpPr>
        <p:spPr>
          <a:xfrm>
            <a:off x="170597" y="3247557"/>
            <a:ext cx="27228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Data null </a:t>
            </a:r>
            <a:r>
              <a:rPr lang="en-GB" sz="1000" dirty="0" err="1"/>
              <a:t>terdapat</a:t>
            </a:r>
            <a:r>
              <a:rPr lang="en-GB" sz="1000" dirty="0"/>
              <a:t> pada </a:t>
            </a:r>
            <a:r>
              <a:rPr lang="en-GB" sz="1000" dirty="0" err="1"/>
              <a:t>kolom</a:t>
            </a:r>
            <a:r>
              <a:rPr lang="en-GB" sz="1000" dirty="0"/>
              <a:t> income </a:t>
            </a:r>
            <a:r>
              <a:rPr lang="en-GB" sz="1000" dirty="0" err="1"/>
              <a:t>tetapi</a:t>
            </a:r>
            <a:r>
              <a:rPr lang="en-GB" sz="1000" dirty="0"/>
              <a:t> </a:t>
            </a:r>
            <a:r>
              <a:rPr lang="en-GB" sz="1000" dirty="0" err="1"/>
              <a:t>sudah</a:t>
            </a:r>
            <a:r>
              <a:rPr lang="en-GB" sz="1000" dirty="0"/>
              <a:t> </a:t>
            </a:r>
            <a:r>
              <a:rPr lang="en-GB" sz="1000" dirty="0" err="1"/>
              <a:t>diubah</a:t>
            </a:r>
            <a:r>
              <a:rPr lang="en-GB" sz="1000" dirty="0"/>
              <a:t> </a:t>
            </a:r>
            <a:r>
              <a:rPr lang="en-GB" sz="1000" dirty="0" err="1"/>
              <a:t>dengan</a:t>
            </a:r>
            <a:r>
              <a:rPr lang="en-GB" sz="1000" dirty="0"/>
              <a:t> </a:t>
            </a:r>
            <a:r>
              <a:rPr lang="en-GB" sz="1000" dirty="0" err="1"/>
              <a:t>nilai</a:t>
            </a:r>
            <a:r>
              <a:rPr lang="en-GB" sz="1000" dirty="0"/>
              <a:t> 0 </a:t>
            </a:r>
            <a:r>
              <a:rPr lang="en-GB" sz="1000" dirty="0" err="1"/>
              <a:t>untuk</a:t>
            </a:r>
            <a:r>
              <a:rPr lang="en-GB" sz="1000" dirty="0"/>
              <a:t> </a:t>
            </a:r>
            <a:r>
              <a:rPr lang="en-GB" sz="1000" dirty="0" err="1"/>
              <a:t>memberikan</a:t>
            </a:r>
            <a:r>
              <a:rPr lang="en-GB" sz="1000" dirty="0"/>
              <a:t> </a:t>
            </a:r>
            <a:r>
              <a:rPr lang="en-GB" sz="1000" dirty="0" err="1"/>
              <a:t>nilai</a:t>
            </a:r>
            <a:r>
              <a:rPr lang="en-GB" sz="1000" dirty="0"/>
              <a:t> not working pada feature engineering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7BB2E0-CC6E-B7D4-7AF2-4B2FE7DC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487" y="1585572"/>
            <a:ext cx="2227001" cy="5316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E6B51D-53F9-8B4E-5603-123AF607140F}"/>
              </a:ext>
            </a:extLst>
          </p:cNvPr>
          <p:cNvSpPr txBox="1"/>
          <p:nvPr/>
        </p:nvSpPr>
        <p:spPr>
          <a:xfrm>
            <a:off x="3084536" y="1166778"/>
            <a:ext cx="2709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Penanganan</a:t>
            </a:r>
            <a:r>
              <a:rPr lang="en-GB" sz="1200" dirty="0"/>
              <a:t> data </a:t>
            </a:r>
            <a:r>
              <a:rPr lang="en-GB" sz="1200" dirty="0" err="1"/>
              <a:t>duplikat</a:t>
            </a:r>
            <a:endParaRPr lang="en-GB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5C701D-987C-EE82-4F46-D8826913E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487" y="2244801"/>
            <a:ext cx="2227001" cy="5805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36BE87-CB5A-4AE8-0BE0-E1DA3D9686F2}"/>
              </a:ext>
            </a:extLst>
          </p:cNvPr>
          <p:cNvSpPr txBox="1"/>
          <p:nvPr/>
        </p:nvSpPr>
        <p:spPr>
          <a:xfrm>
            <a:off x="3115031" y="3247557"/>
            <a:ext cx="2722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000" dirty="0"/>
              <a:t>Data </a:t>
            </a:r>
            <a:r>
              <a:rPr lang="en-GB" sz="1000" dirty="0" err="1"/>
              <a:t>duplikat</a:t>
            </a:r>
            <a:r>
              <a:rPr lang="en-GB" sz="1000" dirty="0"/>
              <a:t> di drop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595037-EAD1-15A6-0ED4-14CC635A5370}"/>
              </a:ext>
            </a:extLst>
          </p:cNvPr>
          <p:cNvSpPr txBox="1"/>
          <p:nvPr/>
        </p:nvSpPr>
        <p:spPr>
          <a:xfrm>
            <a:off x="6059465" y="1180778"/>
            <a:ext cx="2880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Drop data yang </a:t>
            </a:r>
            <a:r>
              <a:rPr lang="en-GB" sz="1200" dirty="0" err="1"/>
              <a:t>tidak</a:t>
            </a:r>
            <a:r>
              <a:rPr lang="en-GB" sz="1200" dirty="0"/>
              <a:t> </a:t>
            </a:r>
            <a:r>
              <a:rPr lang="en-GB" sz="1200" dirty="0" err="1"/>
              <a:t>diperlukan</a:t>
            </a:r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C8703E-5912-6D4C-4074-6CAE20B5E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704" y="1585572"/>
            <a:ext cx="2988860" cy="7376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831BE9C-1149-FBD1-1C4E-D49829D7BFDA}"/>
              </a:ext>
            </a:extLst>
          </p:cNvPr>
          <p:cNvSpPr txBox="1"/>
          <p:nvPr/>
        </p:nvSpPr>
        <p:spPr>
          <a:xfrm>
            <a:off x="6059465" y="3225952"/>
            <a:ext cx="29888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000" dirty="0"/>
              <a:t>Kolom/Feature :</a:t>
            </a:r>
          </a:p>
          <a:p>
            <a:pPr algn="just"/>
            <a:r>
              <a:rPr lang="en-GB" sz="1000" dirty="0"/>
              <a:t>[Recency, Complain, </a:t>
            </a:r>
            <a:r>
              <a:rPr lang="en-GB" sz="1000" dirty="0" err="1"/>
              <a:t>Z_CostContact</a:t>
            </a:r>
            <a:r>
              <a:rPr lang="en-GB" sz="1000" dirty="0"/>
              <a:t>, </a:t>
            </a:r>
            <a:r>
              <a:rPr lang="en-GB" sz="1000" dirty="0" err="1"/>
              <a:t>Z_Revenue</a:t>
            </a:r>
            <a:r>
              <a:rPr lang="en-GB" sz="1000" dirty="0"/>
              <a:t>] </a:t>
            </a:r>
          </a:p>
          <a:p>
            <a:r>
              <a:rPr lang="en-GB" sz="1000" dirty="0" err="1"/>
              <a:t>Didrop</a:t>
            </a:r>
            <a:r>
              <a:rPr lang="en-GB" sz="1000" dirty="0"/>
              <a:t> </a:t>
            </a:r>
            <a:r>
              <a:rPr lang="en-GB" sz="1000" dirty="0" err="1"/>
              <a:t>karena</a:t>
            </a:r>
            <a:r>
              <a:rPr lang="en-GB" sz="1000" dirty="0"/>
              <a:t> </a:t>
            </a:r>
            <a:r>
              <a:rPr lang="en-GB" sz="1000" dirty="0" err="1"/>
              <a:t>hasil</a:t>
            </a:r>
            <a:r>
              <a:rPr lang="en-GB" sz="1000" dirty="0"/>
              <a:t> </a:t>
            </a:r>
            <a:r>
              <a:rPr lang="en-GB" sz="1000" dirty="0" err="1"/>
              <a:t>dari</a:t>
            </a:r>
            <a:r>
              <a:rPr lang="en-GB" sz="1000" dirty="0"/>
              <a:t> EDA </a:t>
            </a:r>
            <a:r>
              <a:rPr lang="en-GB" sz="1000" dirty="0" err="1"/>
              <a:t>nilainya</a:t>
            </a:r>
            <a:r>
              <a:rPr lang="en-GB" sz="1000" dirty="0"/>
              <a:t> </a:t>
            </a:r>
            <a:r>
              <a:rPr lang="en-GB" sz="1000" dirty="0" err="1"/>
              <a:t>tidak</a:t>
            </a:r>
            <a:r>
              <a:rPr lang="en-GB" sz="1000" dirty="0"/>
              <a:t> </a:t>
            </a:r>
            <a:r>
              <a:rPr lang="en-GB" sz="1000" dirty="0" err="1"/>
              <a:t>berpengaruh</a:t>
            </a:r>
            <a:r>
              <a:rPr lang="en-GB" sz="1000" dirty="0"/>
              <a:t> </a:t>
            </a:r>
            <a:r>
              <a:rPr lang="en-GB" sz="1000" dirty="0" err="1"/>
              <a:t>besar</a:t>
            </a:r>
            <a:endParaRPr lang="en-GB" sz="1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3AD0C-7D41-A390-0048-25362A7800C7}"/>
              </a:ext>
            </a:extLst>
          </p:cNvPr>
          <p:cNvCxnSpPr>
            <a:cxnSpLocks/>
          </p:cNvCxnSpPr>
          <p:nvPr/>
        </p:nvCxnSpPr>
        <p:spPr>
          <a:xfrm>
            <a:off x="5837902" y="1127256"/>
            <a:ext cx="0" cy="3396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A3D285-560D-B5E9-7E63-427EEDDA7848}"/>
              </a:ext>
            </a:extLst>
          </p:cNvPr>
          <p:cNvCxnSpPr>
            <a:cxnSpLocks/>
          </p:cNvCxnSpPr>
          <p:nvPr/>
        </p:nvCxnSpPr>
        <p:spPr>
          <a:xfrm>
            <a:off x="3035562" y="1127256"/>
            <a:ext cx="0" cy="3396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7EF21-BCD3-5A11-5438-656A65A605CB}"/>
              </a:ext>
            </a:extLst>
          </p:cNvPr>
          <p:cNvSpPr txBox="1"/>
          <p:nvPr/>
        </p:nvSpPr>
        <p:spPr>
          <a:xfrm>
            <a:off x="177421" y="61945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 err="1"/>
              <a:t>Preprocessing</a:t>
            </a:r>
            <a:r>
              <a:rPr lang="en-GB" sz="2000" dirty="0"/>
              <a:t> 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F8E9B-5EE1-F7AD-1E5A-8F64B19C87BE}"/>
              </a:ext>
            </a:extLst>
          </p:cNvPr>
          <p:cNvSpPr txBox="1"/>
          <p:nvPr/>
        </p:nvSpPr>
        <p:spPr>
          <a:xfrm>
            <a:off x="177421" y="1193849"/>
            <a:ext cx="3289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i="1" dirty="0">
                <a:solidFill>
                  <a:schemeClr val="dk1"/>
                </a:solidFill>
              </a:rPr>
              <a:t>F</a:t>
            </a:r>
            <a:r>
              <a:rPr lang="en" sz="1400" b="1" i="1" dirty="0">
                <a:solidFill>
                  <a:schemeClr val="dk1"/>
                </a:solidFill>
              </a:rPr>
              <a:t>eature </a:t>
            </a:r>
            <a:r>
              <a:rPr lang="en" b="1" i="1" dirty="0">
                <a:solidFill>
                  <a:schemeClr val="dk1"/>
                </a:solidFill>
              </a:rPr>
              <a:t>E</a:t>
            </a:r>
            <a:r>
              <a:rPr lang="en" sz="1400" b="1" i="1" dirty="0">
                <a:solidFill>
                  <a:schemeClr val="dk1"/>
                </a:solidFill>
              </a:rPr>
              <a:t>ncoding</a:t>
            </a:r>
            <a:r>
              <a:rPr lang="en" sz="1400" dirty="0">
                <a:solidFill>
                  <a:schemeClr val="dk1"/>
                </a:solidFill>
              </a:rPr>
              <a:t> 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11F2C-F3C4-8388-1291-70E07927737C}"/>
              </a:ext>
            </a:extLst>
          </p:cNvPr>
          <p:cNvSpPr txBox="1"/>
          <p:nvPr/>
        </p:nvSpPr>
        <p:spPr>
          <a:xfrm>
            <a:off x="4872251" y="1193848"/>
            <a:ext cx="4271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i="1" dirty="0">
                <a:solidFill>
                  <a:schemeClr val="dk1"/>
                </a:solidFill>
              </a:rPr>
              <a:t>F</a:t>
            </a:r>
            <a:r>
              <a:rPr lang="en" sz="1400" b="1" i="1" dirty="0">
                <a:solidFill>
                  <a:schemeClr val="dk1"/>
                </a:solidFill>
              </a:rPr>
              <a:t>eature </a:t>
            </a:r>
            <a:r>
              <a:rPr lang="en" b="1" i="1" dirty="0">
                <a:solidFill>
                  <a:schemeClr val="dk1"/>
                </a:solidFill>
              </a:rPr>
              <a:t>S</a:t>
            </a:r>
            <a:r>
              <a:rPr lang="en" sz="1400" b="1" i="1" dirty="0">
                <a:solidFill>
                  <a:schemeClr val="dk1"/>
                </a:solidFill>
              </a:rPr>
              <a:t>tandardisation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EB6749-088A-A864-4131-B39131838A7F}"/>
              </a:ext>
            </a:extLst>
          </p:cNvPr>
          <p:cNvCxnSpPr>
            <a:cxnSpLocks/>
          </p:cNvCxnSpPr>
          <p:nvPr/>
        </p:nvCxnSpPr>
        <p:spPr>
          <a:xfrm>
            <a:off x="4741532" y="1019560"/>
            <a:ext cx="7889" cy="3702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9190ED-FA08-AED1-6246-B90CFD55F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1" y="1978925"/>
            <a:ext cx="3751679" cy="24794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E354C0-2432-17B8-78B7-70077CA77F80}"/>
              </a:ext>
            </a:extLst>
          </p:cNvPr>
          <p:cNvSpPr txBox="1"/>
          <p:nvPr/>
        </p:nvSpPr>
        <p:spPr>
          <a:xfrm>
            <a:off x="177421" y="1552804"/>
            <a:ext cx="3895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Feature encoding </a:t>
            </a:r>
            <a:r>
              <a:rPr lang="en-GB" sz="1000" dirty="0" err="1"/>
              <a:t>dengan</a:t>
            </a:r>
            <a:r>
              <a:rPr lang="en-GB" sz="1000" dirty="0"/>
              <a:t> </a:t>
            </a:r>
            <a:r>
              <a:rPr lang="en-GB" sz="1000" dirty="0" err="1"/>
              <a:t>metode</a:t>
            </a:r>
            <a:r>
              <a:rPr lang="en-GB" sz="1000" dirty="0"/>
              <a:t> </a:t>
            </a:r>
            <a:r>
              <a:rPr lang="en-GB" sz="1000" dirty="0" err="1"/>
              <a:t>onehot</a:t>
            </a:r>
            <a:r>
              <a:rPr lang="en-GB" sz="1000" dirty="0"/>
              <a:t> encoding pada </a:t>
            </a:r>
            <a:r>
              <a:rPr lang="en-GB" sz="1000" dirty="0" err="1"/>
              <a:t>tipe</a:t>
            </a:r>
            <a:r>
              <a:rPr lang="en-GB" sz="1000" dirty="0"/>
              <a:t> data categorical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03517E-FDDB-3DA2-C662-954413F36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447" y="2067348"/>
            <a:ext cx="3876247" cy="25617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406876-C213-FA9F-D378-496AAAA4AB76}"/>
              </a:ext>
            </a:extLst>
          </p:cNvPr>
          <p:cNvSpPr txBox="1"/>
          <p:nvPr/>
        </p:nvSpPr>
        <p:spPr>
          <a:xfrm>
            <a:off x="4872251" y="1578815"/>
            <a:ext cx="3895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Feature Standardisation </a:t>
            </a:r>
            <a:r>
              <a:rPr lang="en-GB" sz="1000" dirty="0" err="1"/>
              <a:t>dengan</a:t>
            </a:r>
            <a:r>
              <a:rPr lang="en-GB" sz="1000" dirty="0"/>
              <a:t> </a:t>
            </a:r>
            <a:r>
              <a:rPr lang="en-GB" sz="1000" dirty="0" err="1"/>
              <a:t>metode</a:t>
            </a:r>
            <a:r>
              <a:rPr lang="en-GB" sz="1000" dirty="0"/>
              <a:t> Standard scalar pada feature </a:t>
            </a:r>
            <a:r>
              <a:rPr lang="en-GB" sz="1000" dirty="0" err="1"/>
              <a:t>hasil</a:t>
            </a:r>
            <a:r>
              <a:rPr lang="en-GB" sz="1000" dirty="0"/>
              <a:t> </a:t>
            </a:r>
            <a:r>
              <a:rPr lang="en-GB" sz="1000" dirty="0" err="1"/>
              <a:t>onehot</a:t>
            </a:r>
            <a:r>
              <a:rPr lang="en-GB" sz="1000" dirty="0"/>
              <a:t> encoding</a:t>
            </a:r>
          </a:p>
        </p:txBody>
      </p:sp>
      <p:sp>
        <p:nvSpPr>
          <p:cNvPr id="21" name="Google Shape;56;p13">
            <a:extLst>
              <a:ext uri="{FF2B5EF4-FFF2-40B4-BE49-F238E27FC236}">
                <a16:creationId xmlns:a16="http://schemas.microsoft.com/office/drawing/2014/main" id="{25107CFB-B983-1FFB-04A9-F3718F71A388}"/>
              </a:ext>
            </a:extLst>
          </p:cNvPr>
          <p:cNvSpPr txBox="1"/>
          <p:nvPr/>
        </p:nvSpPr>
        <p:spPr>
          <a:xfrm>
            <a:off x="4019265" y="4736905"/>
            <a:ext cx="541816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000" dirty="0"/>
              <a:t>disini: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</a:rPr>
              <a:t>https://drive.google.com/file/d/1vjpufnNhIRQB1U6ty-DUIeIP1A9noWSL/view?usp=sharing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40608276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154</Words>
  <Application>Microsoft Office PowerPoint</Application>
  <PresentationFormat>On-screen Show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Roboto</vt:lpstr>
      <vt:lpstr>Arial</vt:lpstr>
      <vt:lpstr>Simple Light</vt:lpstr>
      <vt:lpstr>Data Cleaning &amp; Preprocessing</vt:lpstr>
      <vt:lpstr>Data Cleaning &amp;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&amp; Preprocessing</dc:title>
  <dc:creator>Mohamad Reza Syah</dc:creator>
  <cp:lastModifiedBy>reza syahziar</cp:lastModifiedBy>
  <cp:revision>2</cp:revision>
  <dcterms:modified xsi:type="dcterms:W3CDTF">2022-07-22T10:41:03Z</dcterms:modified>
</cp:coreProperties>
</file>