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90" y="11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9baabb6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9baabb6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9baabb6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9baabb6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0699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9baabb6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9baabb6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5775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5" y="744575"/>
            <a:ext cx="3852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980000" y="2834125"/>
            <a:ext cx="3852300" cy="17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763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0" y="37175"/>
            <a:ext cx="81807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98" b="1">
                <a:latin typeface="Roboto"/>
                <a:ea typeface="Roboto"/>
                <a:cs typeface="Roboto"/>
                <a:sym typeface="Roboto"/>
              </a:rPr>
              <a:t>Data Cleaning &amp; Preprocessing</a:t>
            </a:r>
            <a:endParaRPr sz="1798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686816" y="4579819"/>
            <a:ext cx="3457184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0000"/>
                </a:solidFill>
              </a:rPr>
              <a:t>Untuk selengkapnya, dapat melihat jupyter notebook </a:t>
            </a:r>
            <a:r>
              <a:rPr lang="en" sz="1000" dirty="0"/>
              <a:t>disini</a:t>
            </a: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rgbClr val="000000"/>
                </a:solidFill>
              </a:rPr>
              <a:t>https://drive.google.com/file/d/1SkaC9CiFfP43kMCzFDrfPQ-ds7VlAPAQ/view?usp=sharing</a:t>
            </a: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7601E8-53ED-A554-B48B-E85DDF784612}"/>
              </a:ext>
            </a:extLst>
          </p:cNvPr>
          <p:cNvSpPr txBox="1"/>
          <p:nvPr/>
        </p:nvSpPr>
        <p:spPr>
          <a:xfrm>
            <a:off x="0" y="606609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000" b="1" i="1" dirty="0">
                <a:solidFill>
                  <a:schemeClr val="dk1"/>
                </a:solidFill>
              </a:rPr>
              <a:t>Cleaning data</a:t>
            </a:r>
            <a:endParaRPr lang="en-GB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FBEB6F-9BC4-33F2-8F98-F9ADE0CE4919}"/>
              </a:ext>
            </a:extLst>
          </p:cNvPr>
          <p:cNvSpPr txBox="1"/>
          <p:nvPr/>
        </p:nvSpPr>
        <p:spPr>
          <a:xfrm>
            <a:off x="84000" y="97928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b="1" dirty="0">
                <a:solidFill>
                  <a:schemeClr val="dk1"/>
                </a:solidFill>
              </a:rPr>
              <a:t>Missing Data</a:t>
            </a:r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E81D7EE-236A-58A6-927B-695E5A027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08" y="1345975"/>
            <a:ext cx="2007848" cy="96347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CED4788-8486-DA25-304E-A7045F5E79F1}"/>
              </a:ext>
            </a:extLst>
          </p:cNvPr>
          <p:cNvSpPr txBox="1"/>
          <p:nvPr/>
        </p:nvSpPr>
        <p:spPr>
          <a:xfrm>
            <a:off x="84000" y="3076953"/>
            <a:ext cx="86967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Terdapat</a:t>
            </a:r>
            <a:r>
              <a:rPr lang="en-GB" dirty="0"/>
              <a:t> data missing pada feature Daily Time Spent on Site dan Daily Internet Usage, </a:t>
            </a:r>
            <a:r>
              <a:rPr lang="en-GB" dirty="0" err="1"/>
              <a:t>diisi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nilai</a:t>
            </a:r>
            <a:r>
              <a:rPr lang="en-GB" dirty="0"/>
              <a:t> modus agar </a:t>
            </a:r>
            <a:r>
              <a:rPr lang="en-GB" dirty="0" err="1"/>
              <a:t>nilai</a:t>
            </a:r>
            <a:r>
              <a:rPr lang="en-GB" dirty="0"/>
              <a:t> </a:t>
            </a:r>
            <a:r>
              <a:rPr lang="en-GB" dirty="0" err="1"/>
              <a:t>distribusi</a:t>
            </a:r>
            <a:r>
              <a:rPr lang="en-GB" dirty="0"/>
              <a:t> </a:t>
            </a:r>
            <a:r>
              <a:rPr lang="en-GB" dirty="0" err="1"/>
              <a:t>tidak</a:t>
            </a:r>
            <a:r>
              <a:rPr lang="en-GB" dirty="0"/>
              <a:t> </a:t>
            </a:r>
            <a:r>
              <a:rPr lang="en-GB" dirty="0" err="1"/>
              <a:t>berubah</a:t>
            </a:r>
            <a:r>
              <a:rPr lang="en-GB" dirty="0"/>
              <a:t>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56384CA-11D0-F106-2934-74957FA39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207" y="2369038"/>
            <a:ext cx="7156045" cy="65934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5887022-5E5E-6393-DD9D-A0F6A7355F3D}"/>
              </a:ext>
            </a:extLst>
          </p:cNvPr>
          <p:cNvSpPr txBox="1"/>
          <p:nvPr/>
        </p:nvSpPr>
        <p:spPr>
          <a:xfrm>
            <a:off x="84000" y="368549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1" i="1" dirty="0">
                <a:solidFill>
                  <a:schemeClr val="dk1"/>
                </a:solidFill>
              </a:rPr>
              <a:t>D</a:t>
            </a:r>
            <a:r>
              <a:rPr lang="en" sz="1400" b="1" i="1" dirty="0">
                <a:solidFill>
                  <a:schemeClr val="dk1"/>
                </a:solidFill>
              </a:rPr>
              <a:t>uplicated value</a:t>
            </a:r>
            <a:r>
              <a:rPr lang="en" sz="1400" dirty="0">
                <a:solidFill>
                  <a:schemeClr val="dk1"/>
                </a:solidFill>
              </a:rPr>
              <a:t> </a:t>
            </a:r>
            <a:endParaRPr lang="en-GB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F77B93E-5F05-F638-CA2A-85F2B78AB8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736" y="3993269"/>
            <a:ext cx="2072320" cy="57063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BFD57E4-E066-463E-4579-BD6977C0C53D}"/>
              </a:ext>
            </a:extLst>
          </p:cNvPr>
          <p:cNvSpPr txBox="1"/>
          <p:nvPr/>
        </p:nvSpPr>
        <p:spPr>
          <a:xfrm>
            <a:off x="119736" y="4672137"/>
            <a:ext cx="46033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tidak</a:t>
            </a:r>
            <a:r>
              <a:rPr lang="en-GB" dirty="0"/>
              <a:t> </a:t>
            </a:r>
            <a:r>
              <a:rPr lang="en-GB" dirty="0" err="1"/>
              <a:t>ada</a:t>
            </a:r>
            <a:r>
              <a:rPr lang="en-GB" dirty="0"/>
              <a:t> data </a:t>
            </a:r>
            <a:r>
              <a:rPr lang="en-GB" dirty="0" err="1"/>
              <a:t>duplikat</a:t>
            </a:r>
            <a:r>
              <a:rPr lang="en-GB" dirty="0"/>
              <a:t> pada data </a:t>
            </a:r>
            <a:r>
              <a:rPr lang="en-GB" dirty="0" err="1"/>
              <a:t>ini</a:t>
            </a:r>
            <a:r>
              <a:rPr lang="en-GB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0" y="37175"/>
            <a:ext cx="81807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98" b="1">
                <a:latin typeface="Roboto"/>
                <a:ea typeface="Roboto"/>
                <a:cs typeface="Roboto"/>
                <a:sym typeface="Roboto"/>
              </a:rPr>
              <a:t>Data Cleaning &amp; Preprocessing</a:t>
            </a:r>
            <a:endParaRPr sz="1798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7601E8-53ED-A554-B48B-E85DDF784612}"/>
              </a:ext>
            </a:extLst>
          </p:cNvPr>
          <p:cNvSpPr txBox="1"/>
          <p:nvPr/>
        </p:nvSpPr>
        <p:spPr>
          <a:xfrm>
            <a:off x="0" y="606609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000" b="1" i="1" dirty="0">
                <a:solidFill>
                  <a:schemeClr val="dk1"/>
                </a:solidFill>
              </a:rPr>
              <a:t>Feature Engineering</a:t>
            </a:r>
            <a:endParaRPr lang="en-GB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1B7DB5-CA01-5CE3-1FA0-223C781E3BA8}"/>
              </a:ext>
            </a:extLst>
          </p:cNvPr>
          <p:cNvSpPr txBox="1"/>
          <p:nvPr/>
        </p:nvSpPr>
        <p:spPr>
          <a:xfrm>
            <a:off x="106471" y="93149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b="1" dirty="0">
                <a:solidFill>
                  <a:schemeClr val="dk1"/>
                </a:solidFill>
              </a:rPr>
              <a:t>extract datetime data </a:t>
            </a:r>
            <a:endParaRPr lang="en-GB" dirty="0"/>
          </a:p>
        </p:txBody>
      </p:sp>
      <p:sp>
        <p:nvSpPr>
          <p:cNvPr id="11" name="Google Shape;56;p13">
            <a:extLst>
              <a:ext uri="{FF2B5EF4-FFF2-40B4-BE49-F238E27FC236}">
                <a16:creationId xmlns:a16="http://schemas.microsoft.com/office/drawing/2014/main" id="{61391D10-89BE-350C-3AA1-EE96E09AA8A7}"/>
              </a:ext>
            </a:extLst>
          </p:cNvPr>
          <p:cNvSpPr txBox="1"/>
          <p:nvPr/>
        </p:nvSpPr>
        <p:spPr>
          <a:xfrm>
            <a:off x="5686816" y="4579819"/>
            <a:ext cx="3457184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0000"/>
                </a:solidFill>
              </a:rPr>
              <a:t>Untuk selengkapnya, dapat melihat jupyter notebook </a:t>
            </a:r>
            <a:r>
              <a:rPr lang="en" sz="1000" dirty="0"/>
              <a:t>disini</a:t>
            </a: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rgbClr val="000000"/>
                </a:solidFill>
              </a:rPr>
              <a:t>https://drive.google.com/file/d/1SkaC9CiFfP43kMCzFDrfPQ-ds7VlAPAQ/view?usp=sharing</a:t>
            </a: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504546-E719-8D26-A980-B20D72A7C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21" y="1286619"/>
            <a:ext cx="3306611" cy="9892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766513B-9A14-1B44-91B4-BD1F81BB4A6F}"/>
              </a:ext>
            </a:extLst>
          </p:cNvPr>
          <p:cNvSpPr txBox="1"/>
          <p:nvPr/>
        </p:nvSpPr>
        <p:spPr>
          <a:xfrm>
            <a:off x="0" y="4109836"/>
            <a:ext cx="87554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Proses Feature </a:t>
            </a:r>
            <a:r>
              <a:rPr lang="en-GB" dirty="0" err="1"/>
              <a:t>enggineering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mengubah</a:t>
            </a:r>
            <a:r>
              <a:rPr lang="en-GB" dirty="0"/>
              <a:t> format data </a:t>
            </a:r>
            <a:r>
              <a:rPr lang="en-GB" dirty="0" err="1"/>
              <a:t>tanggal</a:t>
            </a:r>
            <a:r>
              <a:rPr lang="en-GB" dirty="0"/>
              <a:t>  'Timestamp' </a:t>
            </a:r>
            <a:r>
              <a:rPr lang="en-GB" dirty="0" err="1"/>
              <a:t>ke</a:t>
            </a:r>
            <a:r>
              <a:rPr lang="en-GB" dirty="0"/>
              <a:t> </a:t>
            </a:r>
            <a:r>
              <a:rPr lang="en-GB" dirty="0" err="1"/>
              <a:t>kategorical</a:t>
            </a:r>
            <a:r>
              <a:rPr lang="en-GB" dirty="0"/>
              <a:t> yang </a:t>
            </a:r>
            <a:r>
              <a:rPr lang="en-GB" dirty="0" err="1"/>
              <a:t>lebih</a:t>
            </a:r>
            <a:r>
              <a:rPr lang="en-GB" dirty="0"/>
              <a:t> </a:t>
            </a:r>
            <a:r>
              <a:rPr lang="en-GB" dirty="0" err="1"/>
              <a:t>mudah</a:t>
            </a:r>
            <a:r>
              <a:rPr lang="en-GB" dirty="0"/>
              <a:t> </a:t>
            </a:r>
            <a:r>
              <a:rPr lang="en-GB" dirty="0" err="1"/>
              <a:t>diproses</a:t>
            </a:r>
            <a:r>
              <a:rPr lang="en-GB" dirty="0"/>
              <a:t>, dan juga </a:t>
            </a:r>
            <a:r>
              <a:rPr lang="en-GB" dirty="0" err="1"/>
              <a:t>mengubah</a:t>
            </a:r>
            <a:r>
              <a:rPr lang="en-GB" dirty="0"/>
              <a:t> data Clicked on Ad agar </a:t>
            </a:r>
            <a:r>
              <a:rPr lang="en-GB" dirty="0" err="1"/>
              <a:t>berbentuk</a:t>
            </a:r>
            <a:r>
              <a:rPr lang="en-GB" dirty="0"/>
              <a:t> integer </a:t>
            </a:r>
            <a:r>
              <a:rPr lang="en-GB" dirty="0" err="1"/>
              <a:t>boolean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2044A2-A10A-195A-8A49-C181756AA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71" y="2394376"/>
            <a:ext cx="5943600" cy="166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37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0" y="37175"/>
            <a:ext cx="81807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98" b="1">
                <a:latin typeface="Roboto"/>
                <a:ea typeface="Roboto"/>
                <a:cs typeface="Roboto"/>
                <a:sym typeface="Roboto"/>
              </a:rPr>
              <a:t>Data Cleaning &amp; Preprocessing</a:t>
            </a:r>
            <a:endParaRPr sz="1798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2FEF6E-FF8D-A49F-FE01-2CBA095F8CB9}"/>
              </a:ext>
            </a:extLst>
          </p:cNvPr>
          <p:cNvSpPr txBox="1"/>
          <p:nvPr/>
        </p:nvSpPr>
        <p:spPr>
          <a:xfrm>
            <a:off x="67065" y="262328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b="1" dirty="0">
                <a:solidFill>
                  <a:schemeClr val="dk1"/>
                </a:solidFill>
              </a:rPr>
              <a:t>Split Data 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9A80B2-A800-65DE-9837-C6884BF4FCB2}"/>
              </a:ext>
            </a:extLst>
          </p:cNvPr>
          <p:cNvSpPr txBox="1"/>
          <p:nvPr/>
        </p:nvSpPr>
        <p:spPr>
          <a:xfrm>
            <a:off x="0" y="57681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1" dirty="0">
                <a:solidFill>
                  <a:schemeClr val="dk1"/>
                </a:solidFill>
              </a:rPr>
              <a:t>F</a:t>
            </a:r>
            <a:r>
              <a:rPr lang="en" sz="1400" b="1" dirty="0">
                <a:solidFill>
                  <a:schemeClr val="dk1"/>
                </a:solidFill>
              </a:rPr>
              <a:t>eature encoding </a:t>
            </a:r>
            <a:endParaRPr lang="en-GB" dirty="0"/>
          </a:p>
        </p:txBody>
      </p:sp>
      <p:sp>
        <p:nvSpPr>
          <p:cNvPr id="11" name="Google Shape;56;p13">
            <a:extLst>
              <a:ext uri="{FF2B5EF4-FFF2-40B4-BE49-F238E27FC236}">
                <a16:creationId xmlns:a16="http://schemas.microsoft.com/office/drawing/2014/main" id="{61391D10-89BE-350C-3AA1-EE96E09AA8A7}"/>
              </a:ext>
            </a:extLst>
          </p:cNvPr>
          <p:cNvSpPr txBox="1"/>
          <p:nvPr/>
        </p:nvSpPr>
        <p:spPr>
          <a:xfrm>
            <a:off x="5686816" y="4579819"/>
            <a:ext cx="3457184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0000"/>
                </a:solidFill>
              </a:rPr>
              <a:t>Untuk selengkapnya, dapat melihat jupyter notebook </a:t>
            </a:r>
            <a:r>
              <a:rPr lang="en" sz="1000" dirty="0"/>
              <a:t>disini</a:t>
            </a: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rgbClr val="000000"/>
                </a:solidFill>
              </a:rPr>
              <a:t>https://drive.google.com/file/d/1SkaC9CiFfP43kMCzFDrfPQ-ds7VlAPAQ/view?usp=sharing</a:t>
            </a: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9C7D00-C119-BEE0-5B02-987B8CC14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6" y="901032"/>
            <a:ext cx="5619750" cy="1104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9D68F7F-F7AD-0145-A073-076594316B2B}"/>
              </a:ext>
            </a:extLst>
          </p:cNvPr>
          <p:cNvSpPr txBox="1"/>
          <p:nvPr/>
        </p:nvSpPr>
        <p:spPr>
          <a:xfrm>
            <a:off x="67065" y="2005932"/>
            <a:ext cx="86510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Dilakukan</a:t>
            </a:r>
            <a:r>
              <a:rPr lang="en-GB" dirty="0"/>
              <a:t> feature encoding </a:t>
            </a:r>
            <a:r>
              <a:rPr lang="en-GB" dirty="0" err="1"/>
              <a:t>untuk</a:t>
            </a:r>
            <a:r>
              <a:rPr lang="en-GB" dirty="0"/>
              <a:t> feature </a:t>
            </a:r>
            <a:r>
              <a:rPr lang="en-GB" dirty="0" err="1"/>
              <a:t>kategorik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menggunakan</a:t>
            </a:r>
            <a:r>
              <a:rPr lang="en-GB" dirty="0"/>
              <a:t> </a:t>
            </a:r>
            <a:r>
              <a:rPr lang="en-GB" dirty="0" err="1"/>
              <a:t>onehot</a:t>
            </a:r>
            <a:r>
              <a:rPr lang="en-GB" dirty="0"/>
              <a:t> encoding agar </a:t>
            </a:r>
            <a:r>
              <a:rPr lang="en-GB" dirty="0" err="1"/>
              <a:t>hasil</a:t>
            </a:r>
            <a:r>
              <a:rPr lang="en-GB" dirty="0"/>
              <a:t> </a:t>
            </a:r>
            <a:r>
              <a:rPr lang="en-GB" dirty="0" err="1"/>
              <a:t>klasifikasi</a:t>
            </a:r>
            <a:r>
              <a:rPr lang="en-GB" dirty="0"/>
              <a:t> yang </a:t>
            </a:r>
            <a:r>
              <a:rPr lang="en-GB" dirty="0" err="1"/>
              <a:t>didapat</a:t>
            </a:r>
            <a:r>
              <a:rPr lang="en-GB" dirty="0"/>
              <a:t> </a:t>
            </a:r>
            <a:r>
              <a:rPr lang="en-GB" dirty="0" err="1"/>
              <a:t>bisa</a:t>
            </a:r>
            <a:r>
              <a:rPr lang="en-GB" dirty="0"/>
              <a:t> </a:t>
            </a:r>
            <a:r>
              <a:rPr lang="en-GB" dirty="0" err="1"/>
              <a:t>lebih</a:t>
            </a:r>
            <a:r>
              <a:rPr lang="en-GB" dirty="0"/>
              <a:t> optimal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B2C066-8D89-3CDF-CE30-1FF8DBE063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998" y="2982056"/>
            <a:ext cx="4572001" cy="99265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BA94B7D-7D22-BDDE-0B60-476EECDDC358}"/>
              </a:ext>
            </a:extLst>
          </p:cNvPr>
          <p:cNvSpPr txBox="1"/>
          <p:nvPr/>
        </p:nvSpPr>
        <p:spPr>
          <a:xfrm>
            <a:off x="176472" y="3997583"/>
            <a:ext cx="69132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Dilakukan</a:t>
            </a:r>
            <a:r>
              <a:rPr lang="en-GB" dirty="0"/>
              <a:t> split data </a:t>
            </a:r>
            <a:r>
              <a:rPr lang="en-GB" dirty="0" err="1"/>
              <a:t>dengan</a:t>
            </a:r>
            <a:r>
              <a:rPr lang="en-GB" dirty="0"/>
              <a:t> 30% test data dan 70 % training data</a:t>
            </a:r>
          </a:p>
        </p:txBody>
      </p:sp>
    </p:spTree>
    <p:extLst>
      <p:ext uri="{BB962C8B-B14F-4D97-AF65-F5344CB8AC3E}">
        <p14:creationId xmlns:p14="http://schemas.microsoft.com/office/powerpoint/2010/main" val="118314119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198</Words>
  <Application>Microsoft Office PowerPoint</Application>
  <PresentationFormat>On-screen Show (16:9)</PresentationFormat>
  <Paragraphs>21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Roboto</vt:lpstr>
      <vt:lpstr>Arial</vt:lpstr>
      <vt:lpstr>Simple Light</vt:lpstr>
      <vt:lpstr>Data Cleaning &amp; Preprocessing</vt:lpstr>
      <vt:lpstr>Data Cleaning &amp; Preprocessing</vt:lpstr>
      <vt:lpstr>Data Cleaning &amp; Preprocessing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Cleaning &amp; Preprocessing</dc:title>
  <dc:creator>Mohamad Reza Syah</dc:creator>
  <cp:lastModifiedBy>reza syahziar</cp:lastModifiedBy>
  <cp:revision>2</cp:revision>
  <dcterms:modified xsi:type="dcterms:W3CDTF">2022-08-06T11:00:39Z</dcterms:modified>
</cp:coreProperties>
</file>