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11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6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33844" y="4535639"/>
            <a:ext cx="4488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</a:rPr>
              <a:t>Untuk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selengkapnya</a:t>
            </a:r>
            <a:r>
              <a:rPr lang="en-GB" sz="1100" dirty="0">
                <a:solidFill>
                  <a:srgbClr val="000000"/>
                </a:solidFill>
              </a:rPr>
              <a:t>, </a:t>
            </a:r>
            <a:r>
              <a:rPr lang="en-GB" sz="1100" dirty="0" err="1">
                <a:solidFill>
                  <a:srgbClr val="000000"/>
                </a:solidFill>
              </a:rPr>
              <a:t>dapat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melihat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jupyter</a:t>
            </a:r>
            <a:r>
              <a:rPr lang="en-GB" sz="1100" dirty="0">
                <a:solidFill>
                  <a:srgbClr val="000000"/>
                </a:solidFill>
              </a:rPr>
              <a:t> notebook </a:t>
            </a:r>
            <a:r>
              <a:rPr lang="en-GB" sz="1100" dirty="0" err="1"/>
              <a:t>disini</a:t>
            </a:r>
            <a:endParaRPr lang="en-GB" sz="11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E2B44-DF3D-F02A-B417-F568884E1261}"/>
              </a:ext>
            </a:extLst>
          </p:cNvPr>
          <p:cNvSpPr txBox="1"/>
          <p:nvPr/>
        </p:nvSpPr>
        <p:spPr>
          <a:xfrm>
            <a:off x="0" y="560375"/>
            <a:ext cx="5465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dk1"/>
                </a:solidFill>
              </a:rPr>
              <a:t>Rekomendasi Bisnis </a:t>
            </a:r>
          </a:p>
          <a:p>
            <a:r>
              <a:rPr lang="en" dirty="0">
                <a:solidFill>
                  <a:schemeClr val="dk1"/>
                </a:solidFill>
              </a:rPr>
              <a:t>(berdasarkan EDA dan Feature Important)</a:t>
            </a:r>
            <a:endParaRPr lang="en-GB" dirty="0"/>
          </a:p>
          <a:p>
            <a:endParaRPr lang="en-GB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F0BDD3-09E9-FE08-5790-156BE765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3" y="2057762"/>
            <a:ext cx="3358743" cy="2721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BE10B6-B57F-A911-6BDC-391AA646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3972"/>
            <a:ext cx="4419600" cy="990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2CD701-D7A7-BB2A-3EEE-6D2713651756}"/>
              </a:ext>
            </a:extLst>
          </p:cNvPr>
          <p:cNvSpPr txBox="1"/>
          <p:nvPr/>
        </p:nvSpPr>
        <p:spPr>
          <a:xfrm>
            <a:off x="4527471" y="577044"/>
            <a:ext cx="459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</a:rPr>
              <a:t>Feature Important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20CE-1C2D-36D5-B01F-8AD126B55B61}"/>
              </a:ext>
            </a:extLst>
          </p:cNvPr>
          <p:cNvSpPr txBox="1"/>
          <p:nvPr/>
        </p:nvSpPr>
        <p:spPr>
          <a:xfrm>
            <a:off x="4486406" y="2042649"/>
            <a:ext cx="4590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</a:rPr>
              <a:t>EDA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AF8BF-641E-8220-C391-AFECC9968508}"/>
              </a:ext>
            </a:extLst>
          </p:cNvPr>
          <p:cNvSpPr txBox="1"/>
          <p:nvPr/>
        </p:nvSpPr>
        <p:spPr>
          <a:xfrm>
            <a:off x="0" y="1419272"/>
            <a:ext cx="448640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1200" dirty="0">
                <a:solidFill>
                  <a:schemeClr val="dk1"/>
                </a:solidFill>
              </a:rPr>
              <a:t>Dari hasil EDA dan Feature Importance dapat diketahui bahwa Daily Internet usage dan Daily time Spent on Site sangatlah berpengaruh dalam pengiklanan pada perusahaan, Rekomendasi yang dapat saya berikan yaitu: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dirty="0"/>
              <a:t>Bisa </a:t>
            </a:r>
            <a:r>
              <a:rPr lang="en-GB" sz="1200" dirty="0" err="1"/>
              <a:t>diadakannya</a:t>
            </a:r>
            <a:r>
              <a:rPr lang="en-GB" sz="1200" dirty="0"/>
              <a:t> </a:t>
            </a:r>
            <a:r>
              <a:rPr lang="en-GB" sz="1200" dirty="0" err="1"/>
              <a:t>kupon</a:t>
            </a:r>
            <a:r>
              <a:rPr lang="en-GB" sz="1200" dirty="0"/>
              <a:t> </a:t>
            </a:r>
            <a:r>
              <a:rPr lang="en-GB" sz="1200" dirty="0" err="1"/>
              <a:t>diskon</a:t>
            </a:r>
            <a:r>
              <a:rPr lang="en-GB" sz="1200" dirty="0"/>
              <a:t> </a:t>
            </a:r>
            <a:r>
              <a:rPr lang="en-GB" sz="1200" dirty="0" err="1"/>
              <a:t>atau</a:t>
            </a:r>
            <a:r>
              <a:rPr lang="en-GB" sz="1200" dirty="0"/>
              <a:t> </a:t>
            </a:r>
            <a:r>
              <a:rPr lang="en-GB" sz="1200" dirty="0" err="1"/>
              <a:t>hadiah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pengunjung</a:t>
            </a:r>
            <a:r>
              <a:rPr lang="en-GB" sz="1200" dirty="0"/>
              <a:t> website yang </a:t>
            </a:r>
            <a:r>
              <a:rPr lang="en-GB" sz="1200" dirty="0" err="1"/>
              <a:t>baru</a:t>
            </a:r>
            <a:r>
              <a:rPr lang="en-GB" sz="1200" dirty="0"/>
              <a:t> </a:t>
            </a:r>
            <a:r>
              <a:rPr lang="en-GB" sz="1200" dirty="0" err="1"/>
              <a:t>maupun</a:t>
            </a:r>
            <a:r>
              <a:rPr lang="en-GB" sz="1200" dirty="0"/>
              <a:t> </a:t>
            </a:r>
            <a:r>
              <a:rPr lang="en-GB" sz="1200" dirty="0" err="1"/>
              <a:t>sudah</a:t>
            </a:r>
            <a:r>
              <a:rPr lang="en-GB" sz="1200" dirty="0"/>
              <a:t> </a:t>
            </a:r>
            <a:r>
              <a:rPr lang="en-GB" sz="1200" dirty="0" err="1"/>
              <a:t>diatas</a:t>
            </a:r>
            <a:r>
              <a:rPr lang="en-GB" sz="1200" dirty="0"/>
              <a:t> </a:t>
            </a:r>
            <a:r>
              <a:rPr lang="en-GB" sz="1200" dirty="0" err="1"/>
              <a:t>waktu</a:t>
            </a:r>
            <a:r>
              <a:rPr lang="en-GB" sz="1200" dirty="0"/>
              <a:t> </a:t>
            </a:r>
            <a:r>
              <a:rPr lang="en-GB" sz="1200" dirty="0" err="1"/>
              <a:t>tertentu</a:t>
            </a:r>
            <a:r>
              <a:rPr lang="en-GB" sz="1200" dirty="0"/>
              <a:t> </a:t>
            </a:r>
            <a:r>
              <a:rPr lang="en-GB" sz="1200" dirty="0" err="1"/>
              <a:t>sebagai</a:t>
            </a:r>
            <a:r>
              <a:rPr lang="en-GB" sz="1200" dirty="0"/>
              <a:t> member agar </a:t>
            </a:r>
            <a:r>
              <a:rPr lang="en-GB" sz="1200" dirty="0" err="1"/>
              <a:t>walaupun</a:t>
            </a:r>
            <a:r>
              <a:rPr lang="en-GB" sz="1200" dirty="0"/>
              <a:t> customer lama di website </a:t>
            </a:r>
            <a:r>
              <a:rPr lang="en-GB" sz="1200" dirty="0" err="1"/>
              <a:t>pengunjung</a:t>
            </a:r>
            <a:r>
              <a:rPr lang="en-GB" sz="1200" dirty="0"/>
              <a:t> </a:t>
            </a:r>
            <a:r>
              <a:rPr lang="en-GB" sz="1200" dirty="0" err="1"/>
              <a:t>dapat</a:t>
            </a:r>
            <a:r>
              <a:rPr lang="en-GB" sz="1200" dirty="0"/>
              <a:t> klick Ad yang </a:t>
            </a:r>
            <a:r>
              <a:rPr lang="en-GB" sz="1200" dirty="0" err="1"/>
              <a:t>sebelum</a:t>
            </a:r>
            <a:r>
              <a:rPr lang="en-GB" sz="1200" dirty="0"/>
              <a:t> </a:t>
            </a:r>
            <a:r>
              <a:rPr lang="en-GB" sz="1200" dirty="0" err="1"/>
              <a:t>mendapatkan</a:t>
            </a:r>
            <a:r>
              <a:rPr lang="en-GB" sz="1200" dirty="0"/>
              <a:t> </a:t>
            </a:r>
            <a:r>
              <a:rPr lang="en-GB" sz="1200" dirty="0" err="1"/>
              <a:t>kupon</a:t>
            </a:r>
            <a:r>
              <a:rPr lang="en-GB" sz="1200" dirty="0"/>
              <a:t> </a:t>
            </a:r>
            <a:r>
              <a:rPr lang="en-GB" sz="1200" dirty="0" err="1"/>
              <a:t>perlu</a:t>
            </a:r>
            <a:r>
              <a:rPr lang="en-GB" sz="1200" dirty="0"/>
              <a:t> </a:t>
            </a:r>
            <a:r>
              <a:rPr lang="en-GB" sz="1200" dirty="0" err="1"/>
              <a:t>mengunjungi</a:t>
            </a:r>
            <a:r>
              <a:rPr lang="en-GB" sz="1200" dirty="0"/>
              <a:t> Ad </a:t>
            </a:r>
            <a:r>
              <a:rPr lang="en-GB" sz="1200" dirty="0" err="1"/>
              <a:t>terlebih</a:t>
            </a:r>
            <a:r>
              <a:rPr lang="en-GB" sz="1200" dirty="0"/>
              <a:t> </a:t>
            </a:r>
            <a:r>
              <a:rPr lang="en-GB" sz="1200" dirty="0" err="1"/>
              <a:t>dahulu</a:t>
            </a:r>
            <a:endParaRPr lang="en-GB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dirty="0"/>
              <a:t>Bisa </a:t>
            </a:r>
            <a:r>
              <a:rPr lang="en-GB" sz="1200" dirty="0" err="1"/>
              <a:t>memberikan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yang </a:t>
            </a:r>
            <a:r>
              <a:rPr lang="en-GB" sz="1200" dirty="0" err="1"/>
              <a:t>baru</a:t>
            </a:r>
            <a:r>
              <a:rPr lang="en-GB" sz="1200" dirty="0"/>
              <a:t> </a:t>
            </a:r>
            <a:r>
              <a:rPr lang="en-GB" sz="1200" dirty="0" err="1"/>
              <a:t>sesuai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usia</a:t>
            </a:r>
            <a:r>
              <a:rPr lang="en-GB" sz="1200" dirty="0"/>
              <a:t> </a:t>
            </a:r>
            <a:r>
              <a:rPr lang="en-GB" sz="1200" dirty="0" err="1"/>
              <a:t>terutama</a:t>
            </a:r>
            <a:r>
              <a:rPr lang="en-GB" sz="1200" dirty="0"/>
              <a:t> </a:t>
            </a:r>
            <a:r>
              <a:rPr lang="en-GB" sz="1200" dirty="0" err="1"/>
              <a:t>diberikan</a:t>
            </a:r>
            <a:r>
              <a:rPr lang="en-GB" sz="1200" dirty="0"/>
              <a:t> </a:t>
            </a:r>
            <a:r>
              <a:rPr lang="en-GB" sz="1200" dirty="0" err="1"/>
              <a:t>iklan-iklan</a:t>
            </a:r>
            <a:r>
              <a:rPr lang="en-GB" sz="1200" dirty="0"/>
              <a:t> yang </a:t>
            </a:r>
            <a:r>
              <a:rPr lang="en-GB" sz="1200" dirty="0" err="1"/>
              <a:t>baru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bulan</a:t>
            </a:r>
            <a:r>
              <a:rPr lang="en-GB" sz="1200" dirty="0"/>
              <a:t> </a:t>
            </a:r>
            <a:r>
              <a:rPr lang="en-GB" sz="1200" dirty="0" err="1"/>
              <a:t>Januari</a:t>
            </a:r>
            <a:r>
              <a:rPr lang="en-GB" sz="1200" dirty="0"/>
              <a:t> dan </a:t>
            </a:r>
            <a:r>
              <a:rPr lang="en-GB" sz="1200" dirty="0" err="1"/>
              <a:t>Februari</a:t>
            </a:r>
            <a:r>
              <a:rPr lang="en-GB" sz="1200" dirty="0"/>
              <a:t> </a:t>
            </a:r>
            <a:r>
              <a:rPr lang="en-GB" sz="1200" dirty="0" err="1"/>
              <a:t>karena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Fature</a:t>
            </a:r>
            <a:r>
              <a:rPr lang="en-GB" sz="1200" dirty="0"/>
              <a:t> importance </a:t>
            </a:r>
            <a:r>
              <a:rPr lang="en-GB" sz="1200" dirty="0" err="1"/>
              <a:t>banyak</a:t>
            </a:r>
            <a:r>
              <a:rPr lang="en-GB" sz="1200" dirty="0"/>
              <a:t> customer yang </a:t>
            </a:r>
            <a:r>
              <a:rPr lang="en-GB" sz="1200" dirty="0" err="1"/>
              <a:t>melihat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pada </a:t>
            </a:r>
            <a:r>
              <a:rPr lang="en-GB" sz="1200" dirty="0" err="1"/>
              <a:t>bulan</a:t>
            </a:r>
            <a:r>
              <a:rPr lang="en-GB" sz="1200" dirty="0"/>
              <a:t> </a:t>
            </a:r>
            <a:r>
              <a:rPr lang="en-GB" sz="1200" dirty="0" err="1"/>
              <a:t>tersebut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534706"/>
            <a:ext cx="4488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</a:rPr>
              <a:t>Untuk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selengkapnya</a:t>
            </a:r>
            <a:r>
              <a:rPr lang="en-GB" sz="1100" dirty="0">
                <a:solidFill>
                  <a:srgbClr val="000000"/>
                </a:solidFill>
              </a:rPr>
              <a:t>, </a:t>
            </a:r>
            <a:r>
              <a:rPr lang="en-GB" sz="1100" dirty="0" err="1">
                <a:solidFill>
                  <a:srgbClr val="000000"/>
                </a:solidFill>
              </a:rPr>
              <a:t>dapat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melihat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jupyter</a:t>
            </a:r>
            <a:r>
              <a:rPr lang="en-GB" sz="1100" dirty="0">
                <a:solidFill>
                  <a:srgbClr val="000000"/>
                </a:solidFill>
              </a:rPr>
              <a:t> notebook </a:t>
            </a:r>
            <a:r>
              <a:rPr lang="en-GB" sz="1100" dirty="0" err="1"/>
              <a:t>disini</a:t>
            </a:r>
            <a:endParaRPr lang="en-GB" sz="11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58519-D019-2747-D3AB-7910EAEE4907}"/>
              </a:ext>
            </a:extLst>
          </p:cNvPr>
          <p:cNvSpPr txBox="1"/>
          <p:nvPr/>
        </p:nvSpPr>
        <p:spPr>
          <a:xfrm>
            <a:off x="0" y="5603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dk1"/>
                </a:solidFill>
              </a:rPr>
              <a:t>Simulasi perusahaan</a:t>
            </a:r>
            <a:endParaRPr lang="en-GB" sz="1800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FC3E13C-4D01-2138-8B6F-BB27EBE8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1680"/>
              </p:ext>
            </p:extLst>
          </p:nvPr>
        </p:nvGraphicFramePr>
        <p:xfrm>
          <a:off x="231978" y="942577"/>
          <a:ext cx="6668022" cy="13496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0168">
                  <a:extLst>
                    <a:ext uri="{9D8B030D-6E8A-4147-A177-3AD203B41FA5}">
                      <a16:colId xmlns:a16="http://schemas.microsoft.com/office/drawing/2014/main" val="1407969555"/>
                    </a:ext>
                  </a:extLst>
                </a:gridCol>
                <a:gridCol w="1448561">
                  <a:extLst>
                    <a:ext uri="{9D8B030D-6E8A-4147-A177-3AD203B41FA5}">
                      <a16:colId xmlns:a16="http://schemas.microsoft.com/office/drawing/2014/main" val="3249045231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2152198897"/>
                    </a:ext>
                  </a:extLst>
                </a:gridCol>
                <a:gridCol w="1728592">
                  <a:extLst>
                    <a:ext uri="{9D8B030D-6E8A-4147-A177-3AD203B41FA5}">
                      <a16:colId xmlns:a16="http://schemas.microsoft.com/office/drawing/2014/main" val="775130925"/>
                    </a:ext>
                  </a:extLst>
                </a:gridCol>
              </a:tblGrid>
              <a:tr h="415722"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Machine Leaning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Cost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Revenue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Profit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48217"/>
                  </a:ext>
                </a:extLst>
              </a:tr>
              <a:tr h="457975">
                <a:tc>
                  <a:txBody>
                    <a:bodyPr/>
                    <a:lstStyle/>
                    <a:p>
                      <a:pPr algn="just"/>
                      <a:r>
                        <a:rPr lang="en-ID" dirty="0" err="1"/>
                        <a:t>Sebelum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RP 20.000.000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RP 35.000.000</a:t>
                      </a:r>
                    </a:p>
                    <a:p>
                      <a:pPr algn="just"/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RP 15.000.000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85082"/>
                  </a:ext>
                </a:extLst>
              </a:tr>
              <a:tr h="415722">
                <a:tc>
                  <a:txBody>
                    <a:bodyPr/>
                    <a:lstStyle/>
                    <a:p>
                      <a:pPr algn="just"/>
                      <a:r>
                        <a:rPr lang="en-ID" dirty="0" err="1"/>
                        <a:t>Sesudah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RP 20.040.000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RP 36.000.000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RP 16.960.000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7361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AB7E14-2668-1F6B-59C4-5AA6B31DCAF4}"/>
              </a:ext>
            </a:extLst>
          </p:cNvPr>
          <p:cNvSpPr txBox="1"/>
          <p:nvPr/>
        </p:nvSpPr>
        <p:spPr>
          <a:xfrm>
            <a:off x="176518" y="2390374"/>
            <a:ext cx="86229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/>
              <a:t>Pemisalan</a:t>
            </a:r>
            <a:r>
              <a:rPr lang="en-GB" sz="1200" dirty="0"/>
              <a:t> </a:t>
            </a:r>
            <a:r>
              <a:rPr lang="en-GB" sz="1200" dirty="0" err="1"/>
              <a:t>Simulasi</a:t>
            </a:r>
            <a:r>
              <a:rPr lang="en-GB" sz="1200" dirty="0"/>
              <a:t>,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perusahaan</a:t>
            </a:r>
            <a:r>
              <a:rPr lang="en-GB" sz="1200" dirty="0"/>
              <a:t> </a:t>
            </a:r>
            <a:r>
              <a:rPr lang="en-GB" sz="1200" dirty="0" err="1"/>
              <a:t>perbulannya</a:t>
            </a:r>
            <a:r>
              <a:rPr lang="en-GB" sz="12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Jika </a:t>
            </a:r>
            <a:r>
              <a:rPr lang="en-GB" sz="1200" dirty="0" err="1"/>
              <a:t>dimisalkan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Cost total </a:t>
            </a:r>
            <a:r>
              <a:rPr lang="en-GB" sz="1200" dirty="0" err="1"/>
              <a:t>perusahaan</a:t>
            </a:r>
            <a:r>
              <a:rPr lang="en-GB" sz="1200" dirty="0"/>
              <a:t> </a:t>
            </a:r>
            <a:r>
              <a:rPr lang="en-GB" sz="1200" dirty="0" err="1"/>
              <a:t>membutuhkan</a:t>
            </a:r>
            <a:r>
              <a:rPr lang="en-GB" sz="1200" dirty="0"/>
              <a:t> </a:t>
            </a:r>
            <a:r>
              <a:rPr lang="en-GB" sz="1200" dirty="0" err="1"/>
              <a:t>jumlah</a:t>
            </a:r>
            <a:r>
              <a:rPr lang="en-GB" sz="1200" dirty="0"/>
              <a:t> uang </a:t>
            </a:r>
            <a:r>
              <a:rPr lang="en-GB" sz="1200" dirty="0" err="1"/>
              <a:t>sebanyak</a:t>
            </a:r>
            <a:r>
              <a:rPr lang="en-GB" sz="1200" dirty="0"/>
              <a:t> : RP 20.000.000, Yang </a:t>
            </a:r>
            <a:r>
              <a:rPr lang="en-GB" sz="1200" dirty="0" err="1"/>
              <a:t>didalamnya</a:t>
            </a:r>
            <a:r>
              <a:rPr lang="en-GB" sz="1200" dirty="0"/>
              <a:t> </a:t>
            </a:r>
            <a:r>
              <a:rPr lang="en-GB" sz="1200" dirty="0" err="1"/>
              <a:t>merupakan</a:t>
            </a:r>
            <a:r>
              <a:rPr lang="en-GB" sz="1200" dirty="0"/>
              <a:t> </a:t>
            </a:r>
            <a:r>
              <a:rPr lang="en-GB" sz="1200" dirty="0" err="1"/>
              <a:t>gabungan</a:t>
            </a:r>
            <a:r>
              <a:rPr lang="en-GB" sz="1200" dirty="0"/>
              <a:t> </a:t>
            </a:r>
            <a:r>
              <a:rPr lang="en-GB" sz="1200" dirty="0" err="1"/>
              <a:t>pengeluaran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tenaga</a:t>
            </a:r>
            <a:r>
              <a:rPr lang="en-GB" sz="1200" dirty="0"/>
              <a:t> </a:t>
            </a:r>
            <a:r>
              <a:rPr lang="en-GB" sz="1200" dirty="0" err="1"/>
              <a:t>kerja</a:t>
            </a:r>
            <a:r>
              <a:rPr lang="en-GB" sz="1200" dirty="0"/>
              <a:t>, </a:t>
            </a:r>
            <a:r>
              <a:rPr lang="en-GB" sz="1200" dirty="0" err="1"/>
              <a:t>bahan</a:t>
            </a:r>
            <a:r>
              <a:rPr lang="en-GB" sz="1200" dirty="0"/>
              <a:t>,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distribusi</a:t>
            </a:r>
            <a:r>
              <a:rPr lang="en-GB" sz="1200" dirty="0"/>
              <a:t>,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</a:t>
            </a:r>
            <a:r>
              <a:rPr lang="en-GB" sz="1200" dirty="0" err="1"/>
              <a:t>dll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Dimisalkan</a:t>
            </a:r>
            <a:r>
              <a:rPr lang="en-GB" sz="1200" dirty="0"/>
              <a:t>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</a:t>
            </a:r>
            <a:r>
              <a:rPr lang="en-GB" sz="1200" dirty="0" err="1"/>
              <a:t>sebanyak</a:t>
            </a:r>
            <a:r>
              <a:rPr lang="en-GB" sz="1200" dirty="0"/>
              <a:t> RP 3.000.000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Hasil Revenue </a:t>
            </a:r>
            <a:r>
              <a:rPr lang="en-GB" sz="1200" dirty="0" err="1"/>
              <a:t>merupakan</a:t>
            </a:r>
            <a:r>
              <a:rPr lang="en-GB" sz="1200" dirty="0"/>
              <a:t> </a:t>
            </a:r>
            <a:r>
              <a:rPr lang="en-GB" sz="1200" dirty="0" err="1"/>
              <a:t>hasil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terjualnya</a:t>
            </a:r>
            <a:r>
              <a:rPr lang="en-GB" sz="1200" dirty="0"/>
              <a:t> </a:t>
            </a:r>
            <a:r>
              <a:rPr lang="en-GB" sz="1200" dirty="0" err="1"/>
              <a:t>barang</a:t>
            </a:r>
            <a:r>
              <a:rPr lang="en-GB" sz="1200" dirty="0"/>
              <a:t> </a:t>
            </a:r>
            <a:r>
              <a:rPr lang="en-GB" sz="1200" dirty="0" err="1"/>
              <a:t>sebanyak</a:t>
            </a:r>
            <a:r>
              <a:rPr lang="en-GB" sz="1200" dirty="0"/>
              <a:t> RP 35.000.000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Profit </a:t>
            </a:r>
            <a:r>
              <a:rPr lang="en-GB" sz="1200" dirty="0" err="1"/>
              <a:t>merupakan</a:t>
            </a:r>
            <a:r>
              <a:rPr lang="en-GB" sz="1200" dirty="0"/>
              <a:t> </a:t>
            </a:r>
            <a:r>
              <a:rPr lang="en-GB" sz="1200" dirty="0" err="1"/>
              <a:t>keuntungan</a:t>
            </a:r>
            <a:r>
              <a:rPr lang="en-GB" sz="1200" dirty="0"/>
              <a:t> yang </a:t>
            </a:r>
            <a:r>
              <a:rPr lang="en-GB" sz="1200" dirty="0" err="1"/>
              <a:t>didapatkan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penjualan</a:t>
            </a:r>
            <a:r>
              <a:rPr lang="en-GB" sz="1200" dirty="0"/>
              <a:t> </a:t>
            </a:r>
            <a:r>
              <a:rPr lang="en-GB" sz="1200" dirty="0" err="1"/>
              <a:t>dikurangi</a:t>
            </a:r>
            <a:r>
              <a:rPr lang="en-GB" sz="1200" dirty="0"/>
              <a:t> </a:t>
            </a:r>
            <a:r>
              <a:rPr lang="en-GB" sz="1200" dirty="0" err="1"/>
              <a:t>pengeluaran</a:t>
            </a:r>
            <a:r>
              <a:rPr lang="en-GB" sz="1200" dirty="0"/>
              <a:t> yang </a:t>
            </a:r>
            <a:r>
              <a:rPr lang="en-GB" sz="1200" dirty="0" err="1"/>
              <a:t>berarti</a:t>
            </a:r>
            <a:r>
              <a:rPr lang="en-GB" sz="1200" dirty="0"/>
              <a:t> </a:t>
            </a:r>
            <a:r>
              <a:rPr lang="en-GB" sz="1200" dirty="0" err="1"/>
              <a:t>didapat</a:t>
            </a:r>
            <a:r>
              <a:rPr lang="en-GB" sz="1200" dirty="0"/>
              <a:t> RP 15.000.000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Dimisalkan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mengunakan</a:t>
            </a:r>
            <a:r>
              <a:rPr lang="en-GB" sz="1200" dirty="0"/>
              <a:t> machine learning yang </a:t>
            </a:r>
            <a:r>
              <a:rPr lang="en-GB" sz="1200" dirty="0" err="1"/>
              <a:t>akurasinya</a:t>
            </a:r>
            <a:r>
              <a:rPr lang="en-GB" sz="1200" dirty="0"/>
              <a:t> 94%, </a:t>
            </a:r>
            <a:r>
              <a:rPr lang="en-GB" sz="1200" dirty="0" err="1"/>
              <a:t>kita</a:t>
            </a:r>
            <a:r>
              <a:rPr lang="en-GB" sz="1200" dirty="0"/>
              <a:t>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mengurangi</a:t>
            </a:r>
            <a:r>
              <a:rPr lang="en-GB" sz="1200" dirty="0"/>
              <a:t> </a:t>
            </a:r>
            <a:r>
              <a:rPr lang="en-GB" sz="1200" dirty="0" err="1"/>
              <a:t>sebagian</a:t>
            </a:r>
            <a:r>
              <a:rPr lang="en-GB" sz="1200" dirty="0"/>
              <a:t>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dikarenakan</a:t>
            </a:r>
            <a:r>
              <a:rPr lang="en-GB" sz="1200" dirty="0"/>
              <a:t> </a:t>
            </a:r>
            <a:r>
              <a:rPr lang="en-GB" sz="1200" dirty="0" err="1"/>
              <a:t>keakurasian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</a:t>
            </a:r>
            <a:r>
              <a:rPr lang="en-GB" sz="1200" dirty="0" err="1"/>
              <a:t>pemasangan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, </a:t>
            </a:r>
            <a:r>
              <a:rPr lang="en-GB" sz="1200" dirty="0" err="1"/>
              <a:t>dimisalkan</a:t>
            </a:r>
            <a:r>
              <a:rPr lang="en-GB" sz="1200" dirty="0"/>
              <a:t>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RP.3.000.000 </a:t>
            </a:r>
            <a:r>
              <a:rPr lang="en-GB" sz="1200" dirty="0" err="1"/>
              <a:t>dengan</a:t>
            </a:r>
            <a:r>
              <a:rPr lang="en-GB" sz="1200" dirty="0"/>
              <a:t> 1.000.000 </a:t>
            </a:r>
            <a:r>
              <a:rPr lang="en-GB" sz="1200" dirty="0" err="1"/>
              <a:t>dikarenakan</a:t>
            </a:r>
            <a:r>
              <a:rPr lang="en-GB" sz="1200" dirty="0"/>
              <a:t> </a:t>
            </a:r>
            <a:r>
              <a:rPr lang="en-GB" sz="1200" dirty="0" err="1"/>
              <a:t>penempatan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yang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tepat</a:t>
            </a:r>
            <a:r>
              <a:rPr lang="en-GB" sz="1200" dirty="0"/>
              <a:t> </a:t>
            </a:r>
            <a:r>
              <a:rPr lang="en-GB" sz="1200" dirty="0" err="1"/>
              <a:t>maka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machine learning: 1.000.000 * 94/100 = 960.000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Maka</a:t>
            </a:r>
            <a:r>
              <a:rPr lang="en-GB" sz="1200" dirty="0"/>
              <a:t> </a:t>
            </a:r>
            <a:r>
              <a:rPr lang="en-GB" sz="1200" dirty="0" err="1"/>
              <a:t>biaya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</a:t>
            </a:r>
            <a:r>
              <a:rPr lang="en-GB" sz="1200" dirty="0" err="1"/>
              <a:t>menjadi</a:t>
            </a:r>
            <a:r>
              <a:rPr lang="en-GB" sz="1200" dirty="0"/>
              <a:t> RP 3.000.000 – RP 960.000 = 2.040.000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Dan </a:t>
            </a:r>
            <a:r>
              <a:rPr lang="en-GB" sz="1200" dirty="0" err="1"/>
              <a:t>dapat</a:t>
            </a:r>
            <a:r>
              <a:rPr lang="en-GB" sz="1200" dirty="0"/>
              <a:t> di </a:t>
            </a:r>
            <a:r>
              <a:rPr lang="en-GB" sz="1200" dirty="0" err="1"/>
              <a:t>misalkan</a:t>
            </a:r>
            <a:r>
              <a:rPr lang="en-GB" sz="1200" dirty="0"/>
              <a:t> </a:t>
            </a:r>
            <a:r>
              <a:rPr lang="en-GB" sz="1200" dirty="0" err="1"/>
              <a:t>pendapatan</a:t>
            </a:r>
            <a:r>
              <a:rPr lang="en-GB" sz="1200" dirty="0"/>
              <a:t> yang </a:t>
            </a:r>
            <a:r>
              <a:rPr lang="en-GB" sz="1200" dirty="0" err="1"/>
              <a:t>didapat</a:t>
            </a:r>
            <a:r>
              <a:rPr lang="en-GB" sz="1200" dirty="0"/>
              <a:t> </a:t>
            </a:r>
            <a:r>
              <a:rPr lang="en-GB" sz="1200" dirty="0" err="1"/>
              <a:t>karena</a:t>
            </a:r>
            <a:r>
              <a:rPr lang="en-GB" sz="1200" dirty="0"/>
              <a:t> </a:t>
            </a:r>
            <a:r>
              <a:rPr lang="en-GB" sz="1200" dirty="0" err="1"/>
              <a:t>iklan</a:t>
            </a:r>
            <a:r>
              <a:rPr lang="en-GB" sz="1200" dirty="0"/>
              <a:t> yang </a:t>
            </a:r>
            <a:r>
              <a:rPr lang="en-GB" sz="1200" dirty="0" err="1"/>
              <a:t>tepat</a:t>
            </a:r>
            <a:r>
              <a:rPr lang="en-GB" sz="1200" dirty="0"/>
              <a:t> Rp.1.000.000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Yang </a:t>
            </a:r>
            <a:r>
              <a:rPr lang="en-GB" sz="1200" dirty="0" err="1"/>
              <a:t>membuat</a:t>
            </a:r>
            <a:r>
              <a:rPr lang="en-GB" sz="1200" dirty="0"/>
              <a:t> profit </a:t>
            </a:r>
            <a:r>
              <a:rPr lang="en-GB" sz="1200" dirty="0" err="1"/>
              <a:t>bertambah</a:t>
            </a:r>
            <a:r>
              <a:rPr lang="en-GB" sz="1200" dirty="0"/>
              <a:t> RP 1.960.000</a:t>
            </a:r>
          </a:p>
        </p:txBody>
      </p:sp>
    </p:spTree>
    <p:extLst>
      <p:ext uri="{BB962C8B-B14F-4D97-AF65-F5344CB8AC3E}">
        <p14:creationId xmlns:p14="http://schemas.microsoft.com/office/powerpoint/2010/main" val="117676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Business Recommendation &amp; Simulation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534706"/>
            <a:ext cx="4488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</a:rPr>
              <a:t>Untuk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selengkapnya</a:t>
            </a:r>
            <a:r>
              <a:rPr lang="en-GB" sz="1100" dirty="0">
                <a:solidFill>
                  <a:srgbClr val="000000"/>
                </a:solidFill>
              </a:rPr>
              <a:t>, </a:t>
            </a:r>
            <a:r>
              <a:rPr lang="en-GB" sz="1100" dirty="0" err="1">
                <a:solidFill>
                  <a:srgbClr val="000000"/>
                </a:solidFill>
              </a:rPr>
              <a:t>dapat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melihat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jupyter</a:t>
            </a:r>
            <a:r>
              <a:rPr lang="en-GB" sz="1100" dirty="0">
                <a:solidFill>
                  <a:srgbClr val="000000"/>
                </a:solidFill>
              </a:rPr>
              <a:t> notebook </a:t>
            </a:r>
            <a:r>
              <a:rPr lang="en-GB" sz="1100" dirty="0" err="1"/>
              <a:t>disini</a:t>
            </a:r>
            <a:endParaRPr lang="en-GB" sz="11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4603C-FE16-A510-6F39-1739D8A22173}"/>
              </a:ext>
            </a:extLst>
          </p:cNvPr>
          <p:cNvSpPr txBox="1"/>
          <p:nvPr/>
        </p:nvSpPr>
        <p:spPr>
          <a:xfrm>
            <a:off x="0" y="560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</a:rPr>
              <a:t>S</a:t>
            </a:r>
            <a:r>
              <a:rPr lang="en" sz="1400" b="1" dirty="0">
                <a:solidFill>
                  <a:schemeClr val="dk1"/>
                </a:solidFill>
              </a:rPr>
              <a:t>impulan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F7840-3FA8-D520-DBFA-DC7D5D0D8614}"/>
              </a:ext>
            </a:extLst>
          </p:cNvPr>
          <p:cNvSpPr txBox="1"/>
          <p:nvPr/>
        </p:nvSpPr>
        <p:spPr>
          <a:xfrm>
            <a:off x="71474" y="929686"/>
            <a:ext cx="88846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Dari </a:t>
            </a:r>
            <a:r>
              <a:rPr lang="en-GB" sz="1400" dirty="0" err="1"/>
              <a:t>simulasi</a:t>
            </a:r>
            <a:r>
              <a:rPr 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 </a:t>
            </a:r>
            <a:r>
              <a:rPr lang="en-GB" sz="1400" dirty="0" err="1"/>
              <a:t>merupakan</a:t>
            </a:r>
            <a:r>
              <a:rPr lang="en-GB" sz="1400" dirty="0"/>
              <a:t> </a:t>
            </a:r>
            <a:r>
              <a:rPr lang="en-GB" sz="1400" dirty="0" err="1"/>
              <a:t>simulasi</a:t>
            </a:r>
            <a:r>
              <a:rPr lang="en-GB" sz="1400" dirty="0"/>
              <a:t> </a:t>
            </a:r>
            <a:r>
              <a:rPr lang="en-GB" sz="1400" dirty="0" err="1"/>
              <a:t>perusahaan</a:t>
            </a:r>
            <a:r>
              <a:rPr lang="en-GB" sz="1400" dirty="0"/>
              <a:t> yang </a:t>
            </a:r>
            <a:r>
              <a:rPr lang="en-GB" sz="1400" dirty="0" err="1"/>
              <a:t>masih</a:t>
            </a:r>
            <a:r>
              <a:rPr lang="en-GB" sz="1400" dirty="0"/>
              <a:t> </a:t>
            </a:r>
            <a:r>
              <a:rPr lang="en-GB" sz="1400" dirty="0" err="1"/>
              <a:t>baru</a:t>
            </a:r>
            <a:r>
              <a:rPr lang="en-GB" sz="1400" dirty="0"/>
              <a:t> </a:t>
            </a:r>
            <a:r>
              <a:rPr lang="en-GB" sz="1400" dirty="0" err="1"/>
              <a:t>berdiri</a:t>
            </a:r>
            <a:r>
              <a:rPr lang="en-GB" sz="1400" dirty="0"/>
              <a:t> dan </a:t>
            </a:r>
            <a:r>
              <a:rPr lang="en-GB" sz="1400" dirty="0" err="1"/>
              <a:t>memulai</a:t>
            </a:r>
            <a:r>
              <a:rPr lang="en-GB" sz="1400" dirty="0"/>
              <a:t> </a:t>
            </a:r>
            <a:r>
              <a:rPr lang="en-GB" sz="1400" dirty="0" err="1"/>
              <a:t>penggunaan</a:t>
            </a:r>
            <a:r>
              <a:rPr lang="en-GB" sz="1400" dirty="0"/>
              <a:t> </a:t>
            </a:r>
            <a:r>
              <a:rPr lang="en-GB" sz="1400" dirty="0" err="1"/>
              <a:t>iklan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 </a:t>
            </a:r>
            <a:r>
              <a:rPr lang="en-GB" sz="1400" dirty="0" err="1"/>
              <a:t>pemasaran</a:t>
            </a:r>
            <a:r>
              <a:rPr lang="en-GB" sz="1400" dirty="0"/>
              <a:t> </a:t>
            </a:r>
            <a:r>
              <a:rPr lang="en-GB" sz="1400" dirty="0" err="1"/>
              <a:t>produk</a:t>
            </a:r>
            <a:r>
              <a:rPr lang="en-GB" sz="1400" dirty="0"/>
              <a:t>,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diceritakan</a:t>
            </a:r>
            <a:r>
              <a:rPr lang="en-GB" sz="1400" dirty="0"/>
              <a:t> juga </a:t>
            </a:r>
            <a:r>
              <a:rPr lang="en-GB" sz="1400" dirty="0" err="1"/>
              <a:t>bahwa</a:t>
            </a:r>
            <a:r>
              <a:rPr lang="en-GB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Machine learning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berdampak</a:t>
            </a:r>
            <a:r>
              <a:rPr lang="en-GB" dirty="0"/>
              <a:t> pada </a:t>
            </a:r>
            <a:r>
              <a:rPr lang="en-GB" dirty="0" err="1"/>
              <a:t>pembuat</a:t>
            </a:r>
            <a:r>
              <a:rPr lang="en-GB" dirty="0"/>
              <a:t> </a:t>
            </a:r>
            <a:r>
              <a:rPr lang="en-GB" dirty="0" err="1"/>
              <a:t>keputusan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memuaskan</a:t>
            </a:r>
            <a:r>
              <a:rPr lang="en-GB" dirty="0"/>
              <a:t>, yang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 yang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keuntungan</a:t>
            </a:r>
            <a:r>
              <a:rPr lang="en-GB" dirty="0"/>
              <a:t> </a:t>
            </a:r>
            <a:r>
              <a:rPr lang="en-GB" dirty="0" err="1"/>
              <a:t>tergantung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sektor</a:t>
            </a:r>
            <a:r>
              <a:rPr lang="en-GB" dirty="0"/>
              <a:t> </a:t>
            </a:r>
            <a:r>
              <a:rPr lang="en-GB" dirty="0" err="1"/>
              <a:t>masalah</a:t>
            </a:r>
            <a:r>
              <a:rPr lang="en-GB" dirty="0"/>
              <a:t> dan </a:t>
            </a:r>
            <a:r>
              <a:rPr lang="en-GB" dirty="0" err="1"/>
              <a:t>butuhnya</a:t>
            </a:r>
            <a:r>
              <a:rPr lang="en-GB" dirty="0"/>
              <a:t> </a:t>
            </a:r>
            <a:r>
              <a:rPr lang="en-GB" dirty="0" err="1"/>
              <a:t>perusahaan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kendala</a:t>
            </a:r>
            <a:r>
              <a:rPr lang="en-GB" dirty="0"/>
              <a:t> </a:t>
            </a:r>
            <a:r>
              <a:rPr lang="en-GB" dirty="0" err="1"/>
              <a:t>tersebut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 err="1"/>
              <a:t>Semakin</a:t>
            </a:r>
            <a:r>
              <a:rPr lang="en-GB" sz="1400" dirty="0"/>
              <a:t> </a:t>
            </a:r>
            <a:r>
              <a:rPr lang="en-GB" sz="1400" dirty="0" err="1"/>
              <a:t>besarnya</a:t>
            </a:r>
            <a:r>
              <a:rPr lang="en-GB" sz="1400" dirty="0"/>
              <a:t> </a:t>
            </a:r>
            <a:r>
              <a:rPr lang="en-GB" sz="1400" dirty="0" err="1"/>
              <a:t>perusahaan</a:t>
            </a:r>
            <a:r>
              <a:rPr lang="en-GB" sz="1400" dirty="0"/>
              <a:t> </a:t>
            </a:r>
            <a:r>
              <a:rPr lang="en-GB" sz="1400" dirty="0" err="1"/>
              <a:t>maka</a:t>
            </a:r>
            <a:r>
              <a:rPr lang="en-GB" sz="1400" dirty="0"/>
              <a:t> </a:t>
            </a:r>
            <a:r>
              <a:rPr lang="en-GB" sz="1400" dirty="0" err="1"/>
              <a:t>diperlukan</a:t>
            </a:r>
            <a:r>
              <a:rPr lang="en-GB" sz="1400" dirty="0"/>
              <a:t> </a:t>
            </a:r>
            <a:r>
              <a:rPr lang="en-GB" sz="1400" dirty="0" err="1"/>
              <a:t>peng</a:t>
            </a:r>
            <a:r>
              <a:rPr lang="en-GB" dirty="0" err="1"/>
              <a:t>olahan</a:t>
            </a:r>
            <a:r>
              <a:rPr lang="en-GB" dirty="0"/>
              <a:t> data yang </a:t>
            </a:r>
            <a:r>
              <a:rPr lang="en-GB" dirty="0" err="1"/>
              <a:t>besar</a:t>
            </a:r>
            <a:r>
              <a:rPr lang="en-GB" dirty="0"/>
              <a:t> dan juga Risk management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perusahaan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data consumer, data </a:t>
            </a:r>
            <a:r>
              <a:rPr lang="en-GB" dirty="0" err="1"/>
              <a:t>barang</a:t>
            </a:r>
            <a:r>
              <a:rPr lang="en-GB" dirty="0"/>
              <a:t>, data </a:t>
            </a:r>
            <a:r>
              <a:rPr lang="en-GB" dirty="0" err="1"/>
              <a:t>pegawai</a:t>
            </a:r>
            <a:r>
              <a:rPr lang="en-GB" dirty="0"/>
              <a:t>, </a:t>
            </a:r>
            <a:r>
              <a:rPr lang="en-GB" dirty="0" err="1"/>
              <a:t>dll</a:t>
            </a:r>
            <a:r>
              <a:rPr lang="en-GB" dirty="0"/>
              <a:t> yang data-data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diolah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diproses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 machine learning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perusahaan</a:t>
            </a:r>
            <a:r>
              <a:rPr lang="en-GB" sz="1400" dirty="0"/>
              <a:t> yang </a:t>
            </a:r>
            <a:r>
              <a:rPr lang="en-GB" sz="1400" dirty="0" err="1"/>
              <a:t>besar</a:t>
            </a:r>
            <a:r>
              <a:rPr lang="en-GB" sz="1400" dirty="0"/>
              <a:t> </a:t>
            </a:r>
            <a:r>
              <a:rPr lang="en-GB" sz="1400" dirty="0" err="1"/>
              <a:t>maka</a:t>
            </a:r>
            <a:r>
              <a:rPr lang="en-GB" sz="1400" dirty="0"/>
              <a:t> </a:t>
            </a:r>
            <a:r>
              <a:rPr lang="en-GB" sz="1400" dirty="0" err="1"/>
              <a:t>diperlukannya</a:t>
            </a:r>
            <a:r>
              <a:rPr lang="en-GB" sz="1400" dirty="0"/>
              <a:t> juga </a:t>
            </a:r>
            <a:r>
              <a:rPr lang="en-GB" sz="1400" dirty="0" err="1"/>
              <a:t>pengambilan</a:t>
            </a:r>
            <a:r>
              <a:rPr lang="en-GB" sz="1400" dirty="0"/>
              <a:t> </a:t>
            </a:r>
            <a:r>
              <a:rPr lang="en-GB" sz="1400" dirty="0" err="1"/>
              <a:t>keputu</a:t>
            </a:r>
            <a:r>
              <a:rPr lang="en-GB" dirty="0" err="1"/>
              <a:t>san</a:t>
            </a:r>
            <a:r>
              <a:rPr lang="en-GB" dirty="0"/>
              <a:t> yang </a:t>
            </a:r>
            <a:r>
              <a:rPr lang="en-GB" dirty="0" err="1"/>
              <a:t>berhati-hati</a:t>
            </a:r>
            <a:r>
              <a:rPr lang="en-GB" dirty="0"/>
              <a:t> yang </a:t>
            </a:r>
            <a:r>
              <a:rPr lang="en-GB" dirty="0" err="1"/>
              <a:t>keputusan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diabntu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machine learning ,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perusahaan</a:t>
            </a:r>
            <a:r>
              <a:rPr lang="en-GB" dirty="0"/>
              <a:t> yang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machine learning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berkembang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biaya</a:t>
            </a:r>
            <a:r>
              <a:rPr lang="en-GB" dirty="0"/>
              <a:t> yang </a:t>
            </a:r>
            <a:r>
              <a:rPr lang="en-GB" dirty="0" err="1"/>
              <a:t>diperlukan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meneliti</a:t>
            </a:r>
            <a:r>
              <a:rPr lang="en-GB" dirty="0"/>
              <a:t> dan </a:t>
            </a:r>
            <a:r>
              <a:rPr lang="en-GB" dirty="0" err="1"/>
              <a:t>mengembangkan</a:t>
            </a:r>
            <a:r>
              <a:rPr lang="en-GB" dirty="0"/>
              <a:t> machine learning </a:t>
            </a:r>
            <a:r>
              <a:rPr lang="en-GB" dirty="0" err="1"/>
              <a:t>tersebut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membebani</a:t>
            </a:r>
            <a:r>
              <a:rPr lang="en-GB" dirty="0"/>
              <a:t> </a:t>
            </a:r>
            <a:r>
              <a:rPr lang="en-GB" dirty="0" err="1"/>
              <a:t>perusahaan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Jadi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disimpulkan</a:t>
            </a:r>
            <a:r>
              <a:rPr lang="en-GB" sz="1400" dirty="0"/>
              <a:t> machine learning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membantu</a:t>
            </a:r>
            <a:r>
              <a:rPr lang="en-GB" sz="1400" dirty="0"/>
              <a:t> </a:t>
            </a:r>
            <a:r>
              <a:rPr lang="en-GB" sz="1400" dirty="0" err="1"/>
              <a:t>pengembangan</a:t>
            </a:r>
            <a:r>
              <a:rPr lang="en-GB" sz="1400" dirty="0"/>
              <a:t> </a:t>
            </a:r>
            <a:r>
              <a:rPr lang="en-GB" sz="1400" dirty="0" err="1"/>
              <a:t>perusahaan</a:t>
            </a:r>
            <a:r>
              <a:rPr lang="en-GB" sz="1400" dirty="0"/>
              <a:t> </a:t>
            </a:r>
            <a:r>
              <a:rPr lang="en-GB" sz="1400" dirty="0" err="1"/>
              <a:t>sesua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yang </a:t>
            </a:r>
            <a:r>
              <a:rPr lang="en-GB" dirty="0" err="1"/>
              <a:t>diinginkan</a:t>
            </a:r>
            <a:r>
              <a:rPr lang="en-GB" sz="14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45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524</Words>
  <Application>Microsoft Office PowerPoint</Application>
  <PresentationFormat>On-screen Show (16:9)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</vt:lpstr>
      <vt:lpstr>Arial</vt:lpstr>
      <vt:lpstr>Simple Light</vt:lpstr>
      <vt:lpstr>Business Recommendation &amp; Simulation</vt:lpstr>
      <vt:lpstr>Business Recommendation &amp; Simulation</vt:lpstr>
      <vt:lpstr>Business Recommendation &amp;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 &amp; Simulation</dc:title>
  <dc:creator>Mohamad Reza Syah</dc:creator>
  <cp:lastModifiedBy>reza syahziar</cp:lastModifiedBy>
  <cp:revision>4</cp:revision>
  <dcterms:modified xsi:type="dcterms:W3CDTF">2022-08-06T12:06:55Z</dcterms:modified>
</cp:coreProperties>
</file>