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11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98" b="1" dirty="0">
                <a:latin typeface="Roboto"/>
                <a:ea typeface="Roboto"/>
                <a:cs typeface="Roboto"/>
                <a:sym typeface="Roboto"/>
              </a:rPr>
              <a:t>Annual Report on Employee Number Changes</a:t>
            </a:r>
            <a:endParaRPr sz="1798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798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C2254A-6D07-4126-AC26-8E6498871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3575"/>
            <a:ext cx="6096000" cy="3933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4DA75D-38A5-990A-1867-DBE659A671C2}"/>
              </a:ext>
            </a:extLst>
          </p:cNvPr>
          <p:cNvSpPr txBox="1"/>
          <p:nvPr/>
        </p:nvSpPr>
        <p:spPr>
          <a:xfrm>
            <a:off x="93945" y="5603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solidFill>
                  <a:schemeClr val="dk1"/>
                </a:solidFill>
              </a:rPr>
              <a:t>Grafik Visualisasi </a:t>
            </a:r>
            <a:endParaRPr lang="en-GB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D5B95-AAD8-AA02-B736-A2F20C1CBADD}"/>
              </a:ext>
            </a:extLst>
          </p:cNvPr>
          <p:cNvSpPr txBox="1"/>
          <p:nvPr/>
        </p:nvSpPr>
        <p:spPr>
          <a:xfrm>
            <a:off x="6096000" y="1089912"/>
            <a:ext cx="162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chemeClr val="dk1"/>
                </a:solidFill>
              </a:rPr>
              <a:t>Analisis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26954-FD02-E118-3160-C8285A134DBB}"/>
              </a:ext>
            </a:extLst>
          </p:cNvPr>
          <p:cNvSpPr txBox="1"/>
          <p:nvPr/>
        </p:nvSpPr>
        <p:spPr>
          <a:xfrm>
            <a:off x="6096000" y="1397668"/>
            <a:ext cx="3048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sz="1200" dirty="0">
                <a:solidFill>
                  <a:schemeClr val="dk1"/>
                </a:solidFill>
              </a:rPr>
              <a:t>Dari visualisasi tersebut dapat dilihat bahwa:</a:t>
            </a:r>
          </a:p>
          <a:p>
            <a:pPr marL="342900" indent="-342900" algn="just">
              <a:buAutoNum type="arabicPeriod"/>
            </a:pPr>
            <a:r>
              <a:rPr lang="en-GB" sz="1200" dirty="0">
                <a:solidFill>
                  <a:schemeClr val="dk1"/>
                </a:solidFill>
              </a:rPr>
              <a:t>M</a:t>
            </a:r>
            <a:r>
              <a:rPr lang="en" sz="1200" dirty="0">
                <a:solidFill>
                  <a:schemeClr val="dk1"/>
                </a:solidFill>
              </a:rPr>
              <a:t>ulainya ada banyaknya penurunan dibandingkan dengan bertambahnya karyawan dimulai pada tahun  2017 sampai 2020</a:t>
            </a:r>
          </a:p>
          <a:p>
            <a:pPr marL="342900" indent="-342900" algn="just">
              <a:buAutoNum type="arabicPeriod"/>
            </a:pPr>
            <a:r>
              <a:rPr lang="en-GB" sz="1200" dirty="0">
                <a:solidFill>
                  <a:schemeClr val="dk1"/>
                </a:solidFill>
              </a:rPr>
              <a:t>D</a:t>
            </a:r>
            <a:r>
              <a:rPr lang="en" sz="1200" dirty="0">
                <a:solidFill>
                  <a:schemeClr val="dk1"/>
                </a:solidFill>
              </a:rPr>
              <a:t>ari data yang ada penyebanya yaitu masalah karir dan kenyamanan lingkungan pekerjaan</a:t>
            </a:r>
          </a:p>
          <a:p>
            <a:pPr marL="342900" indent="-342900" algn="just">
              <a:buAutoNum type="arabicPeriod"/>
            </a:pPr>
            <a:r>
              <a:rPr lang="en-GB" sz="1200" dirty="0">
                <a:solidFill>
                  <a:schemeClr val="dk1"/>
                </a:solidFill>
              </a:rPr>
              <a:t>T</a:t>
            </a:r>
            <a:r>
              <a:rPr lang="en" sz="1200" dirty="0">
                <a:solidFill>
                  <a:schemeClr val="dk1"/>
                </a:solidFill>
              </a:rPr>
              <a:t>otal dari keseluruhan karyawan yang masih bekerja pada perusahaan yaitu 198</a:t>
            </a:r>
          </a:p>
          <a:p>
            <a:pPr marL="342900" indent="-342900" algn="just"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Insight : bisa diberikannya pelatihan agar mengerti karir kedepannya dari pekerjaan yang dijalani, dan peningkatan kenyamanan lingkungan pekerjaan sesuai alasan resign yang dimiliki</a:t>
            </a:r>
            <a:endParaRPr lang="en-GB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80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</vt:lpstr>
      <vt:lpstr>Simple Light</vt:lpstr>
      <vt:lpstr>Annual Report on Employee Number Changes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Report on Employee Number Changes </dc:title>
  <cp:lastModifiedBy>reza syahziar</cp:lastModifiedBy>
  <cp:revision>1</cp:revision>
  <dcterms:modified xsi:type="dcterms:W3CDTF">2022-08-13T10:18:20Z</dcterms:modified>
</cp:coreProperties>
</file>