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8" r:id="rId3"/>
    <p:sldId id="260" r:id="rId4"/>
  </p:sldIdLst>
  <p:sldSz cx="9144000" cy="5143500" type="screen16x9"/>
  <p:notesSz cx="6858000" cy="9144000"/>
  <p:embeddedFontLst>
    <p:embeddedFont>
      <p:font typeface="Roboto" panose="02000000000000000000"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90" y="11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13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753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3" name="TextBox 2">
            <a:extLst>
              <a:ext uri="{FF2B5EF4-FFF2-40B4-BE49-F238E27FC236}">
                <a16:creationId xmlns:a16="http://schemas.microsoft.com/office/drawing/2014/main" id="{2B10C3AB-0F1B-6318-66B0-B90914AA05E0}"/>
              </a:ext>
            </a:extLst>
          </p:cNvPr>
          <p:cNvSpPr txBox="1"/>
          <p:nvPr/>
        </p:nvSpPr>
        <p:spPr>
          <a:xfrm>
            <a:off x="0" y="590747"/>
            <a:ext cx="4572000" cy="338554"/>
          </a:xfrm>
          <a:prstGeom prst="rect">
            <a:avLst/>
          </a:prstGeom>
          <a:noFill/>
        </p:spPr>
        <p:txBody>
          <a:bodyPr wrap="square">
            <a:spAutoFit/>
          </a:bodyPr>
          <a:lstStyle/>
          <a:p>
            <a:r>
              <a:rPr lang="en" sz="1600" b="1" dirty="0">
                <a:solidFill>
                  <a:schemeClr val="dk1"/>
                </a:solidFill>
              </a:rPr>
              <a:t>Story Telling</a:t>
            </a:r>
            <a:endParaRPr lang="en-GB" sz="1600" b="1" dirty="0"/>
          </a:p>
        </p:txBody>
      </p:sp>
      <p:sp>
        <p:nvSpPr>
          <p:cNvPr id="10" name="Google Shape;55;p13">
            <a:extLst>
              <a:ext uri="{FF2B5EF4-FFF2-40B4-BE49-F238E27FC236}">
                <a16:creationId xmlns:a16="http://schemas.microsoft.com/office/drawing/2014/main" id="{83D1CDB0-16D9-F9EB-2951-5ECE2A70FC7C}"/>
              </a:ext>
            </a:extLst>
          </p:cNvPr>
          <p:cNvSpPr txBox="1">
            <a:spLocks noGrp="1"/>
          </p:cNvSpPr>
          <p:nvPr>
            <p:ph type="body" idx="1"/>
          </p:nvPr>
        </p:nvSpPr>
        <p:spPr>
          <a:xfrm>
            <a:off x="0" y="915964"/>
            <a:ext cx="9144000" cy="1756093"/>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500" dirty="0">
                <a:solidFill>
                  <a:schemeClr val="dk1"/>
                </a:solidFill>
              </a:rPr>
              <a:t>Dalam suatu perusahaan sangat diperlukannya Sumber Daya Manusia (SDM) yang berkualitas dan dapat dikelola dengan baik agar tetap setia dan menjalankan tugasnya dengan baik. Dengan meningkatkan Karyawan atau SDM yang baik pada perusahaan maka akan sangat berpengaruh terhadap performa yang diberikan untuk membangun suatu perusahaan. Dari karena itu dibuatlah suatu Machine learning untuk mengetahui apakah suatu karyawan akan tetap berada pada suatu perusahaan atau tidak untuk memajukan perusahaan dan mengurangi biaya yang semestinya tidakperlu dikeluarkan untuk mempertahankan suatu karyawan. </a:t>
            </a:r>
            <a:endParaRPr sz="1500" dirty="0">
              <a:solidFill>
                <a:schemeClr val="dk1"/>
              </a:solidFill>
            </a:endParaRPr>
          </a:p>
        </p:txBody>
      </p:sp>
      <p:sp>
        <p:nvSpPr>
          <p:cNvPr id="11" name="Google Shape;55;p13">
            <a:extLst>
              <a:ext uri="{FF2B5EF4-FFF2-40B4-BE49-F238E27FC236}">
                <a16:creationId xmlns:a16="http://schemas.microsoft.com/office/drawing/2014/main" id="{C68F777C-6598-C83F-1D17-144A2107A7EA}"/>
              </a:ext>
            </a:extLst>
          </p:cNvPr>
          <p:cNvSpPr txBox="1">
            <a:spLocks/>
          </p:cNvSpPr>
          <p:nvPr/>
        </p:nvSpPr>
        <p:spPr>
          <a:xfrm>
            <a:off x="0" y="2436968"/>
            <a:ext cx="9144000" cy="107966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GB" sz="1500" dirty="0">
                <a:solidFill>
                  <a:schemeClr val="dk1"/>
                </a:solidFill>
              </a:rPr>
              <a:t>Machine learning yang </a:t>
            </a:r>
            <a:r>
              <a:rPr lang="en-GB" sz="1500" dirty="0" err="1">
                <a:solidFill>
                  <a:schemeClr val="dk1"/>
                </a:solidFill>
              </a:rPr>
              <a:t>telah</a:t>
            </a:r>
            <a:r>
              <a:rPr lang="en-GB" sz="1500" dirty="0">
                <a:solidFill>
                  <a:schemeClr val="dk1"/>
                </a:solidFill>
              </a:rPr>
              <a:t> </a:t>
            </a:r>
            <a:r>
              <a:rPr lang="en-GB" sz="1500" dirty="0" err="1">
                <a:solidFill>
                  <a:schemeClr val="dk1"/>
                </a:solidFill>
              </a:rPr>
              <a:t>dibuat</a:t>
            </a:r>
            <a:r>
              <a:rPr lang="en-GB" sz="1500" dirty="0">
                <a:solidFill>
                  <a:schemeClr val="dk1"/>
                </a:solidFill>
              </a:rPr>
              <a:t> </a:t>
            </a:r>
            <a:r>
              <a:rPr lang="en-GB" sz="1500" dirty="0" err="1">
                <a:solidFill>
                  <a:schemeClr val="dk1"/>
                </a:solidFill>
              </a:rPr>
              <a:t>merupakan</a:t>
            </a:r>
            <a:r>
              <a:rPr lang="en-GB" sz="1500" dirty="0">
                <a:solidFill>
                  <a:schemeClr val="dk1"/>
                </a:solidFill>
              </a:rPr>
              <a:t> machine learning </a:t>
            </a:r>
            <a:r>
              <a:rPr lang="en-GB" sz="1500" dirty="0" err="1">
                <a:solidFill>
                  <a:schemeClr val="dk1"/>
                </a:solidFill>
              </a:rPr>
              <a:t>dengan</a:t>
            </a:r>
            <a:r>
              <a:rPr lang="en-GB" sz="1500" dirty="0">
                <a:solidFill>
                  <a:schemeClr val="dk1"/>
                </a:solidFill>
              </a:rPr>
              <a:t> model </a:t>
            </a:r>
            <a:r>
              <a:rPr lang="en-GB" sz="1500" dirty="0" err="1">
                <a:solidFill>
                  <a:schemeClr val="dk1"/>
                </a:solidFill>
              </a:rPr>
              <a:t>Clasification</a:t>
            </a:r>
            <a:r>
              <a:rPr lang="en-GB" sz="1500" dirty="0">
                <a:solidFill>
                  <a:schemeClr val="dk1"/>
                </a:solidFill>
              </a:rPr>
              <a:t> </a:t>
            </a:r>
            <a:r>
              <a:rPr lang="en-GB" sz="1500" dirty="0" err="1">
                <a:solidFill>
                  <a:schemeClr val="dk1"/>
                </a:solidFill>
              </a:rPr>
              <a:t>untuk</a:t>
            </a:r>
            <a:r>
              <a:rPr lang="en-GB" sz="1500" dirty="0">
                <a:solidFill>
                  <a:schemeClr val="dk1"/>
                </a:solidFill>
              </a:rPr>
              <a:t> </a:t>
            </a:r>
            <a:r>
              <a:rPr lang="en-GB" sz="1500" dirty="0" err="1">
                <a:solidFill>
                  <a:schemeClr val="dk1"/>
                </a:solidFill>
              </a:rPr>
              <a:t>mengetahui</a:t>
            </a:r>
            <a:r>
              <a:rPr lang="en-GB" sz="1500" dirty="0">
                <a:solidFill>
                  <a:schemeClr val="dk1"/>
                </a:solidFill>
              </a:rPr>
              <a:t> </a:t>
            </a:r>
            <a:r>
              <a:rPr lang="en-GB" sz="1500" dirty="0" err="1">
                <a:solidFill>
                  <a:schemeClr val="dk1"/>
                </a:solidFill>
              </a:rPr>
              <a:t>apakah</a:t>
            </a:r>
            <a:r>
              <a:rPr lang="en-GB" sz="1500" dirty="0">
                <a:solidFill>
                  <a:schemeClr val="dk1"/>
                </a:solidFill>
              </a:rPr>
              <a:t> </a:t>
            </a:r>
            <a:r>
              <a:rPr lang="en-GB" sz="1500" dirty="0" err="1">
                <a:solidFill>
                  <a:schemeClr val="dk1"/>
                </a:solidFill>
              </a:rPr>
              <a:t>suatu</a:t>
            </a:r>
            <a:r>
              <a:rPr lang="en-GB" sz="1500" dirty="0">
                <a:solidFill>
                  <a:schemeClr val="dk1"/>
                </a:solidFill>
              </a:rPr>
              <a:t> </a:t>
            </a:r>
            <a:r>
              <a:rPr lang="en-GB" sz="1500" dirty="0" err="1">
                <a:solidFill>
                  <a:schemeClr val="dk1"/>
                </a:solidFill>
              </a:rPr>
              <a:t>karyawan</a:t>
            </a:r>
            <a:r>
              <a:rPr lang="en-GB" sz="1500" dirty="0">
                <a:solidFill>
                  <a:schemeClr val="dk1"/>
                </a:solidFill>
              </a:rPr>
              <a:t> </a:t>
            </a:r>
            <a:r>
              <a:rPr lang="en-GB" sz="1500" dirty="0" err="1">
                <a:solidFill>
                  <a:schemeClr val="dk1"/>
                </a:solidFill>
              </a:rPr>
              <a:t>akan</a:t>
            </a:r>
            <a:r>
              <a:rPr lang="en-GB" sz="1500" dirty="0">
                <a:solidFill>
                  <a:schemeClr val="dk1"/>
                </a:solidFill>
              </a:rPr>
              <a:t> resign </a:t>
            </a:r>
            <a:r>
              <a:rPr lang="en-GB" sz="1500" dirty="0" err="1">
                <a:solidFill>
                  <a:schemeClr val="dk1"/>
                </a:solidFill>
              </a:rPr>
              <a:t>atau</a:t>
            </a:r>
            <a:r>
              <a:rPr lang="en-GB" sz="1500" dirty="0">
                <a:solidFill>
                  <a:schemeClr val="dk1"/>
                </a:solidFill>
              </a:rPr>
              <a:t> </a:t>
            </a:r>
            <a:r>
              <a:rPr lang="en-GB" sz="1500" dirty="0" err="1">
                <a:solidFill>
                  <a:schemeClr val="dk1"/>
                </a:solidFill>
              </a:rPr>
              <a:t>setia</a:t>
            </a:r>
            <a:r>
              <a:rPr lang="en-GB" sz="1500" dirty="0">
                <a:solidFill>
                  <a:schemeClr val="dk1"/>
                </a:solidFill>
              </a:rPr>
              <a:t> pada </a:t>
            </a:r>
            <a:r>
              <a:rPr lang="en-GB" sz="1500" dirty="0" err="1">
                <a:solidFill>
                  <a:schemeClr val="dk1"/>
                </a:solidFill>
              </a:rPr>
              <a:t>perusahaan</a:t>
            </a:r>
            <a:r>
              <a:rPr lang="en-GB" sz="1500" dirty="0">
                <a:solidFill>
                  <a:schemeClr val="dk1"/>
                </a:solidFill>
              </a:rPr>
              <a:t>, model </a:t>
            </a:r>
            <a:r>
              <a:rPr lang="en-GB" sz="1500" dirty="0" err="1">
                <a:solidFill>
                  <a:schemeClr val="dk1"/>
                </a:solidFill>
              </a:rPr>
              <a:t>ini</a:t>
            </a:r>
            <a:r>
              <a:rPr lang="en-GB" sz="1500" dirty="0">
                <a:solidFill>
                  <a:schemeClr val="dk1"/>
                </a:solidFill>
              </a:rPr>
              <a:t> </a:t>
            </a:r>
            <a:r>
              <a:rPr lang="en-GB" sz="1500" dirty="0" err="1">
                <a:solidFill>
                  <a:schemeClr val="dk1"/>
                </a:solidFill>
              </a:rPr>
              <a:t>menggunakan</a:t>
            </a:r>
            <a:r>
              <a:rPr lang="en-GB" sz="1500" dirty="0">
                <a:solidFill>
                  <a:schemeClr val="dk1"/>
                </a:solidFill>
              </a:rPr>
              <a:t> </a:t>
            </a:r>
            <a:r>
              <a:rPr lang="en-GB" sz="1500" dirty="0" err="1">
                <a:solidFill>
                  <a:schemeClr val="dk1"/>
                </a:solidFill>
              </a:rPr>
              <a:t>algoritma</a:t>
            </a:r>
            <a:r>
              <a:rPr lang="en-GB" sz="1500" dirty="0">
                <a:solidFill>
                  <a:schemeClr val="dk1"/>
                </a:solidFill>
              </a:rPr>
              <a:t> Linear </a:t>
            </a:r>
            <a:r>
              <a:rPr lang="en-GB" sz="1500" dirty="0" err="1">
                <a:solidFill>
                  <a:schemeClr val="dk1"/>
                </a:solidFill>
              </a:rPr>
              <a:t>Regresion</a:t>
            </a:r>
            <a:r>
              <a:rPr lang="en-GB" sz="1500" dirty="0">
                <a:solidFill>
                  <a:schemeClr val="dk1"/>
                </a:solidFill>
              </a:rPr>
              <a:t> </a:t>
            </a:r>
            <a:r>
              <a:rPr lang="en-GB" sz="1500" dirty="0" err="1">
                <a:solidFill>
                  <a:schemeClr val="dk1"/>
                </a:solidFill>
              </a:rPr>
              <a:t>dengan</a:t>
            </a:r>
            <a:r>
              <a:rPr lang="en-GB" sz="1500" dirty="0">
                <a:solidFill>
                  <a:schemeClr val="dk1"/>
                </a:solidFill>
              </a:rPr>
              <a:t> </a:t>
            </a:r>
            <a:r>
              <a:rPr lang="en-GB" sz="1500" dirty="0" err="1">
                <a:solidFill>
                  <a:schemeClr val="dk1"/>
                </a:solidFill>
              </a:rPr>
              <a:t>performa</a:t>
            </a:r>
            <a:r>
              <a:rPr lang="en-GB" sz="1500" dirty="0">
                <a:solidFill>
                  <a:schemeClr val="dk1"/>
                </a:solidFill>
              </a:rPr>
              <a:t> </a:t>
            </a:r>
            <a:r>
              <a:rPr lang="en-GB" sz="1500" dirty="0" err="1">
                <a:solidFill>
                  <a:schemeClr val="dk1"/>
                </a:solidFill>
              </a:rPr>
              <a:t>sebagai</a:t>
            </a:r>
            <a:r>
              <a:rPr lang="en-GB" sz="1500" dirty="0">
                <a:solidFill>
                  <a:schemeClr val="dk1"/>
                </a:solidFill>
              </a:rPr>
              <a:t> </a:t>
            </a:r>
            <a:r>
              <a:rPr lang="en-GB" sz="1500" dirty="0" err="1">
                <a:solidFill>
                  <a:schemeClr val="dk1"/>
                </a:solidFill>
              </a:rPr>
              <a:t>berikut</a:t>
            </a:r>
            <a:r>
              <a:rPr lang="en-GB" sz="1500" dirty="0">
                <a:solidFill>
                  <a:schemeClr val="dk1"/>
                </a:solidFill>
              </a:rPr>
              <a:t>:</a:t>
            </a:r>
          </a:p>
        </p:txBody>
      </p:sp>
      <p:pic>
        <p:nvPicPr>
          <p:cNvPr id="12" name="Picture 11">
            <a:extLst>
              <a:ext uri="{FF2B5EF4-FFF2-40B4-BE49-F238E27FC236}">
                <a16:creationId xmlns:a16="http://schemas.microsoft.com/office/drawing/2014/main" id="{D26E65AC-597E-ADBD-D52E-F145D951E95A}"/>
              </a:ext>
            </a:extLst>
          </p:cNvPr>
          <p:cNvPicPr>
            <a:picLocks noChangeAspect="1"/>
          </p:cNvPicPr>
          <p:nvPr/>
        </p:nvPicPr>
        <p:blipFill>
          <a:blip r:embed="rId3"/>
          <a:stretch>
            <a:fillRect/>
          </a:stretch>
        </p:blipFill>
        <p:spPr>
          <a:xfrm>
            <a:off x="6400800" y="3101559"/>
            <a:ext cx="2636156" cy="2041941"/>
          </a:xfrm>
          <a:prstGeom prst="rect">
            <a:avLst/>
          </a:prstGeom>
        </p:spPr>
      </p:pic>
      <p:sp>
        <p:nvSpPr>
          <p:cNvPr id="14" name="TextBox 13">
            <a:extLst>
              <a:ext uri="{FF2B5EF4-FFF2-40B4-BE49-F238E27FC236}">
                <a16:creationId xmlns:a16="http://schemas.microsoft.com/office/drawing/2014/main" id="{7E3F9CA8-B5F3-3778-FC04-EAD6FDBD3535}"/>
              </a:ext>
            </a:extLst>
          </p:cNvPr>
          <p:cNvSpPr txBox="1"/>
          <p:nvPr/>
        </p:nvSpPr>
        <p:spPr>
          <a:xfrm>
            <a:off x="56366" y="3322310"/>
            <a:ext cx="6237389" cy="1600438"/>
          </a:xfrm>
          <a:prstGeom prst="rect">
            <a:avLst/>
          </a:prstGeom>
          <a:noFill/>
        </p:spPr>
        <p:txBody>
          <a:bodyPr wrap="square">
            <a:spAutoFit/>
          </a:bodyPr>
          <a:lstStyle/>
          <a:p>
            <a:r>
              <a:rPr lang="en-GB" sz="1400" dirty="0" err="1"/>
              <a:t>Akurasi</a:t>
            </a:r>
            <a:r>
              <a:rPr lang="en-GB" sz="1400" dirty="0"/>
              <a:t> </a:t>
            </a:r>
            <a:r>
              <a:rPr lang="en-GB" sz="1400" dirty="0" err="1"/>
              <a:t>dari</a:t>
            </a:r>
            <a:r>
              <a:rPr lang="en-GB" sz="1400" dirty="0"/>
              <a:t> model </a:t>
            </a:r>
            <a:r>
              <a:rPr lang="en-GB" sz="1400" dirty="0" err="1"/>
              <a:t>menggunakan</a:t>
            </a:r>
            <a:r>
              <a:rPr lang="en-GB" sz="1400" dirty="0"/>
              <a:t> </a:t>
            </a:r>
            <a:r>
              <a:rPr lang="en-GB" sz="1400" dirty="0" err="1"/>
              <a:t>algoritma</a:t>
            </a:r>
            <a:r>
              <a:rPr lang="en-GB" sz="1400" dirty="0"/>
              <a:t> Logistic Regression </a:t>
            </a:r>
            <a:r>
              <a:rPr lang="en-GB" sz="1400" dirty="0" err="1"/>
              <a:t>yaitu</a:t>
            </a:r>
            <a:r>
              <a:rPr lang="en-GB" sz="1400" dirty="0"/>
              <a:t> :</a:t>
            </a:r>
          </a:p>
          <a:p>
            <a:r>
              <a:rPr lang="en-GB" sz="1400" dirty="0" err="1"/>
              <a:t>Akurasi</a:t>
            </a:r>
            <a:r>
              <a:rPr lang="en-GB" sz="1400" dirty="0"/>
              <a:t> = TT + FF / </a:t>
            </a:r>
            <a:r>
              <a:rPr lang="en-GB" sz="1400" dirty="0" err="1"/>
              <a:t>n_data</a:t>
            </a:r>
            <a:r>
              <a:rPr lang="en-GB" sz="1400" dirty="0"/>
              <a:t> = 59 + 26 /86 = 98,84%</a:t>
            </a:r>
          </a:p>
          <a:p>
            <a:endParaRPr lang="en-GB" sz="1400" dirty="0"/>
          </a:p>
          <a:p>
            <a:r>
              <a:rPr lang="en-GB" sz="1400" dirty="0"/>
              <a:t>Yang </a:t>
            </a:r>
            <a:r>
              <a:rPr lang="en-GB" sz="1400" dirty="0" err="1"/>
              <a:t>menunjukkan</a:t>
            </a:r>
            <a:r>
              <a:rPr lang="en-GB" sz="1400" dirty="0"/>
              <a:t> </a:t>
            </a:r>
            <a:r>
              <a:rPr lang="en-GB" sz="1400" dirty="0" err="1"/>
              <a:t>besarnya</a:t>
            </a:r>
            <a:r>
              <a:rPr lang="en-GB" sz="1400" dirty="0"/>
              <a:t> </a:t>
            </a:r>
            <a:r>
              <a:rPr lang="en-GB" sz="1400" dirty="0" err="1"/>
              <a:t>akurasi</a:t>
            </a:r>
            <a:r>
              <a:rPr lang="en-GB" sz="1400" dirty="0"/>
              <a:t> </a:t>
            </a:r>
            <a:r>
              <a:rPr lang="en-GB" sz="1400" dirty="0" err="1"/>
              <a:t>dalam</a:t>
            </a:r>
            <a:r>
              <a:rPr lang="en-GB" sz="1400" dirty="0"/>
              <a:t> </a:t>
            </a:r>
            <a:r>
              <a:rPr lang="en-GB" sz="1400" dirty="0" err="1"/>
              <a:t>meprediksi</a:t>
            </a:r>
            <a:r>
              <a:rPr lang="en-GB" sz="1400" dirty="0"/>
              <a:t> </a:t>
            </a:r>
            <a:r>
              <a:rPr lang="en-GB" sz="1400" dirty="0" err="1"/>
              <a:t>apakah</a:t>
            </a:r>
            <a:r>
              <a:rPr lang="en-GB" sz="1400" dirty="0"/>
              <a:t> </a:t>
            </a:r>
            <a:r>
              <a:rPr lang="en-GB" sz="1400" dirty="0" err="1"/>
              <a:t>karyawan</a:t>
            </a:r>
            <a:r>
              <a:rPr lang="en-GB" sz="1400" dirty="0"/>
              <a:t> </a:t>
            </a:r>
            <a:r>
              <a:rPr lang="en-GB" sz="1400" dirty="0" err="1"/>
              <a:t>akan</a:t>
            </a:r>
            <a:r>
              <a:rPr lang="en-GB" sz="1400" dirty="0"/>
              <a:t> resign </a:t>
            </a:r>
            <a:r>
              <a:rPr lang="en-GB" sz="1400" dirty="0" err="1"/>
              <a:t>atau</a:t>
            </a:r>
            <a:r>
              <a:rPr lang="en-GB" sz="1400" dirty="0"/>
              <a:t> </a:t>
            </a:r>
            <a:r>
              <a:rPr lang="en-GB" sz="1400" dirty="0" err="1"/>
              <a:t>tetap</a:t>
            </a:r>
            <a:r>
              <a:rPr lang="en-GB" sz="1400" dirty="0"/>
              <a:t> </a:t>
            </a:r>
            <a:r>
              <a:rPr lang="en-GB" sz="1400" dirty="0" err="1"/>
              <a:t>setia</a:t>
            </a:r>
            <a:r>
              <a:rPr lang="en-GB" sz="1400" dirty="0"/>
              <a:t> </a:t>
            </a:r>
            <a:r>
              <a:rPr lang="en-GB" sz="1400" dirty="0" err="1"/>
              <a:t>kepada</a:t>
            </a:r>
            <a:r>
              <a:rPr lang="en-GB" sz="1400" dirty="0"/>
              <a:t> </a:t>
            </a:r>
            <a:r>
              <a:rPr lang="en-GB" sz="1400" dirty="0" err="1"/>
              <a:t>perusahaan</a:t>
            </a:r>
            <a:r>
              <a:rPr lang="en-GB" sz="1400" dirty="0"/>
              <a:t>, </a:t>
            </a:r>
            <a:r>
              <a:rPr lang="en-GB" sz="1400" dirty="0" err="1"/>
              <a:t>dengan</a:t>
            </a:r>
            <a:r>
              <a:rPr lang="en-GB" dirty="0"/>
              <a:t> </a:t>
            </a:r>
            <a:r>
              <a:rPr lang="en-GB" dirty="0" err="1"/>
              <a:t>menggunakan</a:t>
            </a:r>
            <a:r>
              <a:rPr lang="en-GB" dirty="0"/>
              <a:t> model </a:t>
            </a:r>
            <a:r>
              <a:rPr lang="en-GB" dirty="0" err="1"/>
              <a:t>ini</a:t>
            </a:r>
            <a:r>
              <a:rPr lang="en-GB" dirty="0"/>
              <a:t> </a:t>
            </a:r>
            <a:r>
              <a:rPr lang="en-GB" dirty="0" err="1"/>
              <a:t>maka</a:t>
            </a:r>
            <a:r>
              <a:rPr lang="en-GB" dirty="0"/>
              <a:t> </a:t>
            </a:r>
            <a:r>
              <a:rPr lang="en-GB" dirty="0" err="1"/>
              <a:t>perusahaan</a:t>
            </a:r>
            <a:r>
              <a:rPr lang="en-GB" dirty="0"/>
              <a:t> </a:t>
            </a:r>
            <a:r>
              <a:rPr lang="en-GB" dirty="0" err="1"/>
              <a:t>dapat</a:t>
            </a:r>
            <a:r>
              <a:rPr lang="en-GB" dirty="0"/>
              <a:t> </a:t>
            </a:r>
            <a:r>
              <a:rPr lang="en-GB" dirty="0" err="1"/>
              <a:t>menentukan</a:t>
            </a:r>
            <a:r>
              <a:rPr lang="en-GB" dirty="0"/>
              <a:t> </a:t>
            </a:r>
            <a:r>
              <a:rPr lang="en-GB" dirty="0" err="1"/>
              <a:t>karyawan</a:t>
            </a:r>
            <a:r>
              <a:rPr lang="en-GB" dirty="0"/>
              <a:t> yang </a:t>
            </a:r>
            <a:r>
              <a:rPr lang="en-GB" dirty="0" err="1"/>
              <a:t>bagaimana</a:t>
            </a:r>
            <a:r>
              <a:rPr lang="en-GB" dirty="0"/>
              <a:t> yang </a:t>
            </a:r>
            <a:r>
              <a:rPr lang="en-GB" dirty="0" err="1"/>
              <a:t>berkemungkinan</a:t>
            </a:r>
            <a:r>
              <a:rPr lang="en-GB" dirty="0"/>
              <a:t> </a:t>
            </a:r>
            <a:r>
              <a:rPr lang="en-GB" dirty="0" err="1"/>
              <a:t>akan</a:t>
            </a:r>
            <a:r>
              <a:rPr lang="en-GB" dirty="0"/>
              <a:t> </a:t>
            </a:r>
            <a:r>
              <a:rPr lang="en-GB" dirty="0" err="1"/>
              <a:t>setia</a:t>
            </a:r>
            <a:r>
              <a:rPr lang="en-GB" dirty="0"/>
              <a:t> </a:t>
            </a:r>
            <a:r>
              <a:rPr lang="en-GB" dirty="0" err="1"/>
              <a:t>kepada</a:t>
            </a:r>
            <a:r>
              <a:rPr lang="en-GB" dirty="0"/>
              <a:t> </a:t>
            </a:r>
            <a:r>
              <a:rPr lang="en-GB" dirty="0" err="1"/>
              <a:t>perusahaan</a:t>
            </a:r>
            <a:endParaRPr lang="en-GB"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5" name="TextBox 4">
            <a:extLst>
              <a:ext uri="{FF2B5EF4-FFF2-40B4-BE49-F238E27FC236}">
                <a16:creationId xmlns:a16="http://schemas.microsoft.com/office/drawing/2014/main" id="{D46505B2-CFAB-9EB3-1E37-32D104429BB2}"/>
              </a:ext>
            </a:extLst>
          </p:cNvPr>
          <p:cNvSpPr txBox="1"/>
          <p:nvPr/>
        </p:nvSpPr>
        <p:spPr>
          <a:xfrm>
            <a:off x="0" y="581536"/>
            <a:ext cx="4572000" cy="338554"/>
          </a:xfrm>
          <a:prstGeom prst="rect">
            <a:avLst/>
          </a:prstGeom>
          <a:noFill/>
        </p:spPr>
        <p:txBody>
          <a:bodyPr wrap="square">
            <a:spAutoFit/>
          </a:bodyPr>
          <a:lstStyle/>
          <a:p>
            <a:r>
              <a:rPr lang="en" sz="1600" b="1" dirty="0">
                <a:solidFill>
                  <a:schemeClr val="dk1"/>
                </a:solidFill>
              </a:rPr>
              <a:t>Makna</a:t>
            </a:r>
            <a:endParaRPr lang="en-GB" sz="1600" b="1" dirty="0"/>
          </a:p>
        </p:txBody>
      </p:sp>
      <p:sp>
        <p:nvSpPr>
          <p:cNvPr id="6" name="Google Shape;55;p13">
            <a:extLst>
              <a:ext uri="{FF2B5EF4-FFF2-40B4-BE49-F238E27FC236}">
                <a16:creationId xmlns:a16="http://schemas.microsoft.com/office/drawing/2014/main" id="{4A56D182-5BF4-56FD-70D7-19F03F573C2E}"/>
              </a:ext>
            </a:extLst>
          </p:cNvPr>
          <p:cNvSpPr txBox="1">
            <a:spLocks/>
          </p:cNvSpPr>
          <p:nvPr/>
        </p:nvSpPr>
        <p:spPr>
          <a:xfrm>
            <a:off x="0" y="800783"/>
            <a:ext cx="9144000" cy="851412"/>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GB" sz="1500" dirty="0" err="1">
                <a:solidFill>
                  <a:schemeClr val="dk1"/>
                </a:solidFill>
              </a:rPr>
              <a:t>Dengan</a:t>
            </a:r>
            <a:r>
              <a:rPr lang="en-GB" sz="1500" dirty="0">
                <a:solidFill>
                  <a:schemeClr val="dk1"/>
                </a:solidFill>
              </a:rPr>
              <a:t> model machine learning </a:t>
            </a:r>
            <a:r>
              <a:rPr lang="en-GB" sz="1500" dirty="0" err="1">
                <a:solidFill>
                  <a:schemeClr val="dk1"/>
                </a:solidFill>
              </a:rPr>
              <a:t>Clasification</a:t>
            </a:r>
            <a:r>
              <a:rPr lang="en-GB" sz="1500" dirty="0">
                <a:solidFill>
                  <a:schemeClr val="dk1"/>
                </a:solidFill>
              </a:rPr>
              <a:t> </a:t>
            </a:r>
            <a:r>
              <a:rPr lang="en-GB" sz="1500" dirty="0" err="1">
                <a:solidFill>
                  <a:schemeClr val="dk1"/>
                </a:solidFill>
              </a:rPr>
              <a:t>karyawan</a:t>
            </a:r>
            <a:r>
              <a:rPr lang="en-GB" sz="1500" dirty="0">
                <a:solidFill>
                  <a:schemeClr val="dk1"/>
                </a:solidFill>
              </a:rPr>
              <a:t> </a:t>
            </a:r>
            <a:r>
              <a:rPr lang="en-GB" sz="1500" dirty="0" err="1">
                <a:solidFill>
                  <a:schemeClr val="dk1"/>
                </a:solidFill>
              </a:rPr>
              <a:t>akan</a:t>
            </a:r>
            <a:r>
              <a:rPr lang="en-GB" sz="1500" dirty="0">
                <a:solidFill>
                  <a:schemeClr val="dk1"/>
                </a:solidFill>
              </a:rPr>
              <a:t> resign, </a:t>
            </a:r>
            <a:r>
              <a:rPr lang="en-GB" sz="1500" dirty="0" err="1">
                <a:solidFill>
                  <a:schemeClr val="dk1"/>
                </a:solidFill>
              </a:rPr>
              <a:t>dapat</a:t>
            </a:r>
            <a:r>
              <a:rPr lang="en-GB" sz="1500" dirty="0">
                <a:solidFill>
                  <a:schemeClr val="dk1"/>
                </a:solidFill>
              </a:rPr>
              <a:t> juga di </a:t>
            </a:r>
            <a:r>
              <a:rPr lang="en-GB" sz="1500" dirty="0" err="1">
                <a:solidFill>
                  <a:schemeClr val="dk1"/>
                </a:solidFill>
              </a:rPr>
              <a:t>analisis</a:t>
            </a:r>
            <a:r>
              <a:rPr lang="en-GB" sz="1500" dirty="0">
                <a:solidFill>
                  <a:schemeClr val="dk1"/>
                </a:solidFill>
              </a:rPr>
              <a:t> </a:t>
            </a:r>
            <a:r>
              <a:rPr lang="en-GB" sz="1500" dirty="0" err="1">
                <a:solidFill>
                  <a:schemeClr val="dk1"/>
                </a:solidFill>
              </a:rPr>
              <a:t>apakah</a:t>
            </a:r>
            <a:r>
              <a:rPr lang="en-GB" sz="1500" dirty="0">
                <a:solidFill>
                  <a:schemeClr val="dk1"/>
                </a:solidFill>
              </a:rPr>
              <a:t> factor yang </a:t>
            </a:r>
            <a:r>
              <a:rPr lang="en-GB" sz="1500" dirty="0" err="1">
                <a:solidFill>
                  <a:schemeClr val="dk1"/>
                </a:solidFill>
              </a:rPr>
              <a:t>menyebabkan</a:t>
            </a:r>
            <a:r>
              <a:rPr lang="en-GB" sz="1500" dirty="0">
                <a:solidFill>
                  <a:schemeClr val="dk1"/>
                </a:solidFill>
              </a:rPr>
              <a:t> </a:t>
            </a:r>
            <a:r>
              <a:rPr lang="en-GB" sz="1500" dirty="0" err="1">
                <a:solidFill>
                  <a:schemeClr val="dk1"/>
                </a:solidFill>
              </a:rPr>
              <a:t>suatu</a:t>
            </a:r>
            <a:r>
              <a:rPr lang="en-GB" sz="1500" dirty="0">
                <a:solidFill>
                  <a:schemeClr val="dk1"/>
                </a:solidFill>
              </a:rPr>
              <a:t> </a:t>
            </a:r>
            <a:r>
              <a:rPr lang="en-GB" sz="1500" dirty="0" err="1">
                <a:solidFill>
                  <a:schemeClr val="dk1"/>
                </a:solidFill>
              </a:rPr>
              <a:t>karyawan</a:t>
            </a:r>
            <a:r>
              <a:rPr lang="en-GB" sz="1500" dirty="0">
                <a:solidFill>
                  <a:schemeClr val="dk1"/>
                </a:solidFill>
              </a:rPr>
              <a:t> </a:t>
            </a:r>
            <a:r>
              <a:rPr lang="en-GB" sz="1500" dirty="0" err="1">
                <a:solidFill>
                  <a:schemeClr val="dk1"/>
                </a:solidFill>
              </a:rPr>
              <a:t>dengan</a:t>
            </a:r>
            <a:r>
              <a:rPr lang="en-GB" sz="1500" dirty="0">
                <a:solidFill>
                  <a:schemeClr val="dk1"/>
                </a:solidFill>
              </a:rPr>
              <a:t> </a:t>
            </a:r>
            <a:r>
              <a:rPr lang="en-GB" sz="1500" dirty="0" err="1">
                <a:solidFill>
                  <a:schemeClr val="dk1"/>
                </a:solidFill>
              </a:rPr>
              <a:t>melihat</a:t>
            </a:r>
            <a:r>
              <a:rPr lang="en-GB" sz="1500" dirty="0">
                <a:solidFill>
                  <a:schemeClr val="dk1"/>
                </a:solidFill>
              </a:rPr>
              <a:t> plot </a:t>
            </a:r>
            <a:r>
              <a:rPr lang="en-GB" sz="1500" dirty="0" err="1">
                <a:solidFill>
                  <a:schemeClr val="dk1"/>
                </a:solidFill>
              </a:rPr>
              <a:t>sebagai</a:t>
            </a:r>
            <a:r>
              <a:rPr lang="en-GB" sz="1500" dirty="0">
                <a:solidFill>
                  <a:schemeClr val="dk1"/>
                </a:solidFill>
              </a:rPr>
              <a:t> </a:t>
            </a:r>
            <a:r>
              <a:rPr lang="en-GB" sz="1500" dirty="0" err="1">
                <a:solidFill>
                  <a:schemeClr val="dk1"/>
                </a:solidFill>
              </a:rPr>
              <a:t>berikut</a:t>
            </a:r>
            <a:r>
              <a:rPr lang="en-GB" sz="1500" dirty="0">
                <a:solidFill>
                  <a:schemeClr val="dk1"/>
                </a:solidFill>
              </a:rPr>
              <a:t>: </a:t>
            </a:r>
          </a:p>
        </p:txBody>
      </p:sp>
      <p:pic>
        <p:nvPicPr>
          <p:cNvPr id="12" name="Picture 11">
            <a:extLst>
              <a:ext uri="{FF2B5EF4-FFF2-40B4-BE49-F238E27FC236}">
                <a16:creationId xmlns:a16="http://schemas.microsoft.com/office/drawing/2014/main" id="{A99B8F11-D625-2C34-2FC5-C6526EF55A70}"/>
              </a:ext>
            </a:extLst>
          </p:cNvPr>
          <p:cNvPicPr>
            <a:picLocks noChangeAspect="1"/>
          </p:cNvPicPr>
          <p:nvPr/>
        </p:nvPicPr>
        <p:blipFill>
          <a:blip r:embed="rId3"/>
          <a:stretch>
            <a:fillRect/>
          </a:stretch>
        </p:blipFill>
        <p:spPr>
          <a:xfrm>
            <a:off x="5160723" y="1708561"/>
            <a:ext cx="3895595" cy="1355925"/>
          </a:xfrm>
          <a:prstGeom prst="rect">
            <a:avLst/>
          </a:prstGeom>
        </p:spPr>
      </p:pic>
      <p:sp>
        <p:nvSpPr>
          <p:cNvPr id="13" name="Google Shape;55;p13">
            <a:extLst>
              <a:ext uri="{FF2B5EF4-FFF2-40B4-BE49-F238E27FC236}">
                <a16:creationId xmlns:a16="http://schemas.microsoft.com/office/drawing/2014/main" id="{1D01B0DF-F0CA-7612-06DB-4CC5F535CD59}"/>
              </a:ext>
            </a:extLst>
          </p:cNvPr>
          <p:cNvSpPr txBox="1">
            <a:spLocks/>
          </p:cNvSpPr>
          <p:nvPr/>
        </p:nvSpPr>
        <p:spPr>
          <a:xfrm>
            <a:off x="0" y="1377950"/>
            <a:ext cx="5160723" cy="31369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en-GB" sz="1200" dirty="0">
                <a:solidFill>
                  <a:schemeClr val="dk1"/>
                </a:solidFill>
              </a:rPr>
              <a:t>Plot </a:t>
            </a:r>
            <a:r>
              <a:rPr lang="en-GB" sz="1200" dirty="0" err="1">
                <a:solidFill>
                  <a:schemeClr val="dk1"/>
                </a:solidFill>
              </a:rPr>
              <a:t>tersebut</a:t>
            </a:r>
            <a:r>
              <a:rPr lang="en-GB" sz="1200" dirty="0">
                <a:solidFill>
                  <a:schemeClr val="dk1"/>
                </a:solidFill>
              </a:rPr>
              <a:t> </a:t>
            </a:r>
            <a:r>
              <a:rPr lang="en-GB" sz="1200" dirty="0" err="1">
                <a:solidFill>
                  <a:schemeClr val="dk1"/>
                </a:solidFill>
              </a:rPr>
              <a:t>menunjukkan</a:t>
            </a:r>
            <a:r>
              <a:rPr lang="en-GB" sz="1200" dirty="0">
                <a:solidFill>
                  <a:schemeClr val="dk1"/>
                </a:solidFill>
              </a:rPr>
              <a:t> </a:t>
            </a:r>
            <a:r>
              <a:rPr lang="en-GB" sz="1200" dirty="0" err="1">
                <a:solidFill>
                  <a:schemeClr val="dk1"/>
                </a:solidFill>
              </a:rPr>
              <a:t>Faktor</a:t>
            </a:r>
            <a:r>
              <a:rPr lang="en-GB" sz="1200" dirty="0">
                <a:solidFill>
                  <a:schemeClr val="dk1"/>
                </a:solidFill>
              </a:rPr>
              <a:t>- </a:t>
            </a:r>
            <a:r>
              <a:rPr lang="en-GB" sz="1200" dirty="0" err="1">
                <a:solidFill>
                  <a:schemeClr val="dk1"/>
                </a:solidFill>
              </a:rPr>
              <a:t>faktor</a:t>
            </a:r>
            <a:r>
              <a:rPr lang="en-GB" sz="1200" dirty="0">
                <a:solidFill>
                  <a:schemeClr val="dk1"/>
                </a:solidFill>
              </a:rPr>
              <a:t> yang </a:t>
            </a:r>
            <a:r>
              <a:rPr lang="en-GB" sz="1200" dirty="0" err="1">
                <a:solidFill>
                  <a:schemeClr val="dk1"/>
                </a:solidFill>
              </a:rPr>
              <a:t>mempengaruhi</a:t>
            </a:r>
            <a:r>
              <a:rPr lang="en-GB" sz="1200" dirty="0">
                <a:solidFill>
                  <a:schemeClr val="dk1"/>
                </a:solidFill>
              </a:rPr>
              <a:t> </a:t>
            </a:r>
            <a:r>
              <a:rPr lang="en-GB" sz="1200" dirty="0" err="1">
                <a:solidFill>
                  <a:schemeClr val="dk1"/>
                </a:solidFill>
              </a:rPr>
              <a:t>apakah</a:t>
            </a:r>
            <a:r>
              <a:rPr lang="en-GB" sz="1200" dirty="0">
                <a:solidFill>
                  <a:schemeClr val="dk1"/>
                </a:solidFill>
              </a:rPr>
              <a:t> </a:t>
            </a:r>
            <a:r>
              <a:rPr lang="en-GB" sz="1200" dirty="0" err="1">
                <a:solidFill>
                  <a:schemeClr val="dk1"/>
                </a:solidFill>
              </a:rPr>
              <a:t>karyawan</a:t>
            </a:r>
            <a:r>
              <a:rPr lang="en-GB" sz="1200" dirty="0">
                <a:solidFill>
                  <a:schemeClr val="dk1"/>
                </a:solidFill>
              </a:rPr>
              <a:t> </a:t>
            </a:r>
            <a:r>
              <a:rPr lang="en-GB" sz="1200" dirty="0" err="1">
                <a:solidFill>
                  <a:schemeClr val="dk1"/>
                </a:solidFill>
              </a:rPr>
              <a:t>akan</a:t>
            </a:r>
            <a:r>
              <a:rPr lang="en-GB" sz="1200" dirty="0">
                <a:solidFill>
                  <a:schemeClr val="dk1"/>
                </a:solidFill>
              </a:rPr>
              <a:t> resign </a:t>
            </a:r>
            <a:r>
              <a:rPr lang="en-GB" sz="1200" dirty="0" err="1">
                <a:solidFill>
                  <a:schemeClr val="dk1"/>
                </a:solidFill>
              </a:rPr>
              <a:t>atau</a:t>
            </a:r>
            <a:r>
              <a:rPr lang="en-GB" sz="1200" dirty="0">
                <a:solidFill>
                  <a:schemeClr val="dk1"/>
                </a:solidFill>
              </a:rPr>
              <a:t> </a:t>
            </a:r>
            <a:r>
              <a:rPr lang="en-GB" sz="1200" dirty="0" err="1">
                <a:solidFill>
                  <a:schemeClr val="dk1"/>
                </a:solidFill>
              </a:rPr>
              <a:t>tidak</a:t>
            </a:r>
            <a:r>
              <a:rPr lang="en-GB" sz="1200" dirty="0">
                <a:solidFill>
                  <a:schemeClr val="dk1"/>
                </a:solidFill>
              </a:rPr>
              <a:t>:</a:t>
            </a:r>
          </a:p>
          <a:p>
            <a:pPr marL="171450" indent="-171450">
              <a:spcAft>
                <a:spcPts val="1200"/>
              </a:spcAft>
            </a:pPr>
            <a:r>
              <a:rPr lang="en-GB" sz="1200" dirty="0" err="1">
                <a:solidFill>
                  <a:schemeClr val="dk1"/>
                </a:solidFill>
              </a:rPr>
              <a:t>Masih_bekerja</a:t>
            </a:r>
            <a:r>
              <a:rPr lang="en-GB" sz="1200" dirty="0">
                <a:solidFill>
                  <a:schemeClr val="dk1"/>
                </a:solidFill>
              </a:rPr>
              <a:t> : </a:t>
            </a:r>
            <a:r>
              <a:rPr lang="en-GB" sz="1200" dirty="0" err="1">
                <a:solidFill>
                  <a:schemeClr val="dk1"/>
                </a:solidFill>
              </a:rPr>
              <a:t>menunjukkan</a:t>
            </a:r>
            <a:r>
              <a:rPr lang="en-GB" sz="1200" dirty="0">
                <a:solidFill>
                  <a:schemeClr val="dk1"/>
                </a:solidFill>
              </a:rPr>
              <a:t> </a:t>
            </a:r>
            <a:r>
              <a:rPr lang="en-GB" sz="1200" dirty="0" err="1">
                <a:solidFill>
                  <a:schemeClr val="dk1"/>
                </a:solidFill>
              </a:rPr>
              <a:t>karyawan</a:t>
            </a:r>
            <a:r>
              <a:rPr lang="en-GB" sz="1200" dirty="0">
                <a:solidFill>
                  <a:schemeClr val="dk1"/>
                </a:solidFill>
              </a:rPr>
              <a:t> yang </a:t>
            </a:r>
            <a:r>
              <a:rPr lang="en-GB" sz="1200" dirty="0" err="1">
                <a:solidFill>
                  <a:schemeClr val="dk1"/>
                </a:solidFill>
              </a:rPr>
              <a:t>setia</a:t>
            </a:r>
            <a:r>
              <a:rPr lang="en-GB" sz="1200" dirty="0">
                <a:solidFill>
                  <a:schemeClr val="dk1"/>
                </a:solidFill>
              </a:rPr>
              <a:t> dan </a:t>
            </a:r>
            <a:r>
              <a:rPr lang="en-GB" sz="1200" dirty="0" err="1">
                <a:solidFill>
                  <a:schemeClr val="dk1"/>
                </a:solidFill>
              </a:rPr>
              <a:t>masih</a:t>
            </a:r>
            <a:r>
              <a:rPr lang="en-GB" sz="1200" dirty="0">
                <a:solidFill>
                  <a:schemeClr val="dk1"/>
                </a:solidFill>
              </a:rPr>
              <a:t> </a:t>
            </a:r>
            <a:r>
              <a:rPr lang="en-GB" sz="1200" dirty="0" err="1">
                <a:solidFill>
                  <a:schemeClr val="dk1"/>
                </a:solidFill>
              </a:rPr>
              <a:t>bekerja</a:t>
            </a:r>
            <a:r>
              <a:rPr lang="en-GB" sz="1200" dirty="0">
                <a:solidFill>
                  <a:schemeClr val="dk1"/>
                </a:solidFill>
              </a:rPr>
              <a:t> pada </a:t>
            </a:r>
            <a:r>
              <a:rPr lang="en-GB" sz="1200" dirty="0" err="1">
                <a:solidFill>
                  <a:schemeClr val="dk1"/>
                </a:solidFill>
              </a:rPr>
              <a:t>perusahaan</a:t>
            </a:r>
            <a:r>
              <a:rPr lang="en-GB" sz="1200" dirty="0">
                <a:solidFill>
                  <a:schemeClr val="dk1"/>
                </a:solidFill>
              </a:rPr>
              <a:t> yang </a:t>
            </a:r>
            <a:r>
              <a:rPr lang="en-GB" sz="1200" dirty="0" err="1">
                <a:solidFill>
                  <a:schemeClr val="dk1"/>
                </a:solidFill>
              </a:rPr>
              <a:t>berarti</a:t>
            </a:r>
            <a:r>
              <a:rPr lang="en-GB" sz="1200" dirty="0">
                <a:solidFill>
                  <a:schemeClr val="dk1"/>
                </a:solidFill>
              </a:rPr>
              <a:t> </a:t>
            </a:r>
            <a:r>
              <a:rPr lang="en-GB" sz="1200" dirty="0" err="1">
                <a:solidFill>
                  <a:schemeClr val="dk1"/>
                </a:solidFill>
              </a:rPr>
              <a:t>jika</a:t>
            </a:r>
            <a:r>
              <a:rPr lang="en-GB" sz="1200" dirty="0">
                <a:solidFill>
                  <a:schemeClr val="dk1"/>
                </a:solidFill>
              </a:rPr>
              <a:t> </a:t>
            </a:r>
            <a:r>
              <a:rPr lang="en-GB" sz="1200" dirty="0" err="1">
                <a:solidFill>
                  <a:schemeClr val="dk1"/>
                </a:solidFill>
              </a:rPr>
              <a:t>karyawan</a:t>
            </a:r>
            <a:r>
              <a:rPr lang="en-GB" sz="1200" dirty="0">
                <a:solidFill>
                  <a:schemeClr val="dk1"/>
                </a:solidFill>
              </a:rPr>
              <a:t> </a:t>
            </a:r>
            <a:r>
              <a:rPr lang="en-GB" sz="1200" dirty="0" err="1">
                <a:solidFill>
                  <a:schemeClr val="dk1"/>
                </a:solidFill>
              </a:rPr>
              <a:t>masih</a:t>
            </a:r>
            <a:r>
              <a:rPr lang="en-GB" sz="1200" dirty="0">
                <a:solidFill>
                  <a:schemeClr val="dk1"/>
                </a:solidFill>
              </a:rPr>
              <a:t> </a:t>
            </a:r>
            <a:r>
              <a:rPr lang="en-GB" sz="1200" dirty="0" err="1">
                <a:solidFill>
                  <a:schemeClr val="dk1"/>
                </a:solidFill>
              </a:rPr>
              <a:t>bekerja</a:t>
            </a:r>
            <a:r>
              <a:rPr lang="en-GB" sz="1200" dirty="0">
                <a:solidFill>
                  <a:schemeClr val="dk1"/>
                </a:solidFill>
              </a:rPr>
              <a:t> </a:t>
            </a:r>
            <a:r>
              <a:rPr lang="en-GB" sz="1200" dirty="0" err="1">
                <a:solidFill>
                  <a:schemeClr val="dk1"/>
                </a:solidFill>
              </a:rPr>
              <a:t>maka</a:t>
            </a:r>
            <a:r>
              <a:rPr lang="en-GB" sz="1200" dirty="0">
                <a:solidFill>
                  <a:schemeClr val="dk1"/>
                </a:solidFill>
              </a:rPr>
              <a:t> </a:t>
            </a:r>
            <a:r>
              <a:rPr lang="en-GB" sz="1200" dirty="0" err="1">
                <a:solidFill>
                  <a:schemeClr val="dk1"/>
                </a:solidFill>
              </a:rPr>
              <a:t>karyawan</a:t>
            </a:r>
            <a:r>
              <a:rPr lang="en-GB" sz="1200" dirty="0">
                <a:solidFill>
                  <a:schemeClr val="dk1"/>
                </a:solidFill>
              </a:rPr>
              <a:t> </a:t>
            </a:r>
            <a:r>
              <a:rPr lang="en-GB" sz="1200" dirty="0" err="1">
                <a:solidFill>
                  <a:schemeClr val="dk1"/>
                </a:solidFill>
              </a:rPr>
              <a:t>tidak</a:t>
            </a:r>
            <a:r>
              <a:rPr lang="en-GB" sz="1200" dirty="0">
                <a:solidFill>
                  <a:schemeClr val="dk1"/>
                </a:solidFill>
              </a:rPr>
              <a:t> </a:t>
            </a:r>
            <a:r>
              <a:rPr lang="en-GB" sz="1200" dirty="0" err="1">
                <a:solidFill>
                  <a:schemeClr val="dk1"/>
                </a:solidFill>
              </a:rPr>
              <a:t>akan</a:t>
            </a:r>
            <a:r>
              <a:rPr lang="en-GB" sz="1200" dirty="0">
                <a:solidFill>
                  <a:schemeClr val="dk1"/>
                </a:solidFill>
              </a:rPr>
              <a:t> resign</a:t>
            </a:r>
          </a:p>
          <a:p>
            <a:pPr marL="171450" indent="-171450">
              <a:spcAft>
                <a:spcPts val="1200"/>
              </a:spcAft>
            </a:pPr>
            <a:r>
              <a:rPr lang="en-GB" sz="1200" dirty="0" err="1">
                <a:solidFill>
                  <a:schemeClr val="dk1"/>
                </a:solidFill>
              </a:rPr>
              <a:t>Alasan_masalah</a:t>
            </a:r>
            <a:r>
              <a:rPr lang="en-GB" sz="1200" dirty="0">
                <a:solidFill>
                  <a:schemeClr val="dk1"/>
                </a:solidFill>
              </a:rPr>
              <a:t> resign : </a:t>
            </a:r>
            <a:r>
              <a:rPr lang="en-GB" sz="1200" dirty="0" err="1">
                <a:solidFill>
                  <a:schemeClr val="dk1"/>
                </a:solidFill>
              </a:rPr>
              <a:t>untuk</a:t>
            </a:r>
            <a:r>
              <a:rPr lang="en-GB" sz="1200" dirty="0">
                <a:solidFill>
                  <a:schemeClr val="dk1"/>
                </a:solidFill>
              </a:rPr>
              <a:t> </a:t>
            </a:r>
            <a:r>
              <a:rPr lang="en-GB" sz="1200" dirty="0" err="1">
                <a:solidFill>
                  <a:schemeClr val="dk1"/>
                </a:solidFill>
              </a:rPr>
              <a:t>masalah</a:t>
            </a:r>
            <a:r>
              <a:rPr lang="en-GB" sz="1200" dirty="0">
                <a:solidFill>
                  <a:schemeClr val="dk1"/>
                </a:solidFill>
              </a:rPr>
              <a:t> </a:t>
            </a:r>
            <a:r>
              <a:rPr lang="en-GB" sz="1200" dirty="0" err="1">
                <a:solidFill>
                  <a:schemeClr val="dk1"/>
                </a:solidFill>
              </a:rPr>
              <a:t>kenyamanan</a:t>
            </a:r>
            <a:r>
              <a:rPr lang="en-GB" sz="1200" dirty="0">
                <a:solidFill>
                  <a:schemeClr val="dk1"/>
                </a:solidFill>
              </a:rPr>
              <a:t> dan </a:t>
            </a:r>
            <a:r>
              <a:rPr lang="en-GB" sz="1200" dirty="0" err="1">
                <a:solidFill>
                  <a:schemeClr val="dk1"/>
                </a:solidFill>
              </a:rPr>
              <a:t>masalah</a:t>
            </a:r>
            <a:r>
              <a:rPr lang="en-GB" sz="1200" dirty="0">
                <a:solidFill>
                  <a:schemeClr val="dk1"/>
                </a:solidFill>
              </a:rPr>
              <a:t> </a:t>
            </a:r>
            <a:r>
              <a:rPr lang="en-GB" sz="1200" dirty="0" err="1">
                <a:solidFill>
                  <a:schemeClr val="dk1"/>
                </a:solidFill>
              </a:rPr>
              <a:t>karir</a:t>
            </a:r>
            <a:r>
              <a:rPr lang="en-GB" sz="1200" dirty="0">
                <a:solidFill>
                  <a:schemeClr val="dk1"/>
                </a:solidFill>
              </a:rPr>
              <a:t>, yang </a:t>
            </a:r>
            <a:r>
              <a:rPr lang="en-GB" sz="1200" dirty="0" err="1">
                <a:solidFill>
                  <a:schemeClr val="dk1"/>
                </a:solidFill>
              </a:rPr>
              <a:t>menunjukkan</a:t>
            </a:r>
            <a:r>
              <a:rPr lang="en-GB" sz="1200" dirty="0">
                <a:solidFill>
                  <a:schemeClr val="dk1"/>
                </a:solidFill>
              </a:rPr>
              <a:t> </a:t>
            </a:r>
            <a:r>
              <a:rPr lang="en-GB" sz="1200" dirty="0" err="1">
                <a:solidFill>
                  <a:schemeClr val="dk1"/>
                </a:solidFill>
              </a:rPr>
              <a:t>bahwa</a:t>
            </a:r>
            <a:r>
              <a:rPr lang="en-GB" sz="1200" dirty="0">
                <a:solidFill>
                  <a:schemeClr val="dk1"/>
                </a:solidFill>
              </a:rPr>
              <a:t> </a:t>
            </a:r>
            <a:r>
              <a:rPr lang="en-GB" sz="1200" dirty="0" err="1">
                <a:solidFill>
                  <a:schemeClr val="dk1"/>
                </a:solidFill>
              </a:rPr>
              <a:t>kenyamanan</a:t>
            </a:r>
            <a:r>
              <a:rPr lang="en-GB" sz="1200" dirty="0">
                <a:solidFill>
                  <a:schemeClr val="dk1"/>
                </a:solidFill>
              </a:rPr>
              <a:t> </a:t>
            </a:r>
            <a:r>
              <a:rPr lang="en-GB" sz="1200" dirty="0" err="1">
                <a:solidFill>
                  <a:schemeClr val="dk1"/>
                </a:solidFill>
              </a:rPr>
              <a:t>dari</a:t>
            </a:r>
            <a:r>
              <a:rPr lang="en-GB" sz="1200" dirty="0">
                <a:solidFill>
                  <a:schemeClr val="dk1"/>
                </a:solidFill>
              </a:rPr>
              <a:t> </a:t>
            </a:r>
            <a:r>
              <a:rPr lang="en-GB" sz="1200" dirty="0" err="1">
                <a:solidFill>
                  <a:schemeClr val="dk1"/>
                </a:solidFill>
              </a:rPr>
              <a:t>lingkungan</a:t>
            </a:r>
            <a:r>
              <a:rPr lang="en-GB" sz="1200" dirty="0">
                <a:solidFill>
                  <a:schemeClr val="dk1"/>
                </a:solidFill>
              </a:rPr>
              <a:t> </a:t>
            </a:r>
            <a:r>
              <a:rPr lang="en-GB" sz="1200" dirty="0" err="1">
                <a:solidFill>
                  <a:schemeClr val="dk1"/>
                </a:solidFill>
              </a:rPr>
              <a:t>kerja</a:t>
            </a:r>
            <a:r>
              <a:rPr lang="en-GB" sz="1200" dirty="0">
                <a:solidFill>
                  <a:schemeClr val="dk1"/>
                </a:solidFill>
              </a:rPr>
              <a:t> dan </a:t>
            </a:r>
            <a:r>
              <a:rPr lang="en-GB" sz="1200" dirty="0" err="1">
                <a:solidFill>
                  <a:schemeClr val="dk1"/>
                </a:solidFill>
              </a:rPr>
              <a:t>karir</a:t>
            </a:r>
            <a:r>
              <a:rPr lang="en-GB" sz="1200" dirty="0">
                <a:solidFill>
                  <a:schemeClr val="dk1"/>
                </a:solidFill>
              </a:rPr>
              <a:t> yang </a:t>
            </a:r>
            <a:r>
              <a:rPr lang="en-GB" sz="1200" dirty="0" err="1">
                <a:solidFill>
                  <a:schemeClr val="dk1"/>
                </a:solidFill>
              </a:rPr>
              <a:t>jelas</a:t>
            </a:r>
            <a:r>
              <a:rPr lang="en-GB" sz="1200" dirty="0">
                <a:solidFill>
                  <a:schemeClr val="dk1"/>
                </a:solidFill>
              </a:rPr>
              <a:t> </a:t>
            </a:r>
            <a:r>
              <a:rPr lang="en-GB" sz="1200" dirty="0" err="1">
                <a:solidFill>
                  <a:schemeClr val="dk1"/>
                </a:solidFill>
              </a:rPr>
              <a:t>akan</a:t>
            </a:r>
            <a:r>
              <a:rPr lang="en-GB" sz="1200" dirty="0">
                <a:solidFill>
                  <a:schemeClr val="dk1"/>
                </a:solidFill>
              </a:rPr>
              <a:t> </a:t>
            </a:r>
            <a:r>
              <a:rPr lang="en-GB" sz="1200" dirty="0" err="1">
                <a:solidFill>
                  <a:schemeClr val="dk1"/>
                </a:solidFill>
              </a:rPr>
              <a:t>menurunkan</a:t>
            </a:r>
            <a:r>
              <a:rPr lang="en-GB" sz="1200" dirty="0">
                <a:solidFill>
                  <a:schemeClr val="dk1"/>
                </a:solidFill>
              </a:rPr>
              <a:t> </a:t>
            </a:r>
            <a:r>
              <a:rPr lang="en-GB" sz="1200" dirty="0" err="1">
                <a:solidFill>
                  <a:schemeClr val="dk1"/>
                </a:solidFill>
              </a:rPr>
              <a:t>tingkat</a:t>
            </a:r>
            <a:r>
              <a:rPr lang="en-GB" sz="1200" dirty="0">
                <a:solidFill>
                  <a:schemeClr val="dk1"/>
                </a:solidFill>
              </a:rPr>
              <a:t> </a:t>
            </a:r>
            <a:r>
              <a:rPr lang="en-GB" sz="1200" dirty="0" err="1">
                <a:solidFill>
                  <a:schemeClr val="dk1"/>
                </a:solidFill>
              </a:rPr>
              <a:t>karyawan</a:t>
            </a:r>
            <a:r>
              <a:rPr lang="en-GB" sz="1200" dirty="0">
                <a:solidFill>
                  <a:schemeClr val="dk1"/>
                </a:solidFill>
              </a:rPr>
              <a:t> resign</a:t>
            </a:r>
          </a:p>
          <a:p>
            <a:pPr marL="171450" indent="-171450">
              <a:spcAft>
                <a:spcPts val="1200"/>
              </a:spcAft>
            </a:pPr>
            <a:r>
              <a:rPr lang="en-GB" sz="1200" dirty="0" err="1">
                <a:solidFill>
                  <a:schemeClr val="dk1"/>
                </a:solidFill>
              </a:rPr>
              <a:t>Lama_kerja</a:t>
            </a:r>
            <a:r>
              <a:rPr lang="en-GB" sz="1200" dirty="0">
                <a:solidFill>
                  <a:schemeClr val="dk1"/>
                </a:solidFill>
              </a:rPr>
              <a:t> dan </a:t>
            </a:r>
            <a:r>
              <a:rPr lang="en-GB" sz="1200" dirty="0" err="1">
                <a:solidFill>
                  <a:schemeClr val="dk1"/>
                </a:solidFill>
              </a:rPr>
              <a:t>Umur</a:t>
            </a:r>
            <a:r>
              <a:rPr lang="en-GB" sz="1200" dirty="0">
                <a:solidFill>
                  <a:schemeClr val="dk1"/>
                </a:solidFill>
              </a:rPr>
              <a:t> : </a:t>
            </a:r>
            <a:r>
              <a:rPr lang="en-GB" sz="1200" dirty="0" err="1">
                <a:solidFill>
                  <a:schemeClr val="dk1"/>
                </a:solidFill>
              </a:rPr>
              <a:t>menunjukkan</a:t>
            </a:r>
            <a:r>
              <a:rPr lang="en-GB" sz="1200" dirty="0">
                <a:solidFill>
                  <a:schemeClr val="dk1"/>
                </a:solidFill>
              </a:rPr>
              <a:t> lama </a:t>
            </a:r>
            <a:r>
              <a:rPr lang="en-GB" sz="1200" dirty="0" err="1">
                <a:solidFill>
                  <a:schemeClr val="dk1"/>
                </a:solidFill>
              </a:rPr>
              <a:t>bekerjanya</a:t>
            </a:r>
            <a:r>
              <a:rPr lang="en-GB" sz="1200" dirty="0">
                <a:solidFill>
                  <a:schemeClr val="dk1"/>
                </a:solidFill>
              </a:rPr>
              <a:t> </a:t>
            </a:r>
            <a:r>
              <a:rPr lang="en-GB" sz="1200" dirty="0" err="1">
                <a:solidFill>
                  <a:schemeClr val="dk1"/>
                </a:solidFill>
              </a:rPr>
              <a:t>karyawan</a:t>
            </a:r>
            <a:r>
              <a:rPr lang="en-GB" sz="1200" dirty="0">
                <a:solidFill>
                  <a:schemeClr val="dk1"/>
                </a:solidFill>
              </a:rPr>
              <a:t> yang </a:t>
            </a:r>
            <a:r>
              <a:rPr lang="en-GB" sz="1200" dirty="0" err="1">
                <a:solidFill>
                  <a:schemeClr val="dk1"/>
                </a:solidFill>
              </a:rPr>
              <a:t>membuatnya</a:t>
            </a:r>
            <a:r>
              <a:rPr lang="en-GB" sz="1200" dirty="0">
                <a:solidFill>
                  <a:schemeClr val="dk1"/>
                </a:solidFill>
              </a:rPr>
              <a:t> </a:t>
            </a:r>
            <a:r>
              <a:rPr lang="en-GB" sz="1200" dirty="0" err="1">
                <a:solidFill>
                  <a:schemeClr val="dk1"/>
                </a:solidFill>
              </a:rPr>
              <a:t>bertambah</a:t>
            </a:r>
            <a:r>
              <a:rPr lang="en-GB" sz="1200" dirty="0">
                <a:solidFill>
                  <a:schemeClr val="dk1"/>
                </a:solidFill>
              </a:rPr>
              <a:t> </a:t>
            </a:r>
            <a:r>
              <a:rPr lang="en-GB" sz="1200" dirty="0" err="1">
                <a:solidFill>
                  <a:schemeClr val="dk1"/>
                </a:solidFill>
              </a:rPr>
              <a:t>umur</a:t>
            </a:r>
            <a:r>
              <a:rPr lang="en-GB" sz="1200" dirty="0">
                <a:solidFill>
                  <a:schemeClr val="dk1"/>
                </a:solidFill>
              </a:rPr>
              <a:t> </a:t>
            </a:r>
            <a:r>
              <a:rPr lang="en-GB" sz="1200" dirty="0" err="1">
                <a:solidFill>
                  <a:schemeClr val="dk1"/>
                </a:solidFill>
              </a:rPr>
              <a:t>dapat</a:t>
            </a:r>
            <a:r>
              <a:rPr lang="en-GB" sz="1200" dirty="0">
                <a:solidFill>
                  <a:schemeClr val="dk1"/>
                </a:solidFill>
              </a:rPr>
              <a:t> </a:t>
            </a:r>
            <a:r>
              <a:rPr lang="en-GB" sz="1200" dirty="0" err="1">
                <a:solidFill>
                  <a:schemeClr val="dk1"/>
                </a:solidFill>
              </a:rPr>
              <a:t>mempengaruhi</a:t>
            </a:r>
            <a:r>
              <a:rPr lang="en-GB" sz="1200" dirty="0">
                <a:solidFill>
                  <a:schemeClr val="dk1"/>
                </a:solidFill>
              </a:rPr>
              <a:t> </a:t>
            </a:r>
            <a:r>
              <a:rPr lang="en-GB" sz="1200" dirty="0" err="1">
                <a:solidFill>
                  <a:schemeClr val="dk1"/>
                </a:solidFill>
              </a:rPr>
              <a:t>tingkat</a:t>
            </a:r>
            <a:r>
              <a:rPr lang="en-GB" sz="1200" dirty="0">
                <a:solidFill>
                  <a:schemeClr val="dk1"/>
                </a:solidFill>
              </a:rPr>
              <a:t> </a:t>
            </a:r>
            <a:r>
              <a:rPr lang="en-GB" sz="1200" dirty="0" err="1">
                <a:solidFill>
                  <a:schemeClr val="dk1"/>
                </a:solidFill>
              </a:rPr>
              <a:t>karyawan</a:t>
            </a:r>
            <a:r>
              <a:rPr lang="en-GB" sz="1200" dirty="0">
                <a:solidFill>
                  <a:schemeClr val="dk1"/>
                </a:solidFill>
              </a:rPr>
              <a:t> </a:t>
            </a:r>
            <a:r>
              <a:rPr lang="en-GB" sz="1200" dirty="0" err="1">
                <a:solidFill>
                  <a:schemeClr val="dk1"/>
                </a:solidFill>
              </a:rPr>
              <a:t>reesign</a:t>
            </a:r>
            <a:endParaRPr lang="en-GB" sz="1200" dirty="0">
              <a:solidFill>
                <a:schemeClr val="dk1"/>
              </a:solidFill>
            </a:endParaRPr>
          </a:p>
          <a:p>
            <a:pPr marL="171450" indent="-171450">
              <a:spcAft>
                <a:spcPts val="1200"/>
              </a:spcAft>
            </a:pPr>
            <a:r>
              <a:rPr lang="en-GB" sz="1200" dirty="0" err="1">
                <a:solidFill>
                  <a:schemeClr val="dk1"/>
                </a:solidFill>
              </a:rPr>
              <a:t>Performane</a:t>
            </a:r>
            <a:r>
              <a:rPr lang="en-GB" sz="1200" dirty="0">
                <a:solidFill>
                  <a:schemeClr val="dk1"/>
                </a:solidFill>
              </a:rPr>
              <a:t> &amp; </a:t>
            </a:r>
            <a:r>
              <a:rPr lang="en-GB" sz="1200" dirty="0" err="1">
                <a:solidFill>
                  <a:schemeClr val="dk1"/>
                </a:solidFill>
              </a:rPr>
              <a:t>Jumlah</a:t>
            </a:r>
            <a:r>
              <a:rPr lang="en-GB" sz="1200" dirty="0">
                <a:solidFill>
                  <a:schemeClr val="dk1"/>
                </a:solidFill>
              </a:rPr>
              <a:t> </a:t>
            </a:r>
            <a:r>
              <a:rPr lang="en-GB" sz="1200" dirty="0" err="1">
                <a:solidFill>
                  <a:schemeClr val="dk1"/>
                </a:solidFill>
              </a:rPr>
              <a:t>keikutsertaan</a:t>
            </a:r>
            <a:r>
              <a:rPr lang="en-GB" sz="1200" dirty="0">
                <a:solidFill>
                  <a:schemeClr val="dk1"/>
                </a:solidFill>
              </a:rPr>
              <a:t> </a:t>
            </a:r>
            <a:r>
              <a:rPr lang="en-GB" sz="1200" dirty="0" err="1">
                <a:solidFill>
                  <a:schemeClr val="dk1"/>
                </a:solidFill>
              </a:rPr>
              <a:t>projek</a:t>
            </a:r>
            <a:r>
              <a:rPr lang="en-GB" sz="1200" dirty="0">
                <a:solidFill>
                  <a:schemeClr val="dk1"/>
                </a:solidFill>
              </a:rPr>
              <a:t> : </a:t>
            </a:r>
            <a:r>
              <a:rPr lang="en-GB" sz="1200" dirty="0" err="1">
                <a:solidFill>
                  <a:schemeClr val="dk1"/>
                </a:solidFill>
              </a:rPr>
              <a:t>menunjukkan</a:t>
            </a:r>
            <a:r>
              <a:rPr lang="en-GB" sz="1200" dirty="0">
                <a:solidFill>
                  <a:schemeClr val="dk1"/>
                </a:solidFill>
              </a:rPr>
              <a:t> </a:t>
            </a:r>
            <a:r>
              <a:rPr lang="en-GB" sz="1200" dirty="0" err="1">
                <a:solidFill>
                  <a:schemeClr val="dk1"/>
                </a:solidFill>
              </a:rPr>
              <a:t>pengaruh</a:t>
            </a:r>
            <a:r>
              <a:rPr lang="en-GB" sz="1200" dirty="0">
                <a:solidFill>
                  <a:schemeClr val="dk1"/>
                </a:solidFill>
              </a:rPr>
              <a:t> </a:t>
            </a:r>
            <a:r>
              <a:rPr lang="en-GB" sz="1200" dirty="0" err="1">
                <a:solidFill>
                  <a:schemeClr val="dk1"/>
                </a:solidFill>
              </a:rPr>
              <a:t>dari</a:t>
            </a:r>
            <a:r>
              <a:rPr lang="en-GB" sz="1200" dirty="0">
                <a:solidFill>
                  <a:schemeClr val="dk1"/>
                </a:solidFill>
              </a:rPr>
              <a:t> </a:t>
            </a:r>
            <a:r>
              <a:rPr lang="en-GB" sz="1200" dirty="0" err="1">
                <a:solidFill>
                  <a:schemeClr val="dk1"/>
                </a:solidFill>
              </a:rPr>
              <a:t>performansi</a:t>
            </a:r>
            <a:r>
              <a:rPr lang="en-GB" sz="1200" dirty="0">
                <a:solidFill>
                  <a:schemeClr val="dk1"/>
                </a:solidFill>
              </a:rPr>
              <a:t> </a:t>
            </a:r>
            <a:r>
              <a:rPr lang="en-GB" sz="1200" dirty="0" err="1">
                <a:solidFill>
                  <a:schemeClr val="dk1"/>
                </a:solidFill>
              </a:rPr>
              <a:t>karyawan</a:t>
            </a:r>
            <a:r>
              <a:rPr lang="en-GB" sz="1200" dirty="0">
                <a:solidFill>
                  <a:schemeClr val="dk1"/>
                </a:solidFill>
              </a:rPr>
              <a:t> dan </a:t>
            </a:r>
            <a:r>
              <a:rPr lang="en-GB" sz="1200" dirty="0" err="1">
                <a:solidFill>
                  <a:schemeClr val="dk1"/>
                </a:solidFill>
              </a:rPr>
              <a:t>jumlah</a:t>
            </a:r>
            <a:r>
              <a:rPr lang="en-GB" sz="1200" dirty="0">
                <a:solidFill>
                  <a:schemeClr val="dk1"/>
                </a:solidFill>
              </a:rPr>
              <a:t> </a:t>
            </a:r>
            <a:r>
              <a:rPr lang="en-GB" sz="1200" dirty="0" err="1">
                <a:solidFill>
                  <a:schemeClr val="dk1"/>
                </a:solidFill>
              </a:rPr>
              <a:t>proyek</a:t>
            </a:r>
            <a:r>
              <a:rPr lang="en-GB" sz="1200" dirty="0">
                <a:solidFill>
                  <a:schemeClr val="dk1"/>
                </a:solidFill>
              </a:rPr>
              <a:t> yang </a:t>
            </a:r>
            <a:r>
              <a:rPr lang="en-GB" sz="1200" dirty="0" err="1">
                <a:solidFill>
                  <a:schemeClr val="dk1"/>
                </a:solidFill>
              </a:rPr>
              <a:t>dikerjakan</a:t>
            </a:r>
            <a:r>
              <a:rPr lang="en-GB" sz="1200" dirty="0">
                <a:solidFill>
                  <a:schemeClr val="dk1"/>
                </a:solidFill>
              </a:rPr>
              <a:t> pada </a:t>
            </a:r>
            <a:r>
              <a:rPr lang="en-GB" sz="1200" dirty="0" err="1">
                <a:solidFill>
                  <a:schemeClr val="dk1"/>
                </a:solidFill>
              </a:rPr>
              <a:t>tingkat</a:t>
            </a:r>
            <a:r>
              <a:rPr lang="en-GB" sz="1200" dirty="0">
                <a:solidFill>
                  <a:schemeClr val="dk1"/>
                </a:solidFill>
              </a:rPr>
              <a:t> </a:t>
            </a:r>
            <a:r>
              <a:rPr lang="en-GB" sz="1200" dirty="0" err="1">
                <a:solidFill>
                  <a:schemeClr val="dk1"/>
                </a:solidFill>
              </a:rPr>
              <a:t>karyawan</a:t>
            </a:r>
            <a:r>
              <a:rPr lang="en-GB" sz="1200" dirty="0">
                <a:solidFill>
                  <a:schemeClr val="dk1"/>
                </a:solidFill>
              </a:rPr>
              <a:t> resign</a:t>
            </a:r>
          </a:p>
          <a:p>
            <a:pPr marL="0" indent="0">
              <a:spcAft>
                <a:spcPts val="1200"/>
              </a:spcAft>
              <a:buNone/>
            </a:pPr>
            <a:endParaRPr lang="en-GB" sz="1200" dirty="0">
              <a:solidFill>
                <a:schemeClr val="dk1"/>
              </a:solidFill>
            </a:endParaRPr>
          </a:p>
          <a:p>
            <a:pPr marL="228600" indent="-228600">
              <a:spcAft>
                <a:spcPts val="1200"/>
              </a:spcAft>
              <a:buFont typeface="Arial"/>
              <a:buAutoNum type="arabicPeriod"/>
            </a:pPr>
            <a:endParaRPr lang="en-GB" sz="1200" dirty="0">
              <a:solidFill>
                <a:schemeClr val="dk1"/>
              </a:solidFill>
            </a:endParaRPr>
          </a:p>
        </p:txBody>
      </p:sp>
      <p:sp>
        <p:nvSpPr>
          <p:cNvPr id="14" name="Google Shape;55;p13">
            <a:extLst>
              <a:ext uri="{FF2B5EF4-FFF2-40B4-BE49-F238E27FC236}">
                <a16:creationId xmlns:a16="http://schemas.microsoft.com/office/drawing/2014/main" id="{A62D448F-4327-FCBF-750A-F40ECE7DFBE7}"/>
              </a:ext>
            </a:extLst>
          </p:cNvPr>
          <p:cNvSpPr txBox="1">
            <a:spLocks/>
          </p:cNvSpPr>
          <p:nvPr/>
        </p:nvSpPr>
        <p:spPr>
          <a:xfrm>
            <a:off x="5379928" y="3277054"/>
            <a:ext cx="3676390" cy="851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spcAft>
                <a:spcPts val="1200"/>
              </a:spcAft>
              <a:buFont typeface="Arial"/>
              <a:buNone/>
            </a:pPr>
            <a:r>
              <a:rPr lang="en-GB" sz="1200" b="1" dirty="0">
                <a:solidFill>
                  <a:schemeClr val="dk1"/>
                </a:solidFill>
              </a:rPr>
              <a:t>Dari </a:t>
            </a:r>
            <a:r>
              <a:rPr lang="en-GB" sz="1200" b="1" dirty="0" err="1">
                <a:solidFill>
                  <a:schemeClr val="dk1"/>
                </a:solidFill>
              </a:rPr>
              <a:t>faktor</a:t>
            </a:r>
            <a:r>
              <a:rPr lang="en-GB" sz="1200" b="1" dirty="0">
                <a:solidFill>
                  <a:schemeClr val="dk1"/>
                </a:solidFill>
              </a:rPr>
              <a:t>-factor </a:t>
            </a:r>
            <a:r>
              <a:rPr lang="en-GB" sz="1200" b="1" dirty="0" err="1">
                <a:solidFill>
                  <a:schemeClr val="dk1"/>
                </a:solidFill>
              </a:rPr>
              <a:t>menggunakan</a:t>
            </a:r>
            <a:r>
              <a:rPr lang="en-GB" sz="1200" b="1" dirty="0">
                <a:solidFill>
                  <a:schemeClr val="dk1"/>
                </a:solidFill>
              </a:rPr>
              <a:t> feature </a:t>
            </a:r>
            <a:r>
              <a:rPr lang="en-GB" sz="1200" b="1" dirty="0" err="1">
                <a:solidFill>
                  <a:schemeClr val="dk1"/>
                </a:solidFill>
              </a:rPr>
              <a:t>importence</a:t>
            </a:r>
            <a:r>
              <a:rPr lang="en-GB" sz="1200" b="1" dirty="0">
                <a:solidFill>
                  <a:schemeClr val="dk1"/>
                </a:solidFill>
              </a:rPr>
              <a:t> </a:t>
            </a:r>
            <a:r>
              <a:rPr lang="en-GB" sz="1200" b="1" dirty="0" err="1">
                <a:solidFill>
                  <a:schemeClr val="dk1"/>
                </a:solidFill>
              </a:rPr>
              <a:t>dapat</a:t>
            </a:r>
            <a:r>
              <a:rPr lang="en-GB" sz="1200" b="1" dirty="0">
                <a:solidFill>
                  <a:schemeClr val="dk1"/>
                </a:solidFill>
              </a:rPr>
              <a:t> </a:t>
            </a:r>
            <a:r>
              <a:rPr lang="en-GB" sz="1200" b="1" dirty="0" err="1">
                <a:solidFill>
                  <a:schemeClr val="dk1"/>
                </a:solidFill>
              </a:rPr>
              <a:t>dilakukannya</a:t>
            </a:r>
            <a:r>
              <a:rPr lang="en-GB" sz="1200" b="1" dirty="0">
                <a:solidFill>
                  <a:schemeClr val="dk1"/>
                </a:solidFill>
              </a:rPr>
              <a:t> </a:t>
            </a:r>
            <a:r>
              <a:rPr lang="en-GB" sz="1200" b="1" dirty="0" err="1">
                <a:solidFill>
                  <a:schemeClr val="dk1"/>
                </a:solidFill>
              </a:rPr>
              <a:t>perbaikan</a:t>
            </a:r>
            <a:r>
              <a:rPr lang="en-GB" sz="1200" b="1" dirty="0">
                <a:solidFill>
                  <a:schemeClr val="dk1"/>
                </a:solidFill>
              </a:rPr>
              <a:t> </a:t>
            </a:r>
            <a:r>
              <a:rPr lang="en-GB" sz="1200" b="1" dirty="0" err="1">
                <a:solidFill>
                  <a:schemeClr val="dk1"/>
                </a:solidFill>
              </a:rPr>
              <a:t>sesuai</a:t>
            </a:r>
            <a:r>
              <a:rPr lang="en-GB" sz="1200" b="1" dirty="0">
                <a:solidFill>
                  <a:schemeClr val="dk1"/>
                </a:solidFill>
              </a:rPr>
              <a:t> </a:t>
            </a:r>
            <a:r>
              <a:rPr lang="en-GB" sz="1200" b="1" dirty="0" err="1">
                <a:solidFill>
                  <a:schemeClr val="dk1"/>
                </a:solidFill>
              </a:rPr>
              <a:t>dengan</a:t>
            </a:r>
            <a:r>
              <a:rPr lang="en-GB" sz="1200" b="1" dirty="0">
                <a:solidFill>
                  <a:schemeClr val="dk1"/>
                </a:solidFill>
              </a:rPr>
              <a:t> factor yang </a:t>
            </a:r>
            <a:r>
              <a:rPr lang="en-GB" sz="1200" b="1" dirty="0" err="1">
                <a:solidFill>
                  <a:schemeClr val="dk1"/>
                </a:solidFill>
              </a:rPr>
              <a:t>muncul</a:t>
            </a:r>
            <a:r>
              <a:rPr lang="en-GB" sz="1200" b="1" dirty="0">
                <a:solidFill>
                  <a:schemeClr val="dk1"/>
                </a:solidFill>
              </a:rPr>
              <a:t>, </a:t>
            </a:r>
            <a:r>
              <a:rPr lang="en-GB" sz="1200" b="1" dirty="0" err="1">
                <a:solidFill>
                  <a:schemeClr val="dk1"/>
                </a:solidFill>
              </a:rPr>
              <a:t>dengan</a:t>
            </a:r>
            <a:r>
              <a:rPr lang="en-GB" sz="1200" b="1" dirty="0">
                <a:solidFill>
                  <a:schemeClr val="dk1"/>
                </a:solidFill>
              </a:rPr>
              <a:t> </a:t>
            </a:r>
            <a:r>
              <a:rPr lang="en-GB" sz="1200" b="1" dirty="0" err="1">
                <a:solidFill>
                  <a:schemeClr val="dk1"/>
                </a:solidFill>
              </a:rPr>
              <a:t>perbaikan</a:t>
            </a:r>
            <a:r>
              <a:rPr lang="en-GB" sz="1200" b="1" dirty="0">
                <a:solidFill>
                  <a:schemeClr val="dk1"/>
                </a:solidFill>
              </a:rPr>
              <a:t> factor </a:t>
            </a:r>
            <a:r>
              <a:rPr lang="en-GB" sz="1200" b="1" dirty="0" err="1">
                <a:solidFill>
                  <a:schemeClr val="dk1"/>
                </a:solidFill>
              </a:rPr>
              <a:t>tersebut</a:t>
            </a:r>
            <a:r>
              <a:rPr lang="en-GB" sz="1200" b="1" dirty="0">
                <a:solidFill>
                  <a:schemeClr val="dk1"/>
                </a:solidFill>
              </a:rPr>
              <a:t> </a:t>
            </a:r>
            <a:r>
              <a:rPr lang="en-GB" sz="1200" b="1" dirty="0" err="1">
                <a:solidFill>
                  <a:schemeClr val="dk1"/>
                </a:solidFill>
              </a:rPr>
              <a:t>maka</a:t>
            </a:r>
            <a:r>
              <a:rPr lang="en-GB" sz="1200" b="1" dirty="0">
                <a:solidFill>
                  <a:schemeClr val="dk1"/>
                </a:solidFill>
              </a:rPr>
              <a:t> </a:t>
            </a:r>
            <a:r>
              <a:rPr lang="en-GB" sz="1200" b="1" dirty="0" err="1">
                <a:solidFill>
                  <a:schemeClr val="dk1"/>
                </a:solidFill>
              </a:rPr>
              <a:t>tingkat</a:t>
            </a:r>
            <a:r>
              <a:rPr lang="en-GB" sz="1200" b="1" dirty="0">
                <a:solidFill>
                  <a:schemeClr val="dk1"/>
                </a:solidFill>
              </a:rPr>
              <a:t> </a:t>
            </a:r>
            <a:r>
              <a:rPr lang="en-GB" sz="1200" b="1" dirty="0" err="1">
                <a:solidFill>
                  <a:schemeClr val="dk1"/>
                </a:solidFill>
              </a:rPr>
              <a:t>karyawan</a:t>
            </a:r>
            <a:r>
              <a:rPr lang="en-GB" sz="1200" b="1" dirty="0">
                <a:solidFill>
                  <a:schemeClr val="dk1"/>
                </a:solidFill>
              </a:rPr>
              <a:t> resign </a:t>
            </a:r>
            <a:r>
              <a:rPr lang="en-GB" sz="1200" b="1" dirty="0" err="1">
                <a:solidFill>
                  <a:schemeClr val="dk1"/>
                </a:solidFill>
              </a:rPr>
              <a:t>pasti</a:t>
            </a:r>
            <a:r>
              <a:rPr lang="en-GB" sz="1200" b="1" dirty="0">
                <a:solidFill>
                  <a:schemeClr val="dk1"/>
                </a:solidFill>
              </a:rPr>
              <a:t> </a:t>
            </a:r>
            <a:r>
              <a:rPr lang="en-GB" sz="1200" b="1" dirty="0" err="1">
                <a:solidFill>
                  <a:schemeClr val="dk1"/>
                </a:solidFill>
              </a:rPr>
              <a:t>akan</a:t>
            </a:r>
            <a:r>
              <a:rPr lang="en-GB" sz="1200" b="1" dirty="0">
                <a:solidFill>
                  <a:schemeClr val="dk1"/>
                </a:solidFill>
              </a:rPr>
              <a:t> </a:t>
            </a:r>
            <a:r>
              <a:rPr lang="en-GB" sz="1200" b="1" dirty="0" err="1">
                <a:solidFill>
                  <a:schemeClr val="dk1"/>
                </a:solidFill>
              </a:rPr>
              <a:t>turun</a:t>
            </a:r>
            <a:r>
              <a:rPr lang="en-GB" sz="1200" b="1" dirty="0">
                <a:solidFill>
                  <a:schemeClr val="dk1"/>
                </a:solidFill>
              </a:rPr>
              <a:t> dan </a:t>
            </a:r>
            <a:r>
              <a:rPr lang="en-GB" sz="1200" b="1" dirty="0" err="1">
                <a:solidFill>
                  <a:schemeClr val="dk1"/>
                </a:solidFill>
              </a:rPr>
              <a:t>perusahaan</a:t>
            </a:r>
            <a:r>
              <a:rPr lang="en-GB" sz="1200" b="1" dirty="0">
                <a:solidFill>
                  <a:schemeClr val="dk1"/>
                </a:solidFill>
              </a:rPr>
              <a:t> </a:t>
            </a:r>
            <a:r>
              <a:rPr lang="en-GB" sz="1200" b="1" dirty="0" err="1">
                <a:solidFill>
                  <a:schemeClr val="dk1"/>
                </a:solidFill>
              </a:rPr>
              <a:t>akan</a:t>
            </a:r>
            <a:r>
              <a:rPr lang="en-GB" sz="1200" b="1" dirty="0">
                <a:solidFill>
                  <a:schemeClr val="dk1"/>
                </a:solidFill>
              </a:rPr>
              <a:t> </a:t>
            </a:r>
            <a:r>
              <a:rPr lang="en-GB" sz="1200" b="1" dirty="0" err="1">
                <a:solidFill>
                  <a:schemeClr val="dk1"/>
                </a:solidFill>
              </a:rPr>
              <a:t>terus</a:t>
            </a:r>
            <a:r>
              <a:rPr lang="en-GB" sz="1200" b="1" dirty="0">
                <a:solidFill>
                  <a:schemeClr val="dk1"/>
                </a:solidFill>
              </a:rPr>
              <a:t> </a:t>
            </a:r>
            <a:r>
              <a:rPr lang="en-GB" sz="1200" b="1" dirty="0" err="1">
                <a:solidFill>
                  <a:schemeClr val="dk1"/>
                </a:solidFill>
              </a:rPr>
              <a:t>berkembang</a:t>
            </a:r>
            <a:endParaRPr lang="en-GB" sz="1200" b="1" dirty="0">
              <a:solidFill>
                <a:schemeClr val="dk1"/>
              </a:solidFill>
            </a:endParaRPr>
          </a:p>
        </p:txBody>
      </p:sp>
    </p:spTree>
    <p:extLst>
      <p:ext uri="{BB962C8B-B14F-4D97-AF65-F5344CB8AC3E}">
        <p14:creationId xmlns:p14="http://schemas.microsoft.com/office/powerpoint/2010/main" val="263404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61425"/>
            <a:ext cx="81807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Presenting Machine Learning Products to the Business Users</a:t>
            </a:r>
            <a:endParaRPr sz="1798" b="1">
              <a:latin typeface="Roboto"/>
              <a:ea typeface="Roboto"/>
              <a:cs typeface="Roboto"/>
              <a:sym typeface="Roboto"/>
            </a:endParaRPr>
          </a:p>
        </p:txBody>
      </p:sp>
      <p:sp>
        <p:nvSpPr>
          <p:cNvPr id="2" name="TextBox 1">
            <a:extLst>
              <a:ext uri="{FF2B5EF4-FFF2-40B4-BE49-F238E27FC236}">
                <a16:creationId xmlns:a16="http://schemas.microsoft.com/office/drawing/2014/main" id="{F9D935CE-B018-28FA-C3F4-122095300233}"/>
              </a:ext>
            </a:extLst>
          </p:cNvPr>
          <p:cNvSpPr txBox="1"/>
          <p:nvPr/>
        </p:nvSpPr>
        <p:spPr>
          <a:xfrm>
            <a:off x="0" y="503052"/>
            <a:ext cx="4572000" cy="338554"/>
          </a:xfrm>
          <a:prstGeom prst="rect">
            <a:avLst/>
          </a:prstGeom>
          <a:noFill/>
        </p:spPr>
        <p:txBody>
          <a:bodyPr wrap="square">
            <a:spAutoFit/>
          </a:bodyPr>
          <a:lstStyle/>
          <a:p>
            <a:r>
              <a:rPr lang="en" sz="1600" b="1" dirty="0">
                <a:solidFill>
                  <a:schemeClr val="dk1"/>
                </a:solidFill>
              </a:rPr>
              <a:t>Rekomendasi</a:t>
            </a:r>
            <a:endParaRPr lang="en-GB" sz="1600" b="1" dirty="0"/>
          </a:p>
        </p:txBody>
      </p:sp>
      <p:sp>
        <p:nvSpPr>
          <p:cNvPr id="3" name="TextBox 2">
            <a:extLst>
              <a:ext uri="{FF2B5EF4-FFF2-40B4-BE49-F238E27FC236}">
                <a16:creationId xmlns:a16="http://schemas.microsoft.com/office/drawing/2014/main" id="{B47811F4-D831-1937-91DC-6A21D7846635}"/>
              </a:ext>
            </a:extLst>
          </p:cNvPr>
          <p:cNvSpPr txBox="1"/>
          <p:nvPr/>
        </p:nvSpPr>
        <p:spPr>
          <a:xfrm>
            <a:off x="0" y="1014122"/>
            <a:ext cx="8908664" cy="1938992"/>
          </a:xfrm>
          <a:prstGeom prst="rect">
            <a:avLst/>
          </a:prstGeom>
          <a:noFill/>
        </p:spPr>
        <p:txBody>
          <a:bodyPr wrap="square">
            <a:spAutoFit/>
          </a:bodyPr>
          <a:lstStyle/>
          <a:p>
            <a:r>
              <a:rPr lang="en-ID" sz="1200" dirty="0" err="1">
                <a:solidFill>
                  <a:schemeClr val="dk1"/>
                </a:solidFill>
              </a:rPr>
              <a:t>Dapat</a:t>
            </a:r>
            <a:r>
              <a:rPr lang="en-ID" sz="1200" dirty="0">
                <a:solidFill>
                  <a:schemeClr val="dk1"/>
                </a:solidFill>
              </a:rPr>
              <a:t> </a:t>
            </a:r>
            <a:r>
              <a:rPr lang="en-ID" sz="1200" dirty="0" err="1">
                <a:solidFill>
                  <a:schemeClr val="dk1"/>
                </a:solidFill>
              </a:rPr>
              <a:t>dilakukannya</a:t>
            </a:r>
            <a:r>
              <a:rPr lang="en-ID" sz="1200" dirty="0">
                <a:solidFill>
                  <a:schemeClr val="dk1"/>
                </a:solidFill>
              </a:rPr>
              <a:t> </a:t>
            </a:r>
            <a:r>
              <a:rPr lang="en-ID" sz="1200" dirty="0" err="1">
                <a:solidFill>
                  <a:schemeClr val="dk1"/>
                </a:solidFill>
              </a:rPr>
              <a:t>perbaikan</a:t>
            </a:r>
            <a:r>
              <a:rPr lang="en-ID" sz="1200" dirty="0">
                <a:solidFill>
                  <a:schemeClr val="dk1"/>
                </a:solidFill>
              </a:rPr>
              <a:t> pada factor yang </a:t>
            </a:r>
            <a:r>
              <a:rPr lang="en-ID" sz="1200" dirty="0" err="1">
                <a:solidFill>
                  <a:schemeClr val="dk1"/>
                </a:solidFill>
              </a:rPr>
              <a:t>mempengaruhi</a:t>
            </a:r>
            <a:r>
              <a:rPr lang="en-ID" sz="1200" dirty="0">
                <a:solidFill>
                  <a:schemeClr val="dk1"/>
                </a:solidFill>
              </a:rPr>
              <a:t> </a:t>
            </a:r>
            <a:r>
              <a:rPr lang="en-ID" sz="1200" dirty="0" err="1">
                <a:solidFill>
                  <a:schemeClr val="dk1"/>
                </a:solidFill>
              </a:rPr>
              <a:t>tingkat</a:t>
            </a:r>
            <a:r>
              <a:rPr lang="en-ID" sz="1200" dirty="0">
                <a:solidFill>
                  <a:schemeClr val="dk1"/>
                </a:solidFill>
              </a:rPr>
              <a:t> </a:t>
            </a:r>
            <a:r>
              <a:rPr lang="en-ID" sz="1200" dirty="0" err="1">
                <a:solidFill>
                  <a:schemeClr val="dk1"/>
                </a:solidFill>
              </a:rPr>
              <a:t>karyawan</a:t>
            </a:r>
            <a:r>
              <a:rPr lang="en-ID" sz="1200" dirty="0">
                <a:solidFill>
                  <a:schemeClr val="dk1"/>
                </a:solidFill>
              </a:rPr>
              <a:t> resign </a:t>
            </a:r>
            <a:r>
              <a:rPr lang="en-ID" sz="1200" dirty="0" err="1">
                <a:solidFill>
                  <a:schemeClr val="dk1"/>
                </a:solidFill>
              </a:rPr>
              <a:t>seperti</a:t>
            </a:r>
            <a:r>
              <a:rPr lang="en-ID" sz="1200" dirty="0">
                <a:solidFill>
                  <a:schemeClr val="dk1"/>
                </a:solidFill>
              </a:rPr>
              <a:t>:</a:t>
            </a:r>
          </a:p>
          <a:p>
            <a:pPr marL="228600" indent="-228600">
              <a:buFont typeface="+mj-lt"/>
              <a:buAutoNum type="arabicPeriod"/>
            </a:pPr>
            <a:r>
              <a:rPr lang="en-ID" sz="1200" dirty="0">
                <a:solidFill>
                  <a:schemeClr val="dk1"/>
                </a:solidFill>
              </a:rPr>
              <a:t> </a:t>
            </a:r>
            <a:r>
              <a:rPr lang="en-ID" sz="1200" dirty="0" err="1">
                <a:solidFill>
                  <a:schemeClr val="dk1"/>
                </a:solidFill>
              </a:rPr>
              <a:t>Alasan</a:t>
            </a:r>
            <a:r>
              <a:rPr lang="en-ID" sz="1200" dirty="0">
                <a:solidFill>
                  <a:schemeClr val="dk1"/>
                </a:solidFill>
              </a:rPr>
              <a:t> </a:t>
            </a:r>
            <a:r>
              <a:rPr lang="en-ID" sz="1200" dirty="0" err="1">
                <a:solidFill>
                  <a:schemeClr val="dk1"/>
                </a:solidFill>
              </a:rPr>
              <a:t>masalah</a:t>
            </a:r>
            <a:r>
              <a:rPr lang="en-ID" sz="1200" dirty="0">
                <a:solidFill>
                  <a:schemeClr val="dk1"/>
                </a:solidFill>
              </a:rPr>
              <a:t> resign : </a:t>
            </a:r>
            <a:r>
              <a:rPr lang="en-ID" sz="1200" dirty="0" err="1">
                <a:solidFill>
                  <a:schemeClr val="dk1"/>
                </a:solidFill>
              </a:rPr>
              <a:t>Lingkungan</a:t>
            </a:r>
            <a:r>
              <a:rPr lang="en-ID" sz="1200" dirty="0">
                <a:solidFill>
                  <a:schemeClr val="dk1"/>
                </a:solidFill>
              </a:rPr>
              <a:t> </a:t>
            </a:r>
            <a:r>
              <a:rPr lang="en-ID" sz="1200" dirty="0" err="1">
                <a:solidFill>
                  <a:schemeClr val="dk1"/>
                </a:solidFill>
              </a:rPr>
              <a:t>kerja</a:t>
            </a:r>
            <a:r>
              <a:rPr lang="en-ID" sz="1200" dirty="0">
                <a:solidFill>
                  <a:schemeClr val="dk1"/>
                </a:solidFill>
              </a:rPr>
              <a:t> </a:t>
            </a:r>
            <a:r>
              <a:rPr lang="en-ID" sz="1200" dirty="0" err="1">
                <a:solidFill>
                  <a:schemeClr val="dk1"/>
                </a:solidFill>
              </a:rPr>
              <a:t>dapat</a:t>
            </a:r>
            <a:r>
              <a:rPr lang="en-ID" sz="1200" dirty="0">
                <a:solidFill>
                  <a:schemeClr val="dk1"/>
                </a:solidFill>
              </a:rPr>
              <a:t> </a:t>
            </a:r>
            <a:r>
              <a:rPr lang="en-ID" sz="1200" dirty="0" err="1">
                <a:solidFill>
                  <a:schemeClr val="dk1"/>
                </a:solidFill>
              </a:rPr>
              <a:t>dilakukan</a:t>
            </a:r>
            <a:r>
              <a:rPr lang="en-ID" sz="1200" dirty="0">
                <a:solidFill>
                  <a:schemeClr val="dk1"/>
                </a:solidFill>
              </a:rPr>
              <a:t> </a:t>
            </a:r>
            <a:r>
              <a:rPr lang="en-ID" sz="1200" dirty="0" err="1">
                <a:solidFill>
                  <a:schemeClr val="dk1"/>
                </a:solidFill>
              </a:rPr>
              <a:t>peningkatan</a:t>
            </a:r>
            <a:r>
              <a:rPr lang="en-ID" sz="1200" dirty="0">
                <a:solidFill>
                  <a:schemeClr val="dk1"/>
                </a:solidFill>
              </a:rPr>
              <a:t> </a:t>
            </a:r>
            <a:r>
              <a:rPr lang="en-ID" sz="1200" dirty="0" err="1">
                <a:solidFill>
                  <a:schemeClr val="dk1"/>
                </a:solidFill>
              </a:rPr>
              <a:t>kualitas</a:t>
            </a:r>
            <a:r>
              <a:rPr lang="en-ID" sz="1200" dirty="0">
                <a:solidFill>
                  <a:schemeClr val="dk1"/>
                </a:solidFill>
              </a:rPr>
              <a:t> </a:t>
            </a:r>
            <a:r>
              <a:rPr lang="en-ID" sz="1200" dirty="0" err="1">
                <a:solidFill>
                  <a:schemeClr val="dk1"/>
                </a:solidFill>
              </a:rPr>
              <a:t>lingkungan</a:t>
            </a:r>
            <a:r>
              <a:rPr lang="en-ID" sz="1200" dirty="0">
                <a:solidFill>
                  <a:schemeClr val="dk1"/>
                </a:solidFill>
              </a:rPr>
              <a:t> </a:t>
            </a:r>
            <a:r>
              <a:rPr lang="en-ID" sz="1200" dirty="0" err="1">
                <a:solidFill>
                  <a:schemeClr val="dk1"/>
                </a:solidFill>
              </a:rPr>
              <a:t>kerja</a:t>
            </a:r>
            <a:r>
              <a:rPr lang="en-ID" sz="1200" dirty="0">
                <a:solidFill>
                  <a:schemeClr val="dk1"/>
                </a:solidFill>
              </a:rPr>
              <a:t> yang </a:t>
            </a:r>
            <a:r>
              <a:rPr lang="en-ID" sz="1200" dirty="0" err="1">
                <a:solidFill>
                  <a:schemeClr val="dk1"/>
                </a:solidFill>
              </a:rPr>
              <a:t>lebih</a:t>
            </a:r>
            <a:r>
              <a:rPr lang="en-ID" sz="1200" dirty="0">
                <a:solidFill>
                  <a:schemeClr val="dk1"/>
                </a:solidFill>
              </a:rPr>
              <a:t> </a:t>
            </a:r>
            <a:r>
              <a:rPr lang="en-ID" sz="1200" dirty="0" err="1">
                <a:solidFill>
                  <a:schemeClr val="dk1"/>
                </a:solidFill>
              </a:rPr>
              <a:t>nyaman</a:t>
            </a:r>
            <a:r>
              <a:rPr lang="en-ID" sz="1200" dirty="0">
                <a:solidFill>
                  <a:schemeClr val="dk1"/>
                </a:solidFill>
              </a:rPr>
              <a:t> </a:t>
            </a:r>
            <a:r>
              <a:rPr lang="en-ID" sz="1200" dirty="0" err="1">
                <a:solidFill>
                  <a:schemeClr val="dk1"/>
                </a:solidFill>
              </a:rPr>
              <a:t>untuk</a:t>
            </a:r>
            <a:r>
              <a:rPr lang="en-ID" sz="1200" dirty="0">
                <a:solidFill>
                  <a:schemeClr val="dk1"/>
                </a:solidFill>
              </a:rPr>
              <a:t> </a:t>
            </a:r>
            <a:r>
              <a:rPr lang="en-ID" sz="1200" dirty="0" err="1">
                <a:solidFill>
                  <a:schemeClr val="dk1"/>
                </a:solidFill>
              </a:rPr>
              <a:t>karyawan</a:t>
            </a:r>
            <a:r>
              <a:rPr lang="en-ID" sz="1200" dirty="0">
                <a:solidFill>
                  <a:schemeClr val="dk1"/>
                </a:solidFill>
              </a:rPr>
              <a:t>, </a:t>
            </a:r>
            <a:r>
              <a:rPr lang="en-ID" sz="1200" dirty="0" err="1">
                <a:solidFill>
                  <a:schemeClr val="dk1"/>
                </a:solidFill>
              </a:rPr>
              <a:t>seperti</a:t>
            </a:r>
            <a:r>
              <a:rPr lang="en-ID" sz="1200" dirty="0">
                <a:solidFill>
                  <a:schemeClr val="dk1"/>
                </a:solidFill>
              </a:rPr>
              <a:t> </a:t>
            </a:r>
            <a:r>
              <a:rPr lang="en-ID" sz="1200" dirty="0" err="1">
                <a:solidFill>
                  <a:schemeClr val="dk1"/>
                </a:solidFill>
              </a:rPr>
              <a:t>dapat</a:t>
            </a:r>
            <a:r>
              <a:rPr lang="en-ID" sz="1200" dirty="0">
                <a:solidFill>
                  <a:schemeClr val="dk1"/>
                </a:solidFill>
              </a:rPr>
              <a:t> </a:t>
            </a:r>
            <a:r>
              <a:rPr lang="en-ID" sz="1200" dirty="0" err="1">
                <a:solidFill>
                  <a:schemeClr val="dk1"/>
                </a:solidFill>
              </a:rPr>
              <a:t>kerja</a:t>
            </a:r>
            <a:r>
              <a:rPr lang="en-ID" sz="1200" dirty="0">
                <a:solidFill>
                  <a:schemeClr val="dk1"/>
                </a:solidFill>
              </a:rPr>
              <a:t> remote, </a:t>
            </a:r>
            <a:r>
              <a:rPr lang="en-ID" sz="1200" dirty="0" err="1">
                <a:solidFill>
                  <a:schemeClr val="dk1"/>
                </a:solidFill>
              </a:rPr>
              <a:t>terdapat</a:t>
            </a:r>
            <a:r>
              <a:rPr lang="en-ID" sz="1200" dirty="0">
                <a:solidFill>
                  <a:schemeClr val="dk1"/>
                </a:solidFill>
              </a:rPr>
              <a:t> </a:t>
            </a:r>
            <a:r>
              <a:rPr lang="en-ID" sz="1200" dirty="0" err="1">
                <a:solidFill>
                  <a:schemeClr val="dk1"/>
                </a:solidFill>
              </a:rPr>
              <a:t>psikolog</a:t>
            </a:r>
            <a:r>
              <a:rPr lang="en-ID" sz="1200" dirty="0">
                <a:solidFill>
                  <a:schemeClr val="dk1"/>
                </a:solidFill>
              </a:rPr>
              <a:t> </a:t>
            </a:r>
            <a:r>
              <a:rPr lang="en-ID" sz="1200" dirty="0" err="1">
                <a:solidFill>
                  <a:schemeClr val="dk1"/>
                </a:solidFill>
              </a:rPr>
              <a:t>untuk</a:t>
            </a:r>
            <a:r>
              <a:rPr lang="en-ID" sz="1200" dirty="0">
                <a:solidFill>
                  <a:schemeClr val="dk1"/>
                </a:solidFill>
              </a:rPr>
              <a:t> </a:t>
            </a:r>
            <a:r>
              <a:rPr lang="en-ID" sz="1200" dirty="0" err="1">
                <a:solidFill>
                  <a:schemeClr val="dk1"/>
                </a:solidFill>
              </a:rPr>
              <a:t>menyelesaikan</a:t>
            </a:r>
            <a:r>
              <a:rPr lang="en-ID" sz="1200" dirty="0">
                <a:solidFill>
                  <a:schemeClr val="dk1"/>
                </a:solidFill>
              </a:rPr>
              <a:t> </a:t>
            </a:r>
            <a:r>
              <a:rPr lang="en-ID" sz="1200" dirty="0" err="1">
                <a:solidFill>
                  <a:schemeClr val="dk1"/>
                </a:solidFill>
              </a:rPr>
              <a:t>konflik</a:t>
            </a:r>
            <a:r>
              <a:rPr lang="en-ID" sz="1200" dirty="0">
                <a:solidFill>
                  <a:schemeClr val="dk1"/>
                </a:solidFill>
              </a:rPr>
              <a:t> internal, jam </a:t>
            </a:r>
            <a:r>
              <a:rPr lang="en-ID" sz="1200" dirty="0" err="1">
                <a:solidFill>
                  <a:schemeClr val="dk1"/>
                </a:solidFill>
              </a:rPr>
              <a:t>kerja</a:t>
            </a:r>
            <a:r>
              <a:rPr lang="en-ID" sz="1200" dirty="0">
                <a:solidFill>
                  <a:schemeClr val="dk1"/>
                </a:solidFill>
              </a:rPr>
              <a:t> yang </a:t>
            </a:r>
            <a:r>
              <a:rPr lang="en-ID" sz="1200" dirty="0" err="1">
                <a:solidFill>
                  <a:schemeClr val="dk1"/>
                </a:solidFill>
              </a:rPr>
              <a:t>lebih</a:t>
            </a:r>
            <a:r>
              <a:rPr lang="en-ID" sz="1200" dirty="0">
                <a:solidFill>
                  <a:schemeClr val="dk1"/>
                </a:solidFill>
              </a:rPr>
              <a:t> </a:t>
            </a:r>
            <a:r>
              <a:rPr lang="en-ID" sz="1200" dirty="0" err="1">
                <a:solidFill>
                  <a:schemeClr val="dk1"/>
                </a:solidFill>
              </a:rPr>
              <a:t>sesuai</a:t>
            </a:r>
            <a:r>
              <a:rPr lang="en-ID" sz="1200" dirty="0">
                <a:solidFill>
                  <a:schemeClr val="dk1"/>
                </a:solidFill>
              </a:rPr>
              <a:t> dan </a:t>
            </a:r>
            <a:r>
              <a:rPr lang="en-ID" sz="1200" dirty="0" err="1">
                <a:solidFill>
                  <a:schemeClr val="dk1"/>
                </a:solidFill>
              </a:rPr>
              <a:t>banyak</a:t>
            </a:r>
            <a:r>
              <a:rPr lang="en-ID" sz="1200" dirty="0">
                <a:solidFill>
                  <a:schemeClr val="dk1"/>
                </a:solidFill>
              </a:rPr>
              <a:t> </a:t>
            </a:r>
            <a:r>
              <a:rPr lang="en-ID" sz="1200" dirty="0" err="1">
                <a:solidFill>
                  <a:schemeClr val="dk1"/>
                </a:solidFill>
              </a:rPr>
              <a:t>lagi</a:t>
            </a:r>
            <a:r>
              <a:rPr lang="en-ID" sz="1200" dirty="0">
                <a:solidFill>
                  <a:schemeClr val="dk1"/>
                </a:solidFill>
              </a:rPr>
              <a:t>, </a:t>
            </a:r>
            <a:r>
              <a:rPr lang="en-ID" sz="1200" dirty="0" err="1">
                <a:solidFill>
                  <a:schemeClr val="dk1"/>
                </a:solidFill>
              </a:rPr>
              <a:t>untuk</a:t>
            </a:r>
            <a:r>
              <a:rPr lang="en-ID" sz="1200" dirty="0">
                <a:solidFill>
                  <a:schemeClr val="dk1"/>
                </a:solidFill>
              </a:rPr>
              <a:t> </a:t>
            </a:r>
            <a:r>
              <a:rPr lang="en-ID" sz="1200" dirty="0" err="1">
                <a:solidFill>
                  <a:schemeClr val="dk1"/>
                </a:solidFill>
              </a:rPr>
              <a:t>masalah</a:t>
            </a:r>
            <a:r>
              <a:rPr lang="en-ID" sz="1200" dirty="0">
                <a:solidFill>
                  <a:schemeClr val="dk1"/>
                </a:solidFill>
              </a:rPr>
              <a:t> </a:t>
            </a:r>
            <a:r>
              <a:rPr lang="en-ID" sz="1200" dirty="0" err="1">
                <a:solidFill>
                  <a:schemeClr val="dk1"/>
                </a:solidFill>
              </a:rPr>
              <a:t>karir</a:t>
            </a:r>
            <a:r>
              <a:rPr lang="en-ID" sz="1200" dirty="0">
                <a:solidFill>
                  <a:schemeClr val="dk1"/>
                </a:solidFill>
              </a:rPr>
              <a:t> </a:t>
            </a:r>
            <a:r>
              <a:rPr lang="en-ID" sz="1200" dirty="0" err="1">
                <a:solidFill>
                  <a:schemeClr val="dk1"/>
                </a:solidFill>
              </a:rPr>
              <a:t>dapat</a:t>
            </a:r>
            <a:r>
              <a:rPr lang="en-ID" sz="1200" dirty="0">
                <a:solidFill>
                  <a:schemeClr val="dk1"/>
                </a:solidFill>
              </a:rPr>
              <a:t> </a:t>
            </a:r>
            <a:r>
              <a:rPr lang="en-ID" sz="1200" dirty="0" err="1">
                <a:solidFill>
                  <a:schemeClr val="dk1"/>
                </a:solidFill>
              </a:rPr>
              <a:t>diberikannya</a:t>
            </a:r>
            <a:r>
              <a:rPr lang="en-ID" sz="1200" dirty="0">
                <a:solidFill>
                  <a:schemeClr val="dk1"/>
                </a:solidFill>
              </a:rPr>
              <a:t> </a:t>
            </a:r>
            <a:r>
              <a:rPr lang="en-ID" sz="1200" dirty="0" err="1">
                <a:solidFill>
                  <a:schemeClr val="dk1"/>
                </a:solidFill>
              </a:rPr>
              <a:t>sebuah</a:t>
            </a:r>
            <a:r>
              <a:rPr lang="en-ID" sz="1200" dirty="0">
                <a:solidFill>
                  <a:schemeClr val="dk1"/>
                </a:solidFill>
              </a:rPr>
              <a:t> </a:t>
            </a:r>
            <a:r>
              <a:rPr lang="en-ID" sz="1200" dirty="0" err="1">
                <a:solidFill>
                  <a:schemeClr val="dk1"/>
                </a:solidFill>
              </a:rPr>
              <a:t>pelatihan</a:t>
            </a:r>
            <a:r>
              <a:rPr lang="en-ID" sz="1200" dirty="0">
                <a:solidFill>
                  <a:schemeClr val="dk1"/>
                </a:solidFill>
              </a:rPr>
              <a:t> </a:t>
            </a:r>
            <a:r>
              <a:rPr lang="en-ID" sz="1200" dirty="0" err="1">
                <a:solidFill>
                  <a:schemeClr val="dk1"/>
                </a:solidFill>
              </a:rPr>
              <a:t>atau</a:t>
            </a:r>
            <a:r>
              <a:rPr lang="en-ID" sz="1200" dirty="0">
                <a:solidFill>
                  <a:schemeClr val="dk1"/>
                </a:solidFill>
              </a:rPr>
              <a:t> workshop yang </a:t>
            </a:r>
            <a:r>
              <a:rPr lang="en-ID" sz="1200" dirty="0" err="1">
                <a:solidFill>
                  <a:schemeClr val="dk1"/>
                </a:solidFill>
              </a:rPr>
              <a:t>sesuai</a:t>
            </a:r>
            <a:r>
              <a:rPr lang="en-ID" sz="1200" dirty="0">
                <a:solidFill>
                  <a:schemeClr val="dk1"/>
                </a:solidFill>
              </a:rPr>
              <a:t> </a:t>
            </a:r>
            <a:r>
              <a:rPr lang="en-ID" sz="1200" dirty="0" err="1">
                <a:solidFill>
                  <a:schemeClr val="dk1"/>
                </a:solidFill>
              </a:rPr>
              <a:t>dengan</a:t>
            </a:r>
            <a:r>
              <a:rPr lang="en-ID" sz="1200" dirty="0">
                <a:solidFill>
                  <a:schemeClr val="dk1"/>
                </a:solidFill>
              </a:rPr>
              <a:t> </a:t>
            </a:r>
            <a:r>
              <a:rPr lang="en-ID" sz="1200" dirty="0" err="1">
                <a:solidFill>
                  <a:schemeClr val="dk1"/>
                </a:solidFill>
              </a:rPr>
              <a:t>bidang</a:t>
            </a:r>
            <a:r>
              <a:rPr lang="en-ID" sz="1200" dirty="0">
                <a:solidFill>
                  <a:schemeClr val="dk1"/>
                </a:solidFill>
              </a:rPr>
              <a:t> divisi </a:t>
            </a:r>
            <a:r>
              <a:rPr lang="en-ID" sz="1200" dirty="0" err="1">
                <a:solidFill>
                  <a:schemeClr val="dk1"/>
                </a:solidFill>
              </a:rPr>
              <a:t>pekerjaan</a:t>
            </a:r>
            <a:r>
              <a:rPr lang="en-ID" sz="1200" dirty="0">
                <a:solidFill>
                  <a:schemeClr val="dk1"/>
                </a:solidFill>
              </a:rPr>
              <a:t> agar </a:t>
            </a:r>
            <a:r>
              <a:rPr lang="en-ID" sz="1200" dirty="0" err="1">
                <a:solidFill>
                  <a:schemeClr val="dk1"/>
                </a:solidFill>
              </a:rPr>
              <a:t>mengerti</a:t>
            </a:r>
            <a:r>
              <a:rPr lang="en-ID" sz="1200" dirty="0">
                <a:solidFill>
                  <a:schemeClr val="dk1"/>
                </a:solidFill>
              </a:rPr>
              <a:t> </a:t>
            </a:r>
            <a:r>
              <a:rPr lang="en-ID" sz="1200" dirty="0" err="1">
                <a:solidFill>
                  <a:schemeClr val="dk1"/>
                </a:solidFill>
              </a:rPr>
              <a:t>karir</a:t>
            </a:r>
            <a:r>
              <a:rPr lang="en-ID" sz="1200" dirty="0">
                <a:solidFill>
                  <a:schemeClr val="dk1"/>
                </a:solidFill>
              </a:rPr>
              <a:t> </a:t>
            </a:r>
            <a:r>
              <a:rPr lang="en-ID" sz="1200" dirty="0" err="1">
                <a:solidFill>
                  <a:schemeClr val="dk1"/>
                </a:solidFill>
              </a:rPr>
              <a:t>kedepannya</a:t>
            </a:r>
            <a:r>
              <a:rPr lang="en-ID" sz="1200" dirty="0">
                <a:solidFill>
                  <a:schemeClr val="dk1"/>
                </a:solidFill>
              </a:rPr>
              <a:t> </a:t>
            </a:r>
          </a:p>
          <a:p>
            <a:pPr marL="228600" indent="-228600">
              <a:buFont typeface="+mj-lt"/>
              <a:buAutoNum type="arabicPeriod"/>
            </a:pPr>
            <a:r>
              <a:rPr lang="en-ID" sz="1200" dirty="0">
                <a:solidFill>
                  <a:schemeClr val="dk1"/>
                </a:solidFill>
              </a:rPr>
              <a:t>Lama </a:t>
            </a:r>
            <a:r>
              <a:rPr lang="en-ID" sz="1200" dirty="0" err="1">
                <a:solidFill>
                  <a:schemeClr val="dk1"/>
                </a:solidFill>
              </a:rPr>
              <a:t>kerja</a:t>
            </a:r>
            <a:r>
              <a:rPr lang="en-ID" sz="1200" dirty="0">
                <a:solidFill>
                  <a:schemeClr val="dk1"/>
                </a:solidFill>
              </a:rPr>
              <a:t> dan </a:t>
            </a:r>
            <a:r>
              <a:rPr lang="en-ID" sz="1200" dirty="0" err="1">
                <a:solidFill>
                  <a:schemeClr val="dk1"/>
                </a:solidFill>
              </a:rPr>
              <a:t>Umur</a:t>
            </a:r>
            <a:r>
              <a:rPr lang="en-ID" sz="1200" dirty="0">
                <a:solidFill>
                  <a:schemeClr val="dk1"/>
                </a:solidFill>
              </a:rPr>
              <a:t> : </a:t>
            </a:r>
            <a:r>
              <a:rPr lang="en-ID" sz="1200" dirty="0" err="1">
                <a:solidFill>
                  <a:schemeClr val="dk1"/>
                </a:solidFill>
              </a:rPr>
              <a:t>Dapat</a:t>
            </a:r>
            <a:r>
              <a:rPr lang="en-ID" sz="1200" dirty="0">
                <a:solidFill>
                  <a:schemeClr val="dk1"/>
                </a:solidFill>
              </a:rPr>
              <a:t> </a:t>
            </a:r>
            <a:r>
              <a:rPr lang="en-ID" sz="1200" dirty="0" err="1">
                <a:solidFill>
                  <a:schemeClr val="dk1"/>
                </a:solidFill>
              </a:rPr>
              <a:t>diberikannyya</a:t>
            </a:r>
            <a:r>
              <a:rPr lang="en-ID" sz="1200" dirty="0">
                <a:solidFill>
                  <a:schemeClr val="dk1"/>
                </a:solidFill>
              </a:rPr>
              <a:t> </a:t>
            </a:r>
            <a:r>
              <a:rPr lang="en-ID" sz="1200" dirty="0" err="1">
                <a:solidFill>
                  <a:schemeClr val="dk1"/>
                </a:solidFill>
              </a:rPr>
              <a:t>tambahan</a:t>
            </a:r>
            <a:r>
              <a:rPr lang="en-ID" sz="1200" dirty="0">
                <a:solidFill>
                  <a:schemeClr val="dk1"/>
                </a:solidFill>
              </a:rPr>
              <a:t> </a:t>
            </a:r>
            <a:r>
              <a:rPr lang="en-ID" sz="1200" dirty="0" err="1">
                <a:solidFill>
                  <a:schemeClr val="dk1"/>
                </a:solidFill>
              </a:rPr>
              <a:t>gaji</a:t>
            </a:r>
            <a:r>
              <a:rPr lang="en-ID" sz="1200" dirty="0">
                <a:solidFill>
                  <a:schemeClr val="dk1"/>
                </a:solidFill>
              </a:rPr>
              <a:t> </a:t>
            </a:r>
            <a:r>
              <a:rPr lang="en-ID" sz="1200" dirty="0" err="1">
                <a:solidFill>
                  <a:schemeClr val="dk1"/>
                </a:solidFill>
              </a:rPr>
              <a:t>sesuai</a:t>
            </a:r>
            <a:r>
              <a:rPr lang="en-ID" sz="1200" dirty="0">
                <a:solidFill>
                  <a:schemeClr val="dk1"/>
                </a:solidFill>
              </a:rPr>
              <a:t> </a:t>
            </a:r>
            <a:r>
              <a:rPr lang="en-ID" sz="1200" dirty="0" err="1">
                <a:solidFill>
                  <a:schemeClr val="dk1"/>
                </a:solidFill>
              </a:rPr>
              <a:t>lamanya</a:t>
            </a:r>
            <a:r>
              <a:rPr lang="en-ID" sz="1200" dirty="0">
                <a:solidFill>
                  <a:schemeClr val="dk1"/>
                </a:solidFill>
              </a:rPr>
              <a:t> </a:t>
            </a:r>
            <a:r>
              <a:rPr lang="en-ID" sz="1200" dirty="0" err="1">
                <a:solidFill>
                  <a:schemeClr val="dk1"/>
                </a:solidFill>
              </a:rPr>
              <a:t>bekerja</a:t>
            </a:r>
            <a:r>
              <a:rPr lang="en-ID" sz="1200" dirty="0">
                <a:solidFill>
                  <a:schemeClr val="dk1"/>
                </a:solidFill>
              </a:rPr>
              <a:t> </a:t>
            </a:r>
            <a:r>
              <a:rPr lang="en-ID" sz="1200" dirty="0" err="1">
                <a:solidFill>
                  <a:schemeClr val="dk1"/>
                </a:solidFill>
              </a:rPr>
              <a:t>dengan</a:t>
            </a:r>
            <a:r>
              <a:rPr lang="en-ID" sz="1200" dirty="0">
                <a:solidFill>
                  <a:schemeClr val="dk1"/>
                </a:solidFill>
              </a:rPr>
              <a:t> </a:t>
            </a:r>
            <a:r>
              <a:rPr lang="en-ID" sz="1200" dirty="0" err="1">
                <a:solidFill>
                  <a:schemeClr val="dk1"/>
                </a:solidFill>
              </a:rPr>
              <a:t>umur</a:t>
            </a:r>
            <a:r>
              <a:rPr lang="en-ID" sz="1200" dirty="0">
                <a:solidFill>
                  <a:schemeClr val="dk1"/>
                </a:solidFill>
              </a:rPr>
              <a:t> </a:t>
            </a:r>
            <a:r>
              <a:rPr lang="en-ID" sz="1200" dirty="0" err="1">
                <a:solidFill>
                  <a:schemeClr val="dk1"/>
                </a:solidFill>
              </a:rPr>
              <a:t>karyawan</a:t>
            </a:r>
            <a:endParaRPr lang="en-ID" sz="1200" dirty="0">
              <a:solidFill>
                <a:schemeClr val="dk1"/>
              </a:solidFill>
            </a:endParaRPr>
          </a:p>
          <a:p>
            <a:pPr marL="228600" indent="-228600">
              <a:buFont typeface="+mj-lt"/>
              <a:buAutoNum type="arabicPeriod"/>
            </a:pPr>
            <a:r>
              <a:rPr lang="en-ID" sz="1200" dirty="0">
                <a:solidFill>
                  <a:schemeClr val="dk1"/>
                </a:solidFill>
              </a:rPr>
              <a:t>Performa dan </a:t>
            </a:r>
            <a:r>
              <a:rPr lang="en-ID" sz="1200" dirty="0" err="1">
                <a:solidFill>
                  <a:schemeClr val="dk1"/>
                </a:solidFill>
              </a:rPr>
              <a:t>Jumlah</a:t>
            </a:r>
            <a:r>
              <a:rPr lang="en-ID" sz="1200" dirty="0">
                <a:solidFill>
                  <a:schemeClr val="dk1"/>
                </a:solidFill>
              </a:rPr>
              <a:t> </a:t>
            </a:r>
            <a:r>
              <a:rPr lang="en-ID" sz="1200" dirty="0" err="1">
                <a:solidFill>
                  <a:schemeClr val="dk1"/>
                </a:solidFill>
              </a:rPr>
              <a:t>keikutsertaan</a:t>
            </a:r>
            <a:r>
              <a:rPr lang="en-ID" sz="1200" dirty="0">
                <a:solidFill>
                  <a:schemeClr val="dk1"/>
                </a:solidFill>
              </a:rPr>
              <a:t> </a:t>
            </a:r>
            <a:r>
              <a:rPr lang="en-ID" sz="1200" dirty="0" err="1">
                <a:solidFill>
                  <a:schemeClr val="dk1"/>
                </a:solidFill>
              </a:rPr>
              <a:t>projek</a:t>
            </a:r>
            <a:r>
              <a:rPr lang="en-ID" sz="1200" dirty="0">
                <a:solidFill>
                  <a:schemeClr val="dk1"/>
                </a:solidFill>
              </a:rPr>
              <a:t> : </a:t>
            </a:r>
            <a:r>
              <a:rPr lang="en-ID" sz="1200" dirty="0" err="1">
                <a:solidFill>
                  <a:schemeClr val="dk1"/>
                </a:solidFill>
              </a:rPr>
              <a:t>dengan</a:t>
            </a:r>
            <a:r>
              <a:rPr lang="en-ID" sz="1200" dirty="0">
                <a:solidFill>
                  <a:schemeClr val="dk1"/>
                </a:solidFill>
              </a:rPr>
              <a:t> </a:t>
            </a:r>
            <a:r>
              <a:rPr lang="en-ID" sz="1200" dirty="0" err="1">
                <a:solidFill>
                  <a:schemeClr val="dk1"/>
                </a:solidFill>
              </a:rPr>
              <a:t>performa</a:t>
            </a:r>
            <a:r>
              <a:rPr lang="en-ID" sz="1200" dirty="0">
                <a:solidFill>
                  <a:schemeClr val="dk1"/>
                </a:solidFill>
              </a:rPr>
              <a:t> dan </a:t>
            </a:r>
            <a:r>
              <a:rPr lang="en-ID" sz="1200" dirty="0" err="1">
                <a:solidFill>
                  <a:schemeClr val="dk1"/>
                </a:solidFill>
              </a:rPr>
              <a:t>hasil</a:t>
            </a:r>
            <a:r>
              <a:rPr lang="en-ID" sz="1200" dirty="0">
                <a:solidFill>
                  <a:schemeClr val="dk1"/>
                </a:solidFill>
              </a:rPr>
              <a:t> </a:t>
            </a:r>
            <a:r>
              <a:rPr lang="en-ID" sz="1200" dirty="0" err="1">
                <a:solidFill>
                  <a:schemeClr val="dk1"/>
                </a:solidFill>
              </a:rPr>
              <a:t>dari</a:t>
            </a:r>
            <a:r>
              <a:rPr lang="en-ID" sz="1200" dirty="0">
                <a:solidFill>
                  <a:schemeClr val="dk1"/>
                </a:solidFill>
              </a:rPr>
              <a:t> </a:t>
            </a:r>
            <a:r>
              <a:rPr lang="en-ID" sz="1200" dirty="0" err="1">
                <a:solidFill>
                  <a:schemeClr val="dk1"/>
                </a:solidFill>
              </a:rPr>
              <a:t>projek</a:t>
            </a:r>
            <a:r>
              <a:rPr lang="en-ID" sz="1200" dirty="0">
                <a:solidFill>
                  <a:schemeClr val="dk1"/>
                </a:solidFill>
              </a:rPr>
              <a:t> yang </a:t>
            </a:r>
            <a:r>
              <a:rPr lang="en-ID" sz="1200" dirty="0" err="1">
                <a:solidFill>
                  <a:schemeClr val="dk1"/>
                </a:solidFill>
              </a:rPr>
              <a:t>diikuti</a:t>
            </a:r>
            <a:r>
              <a:rPr lang="en-ID" sz="1200" dirty="0">
                <a:solidFill>
                  <a:schemeClr val="dk1"/>
                </a:solidFill>
              </a:rPr>
              <a:t> </a:t>
            </a:r>
            <a:r>
              <a:rPr lang="en-ID" sz="1200" dirty="0" err="1">
                <a:solidFill>
                  <a:schemeClr val="dk1"/>
                </a:solidFill>
              </a:rPr>
              <a:t>dapat</a:t>
            </a:r>
            <a:r>
              <a:rPr lang="en-ID" sz="1200" dirty="0">
                <a:solidFill>
                  <a:schemeClr val="dk1"/>
                </a:solidFill>
              </a:rPr>
              <a:t> </a:t>
            </a:r>
            <a:r>
              <a:rPr lang="en-ID" sz="1200" dirty="0" err="1">
                <a:solidFill>
                  <a:schemeClr val="dk1"/>
                </a:solidFill>
              </a:rPr>
              <a:t>diberikannya</a:t>
            </a:r>
            <a:r>
              <a:rPr lang="en-ID" sz="1200" dirty="0">
                <a:solidFill>
                  <a:schemeClr val="dk1"/>
                </a:solidFill>
              </a:rPr>
              <a:t> bonus </a:t>
            </a:r>
            <a:r>
              <a:rPr lang="en-ID" sz="1200" dirty="0" err="1">
                <a:solidFill>
                  <a:schemeClr val="dk1"/>
                </a:solidFill>
              </a:rPr>
              <a:t>atau</a:t>
            </a:r>
            <a:r>
              <a:rPr lang="en-ID" sz="1200" dirty="0">
                <a:solidFill>
                  <a:schemeClr val="dk1"/>
                </a:solidFill>
              </a:rPr>
              <a:t> </a:t>
            </a:r>
            <a:r>
              <a:rPr lang="en-ID" sz="1200" dirty="0" err="1">
                <a:solidFill>
                  <a:schemeClr val="dk1"/>
                </a:solidFill>
              </a:rPr>
              <a:t>kenaikan</a:t>
            </a:r>
            <a:r>
              <a:rPr lang="en-ID" sz="1200" dirty="0">
                <a:solidFill>
                  <a:schemeClr val="dk1"/>
                </a:solidFill>
              </a:rPr>
              <a:t> </a:t>
            </a:r>
            <a:r>
              <a:rPr lang="en-ID" sz="1200" dirty="0" err="1">
                <a:solidFill>
                  <a:schemeClr val="dk1"/>
                </a:solidFill>
              </a:rPr>
              <a:t>posisi</a:t>
            </a:r>
            <a:r>
              <a:rPr lang="en-ID" sz="1200" dirty="0">
                <a:solidFill>
                  <a:schemeClr val="dk1"/>
                </a:solidFill>
              </a:rPr>
              <a:t> </a:t>
            </a:r>
            <a:r>
              <a:rPr lang="en-ID" sz="1200" dirty="0" err="1">
                <a:solidFill>
                  <a:schemeClr val="dk1"/>
                </a:solidFill>
              </a:rPr>
              <a:t>sesuai</a:t>
            </a:r>
            <a:r>
              <a:rPr lang="en-ID" sz="1200" dirty="0">
                <a:solidFill>
                  <a:schemeClr val="dk1"/>
                </a:solidFill>
              </a:rPr>
              <a:t> </a:t>
            </a:r>
            <a:r>
              <a:rPr lang="en-ID" sz="1200" dirty="0" err="1">
                <a:solidFill>
                  <a:schemeClr val="dk1"/>
                </a:solidFill>
              </a:rPr>
              <a:t>dengan</a:t>
            </a:r>
            <a:r>
              <a:rPr lang="en-ID" sz="1200" dirty="0">
                <a:solidFill>
                  <a:schemeClr val="dk1"/>
                </a:solidFill>
              </a:rPr>
              <a:t> </a:t>
            </a:r>
            <a:r>
              <a:rPr lang="en-ID" sz="1200" dirty="0" err="1">
                <a:solidFill>
                  <a:schemeClr val="dk1"/>
                </a:solidFill>
              </a:rPr>
              <a:t>preforma</a:t>
            </a:r>
            <a:r>
              <a:rPr lang="en-ID" sz="1200" dirty="0">
                <a:solidFill>
                  <a:schemeClr val="dk1"/>
                </a:solidFill>
              </a:rPr>
              <a:t> yang </a:t>
            </a:r>
            <a:r>
              <a:rPr lang="en-ID" sz="1200" dirty="0" err="1">
                <a:solidFill>
                  <a:schemeClr val="dk1"/>
                </a:solidFill>
              </a:rPr>
              <a:t>diberikan</a:t>
            </a:r>
            <a:r>
              <a:rPr lang="en-ID" sz="1200" dirty="0">
                <a:solidFill>
                  <a:schemeClr val="dk1"/>
                </a:solidFill>
              </a:rPr>
              <a:t> </a:t>
            </a:r>
          </a:p>
          <a:p>
            <a:pPr marL="228600" indent="-228600">
              <a:buFont typeface="+mj-lt"/>
              <a:buAutoNum type="arabicPeriod"/>
            </a:pPr>
            <a:endParaRPr lang="en-ID" sz="1200" dirty="0">
              <a:solidFill>
                <a:schemeClr val="dk1"/>
              </a:solidFill>
            </a:endParaRPr>
          </a:p>
          <a:p>
            <a:endParaRPr lang="en-GB" sz="1200" dirty="0"/>
          </a:p>
        </p:txBody>
      </p:sp>
      <p:sp>
        <p:nvSpPr>
          <p:cNvPr id="7" name="TextBox 6">
            <a:extLst>
              <a:ext uri="{FF2B5EF4-FFF2-40B4-BE49-F238E27FC236}">
                <a16:creationId xmlns:a16="http://schemas.microsoft.com/office/drawing/2014/main" id="{7E14D16D-897A-25B0-4C90-B9EDF207CC73}"/>
              </a:ext>
            </a:extLst>
          </p:cNvPr>
          <p:cNvSpPr txBox="1"/>
          <p:nvPr/>
        </p:nvSpPr>
        <p:spPr>
          <a:xfrm>
            <a:off x="-18788" y="2799225"/>
            <a:ext cx="9037528" cy="523220"/>
          </a:xfrm>
          <a:prstGeom prst="rect">
            <a:avLst/>
          </a:prstGeom>
          <a:noFill/>
        </p:spPr>
        <p:txBody>
          <a:bodyPr wrap="square">
            <a:spAutoFit/>
          </a:bodyPr>
          <a:lstStyle/>
          <a:p>
            <a:r>
              <a:rPr lang="en-ID" dirty="0" err="1">
                <a:solidFill>
                  <a:schemeClr val="dk1"/>
                </a:solidFill>
              </a:rPr>
              <a:t>Faktor-faktor</a:t>
            </a:r>
            <a:r>
              <a:rPr lang="en-ID" dirty="0">
                <a:solidFill>
                  <a:schemeClr val="dk1"/>
                </a:solidFill>
              </a:rPr>
              <a:t> </a:t>
            </a:r>
            <a:r>
              <a:rPr lang="en-ID" dirty="0" err="1">
                <a:solidFill>
                  <a:schemeClr val="dk1"/>
                </a:solidFill>
              </a:rPr>
              <a:t>diatas</a:t>
            </a:r>
            <a:r>
              <a:rPr lang="en-ID" dirty="0">
                <a:solidFill>
                  <a:schemeClr val="dk1"/>
                </a:solidFill>
              </a:rPr>
              <a:t> </a:t>
            </a:r>
            <a:r>
              <a:rPr lang="en-ID" dirty="0" err="1">
                <a:solidFill>
                  <a:schemeClr val="dk1"/>
                </a:solidFill>
              </a:rPr>
              <a:t>merupakan</a:t>
            </a:r>
            <a:r>
              <a:rPr lang="en-ID" dirty="0">
                <a:solidFill>
                  <a:schemeClr val="dk1"/>
                </a:solidFill>
              </a:rPr>
              <a:t> </a:t>
            </a:r>
            <a:r>
              <a:rPr lang="en-ID" dirty="0" err="1">
                <a:solidFill>
                  <a:schemeClr val="dk1"/>
                </a:solidFill>
              </a:rPr>
              <a:t>rekomendasi</a:t>
            </a:r>
            <a:r>
              <a:rPr lang="en-ID" dirty="0">
                <a:solidFill>
                  <a:schemeClr val="dk1"/>
                </a:solidFill>
              </a:rPr>
              <a:t> yang </a:t>
            </a:r>
            <a:r>
              <a:rPr lang="en-ID" dirty="0" err="1">
                <a:solidFill>
                  <a:schemeClr val="dk1"/>
                </a:solidFill>
              </a:rPr>
              <a:t>dapat</a:t>
            </a:r>
            <a:r>
              <a:rPr lang="en-ID" dirty="0">
                <a:solidFill>
                  <a:schemeClr val="dk1"/>
                </a:solidFill>
              </a:rPr>
              <a:t> </a:t>
            </a:r>
            <a:r>
              <a:rPr lang="en-ID" dirty="0" err="1">
                <a:solidFill>
                  <a:schemeClr val="dk1"/>
                </a:solidFill>
              </a:rPr>
              <a:t>diberikan</a:t>
            </a:r>
            <a:r>
              <a:rPr lang="en-ID" dirty="0">
                <a:solidFill>
                  <a:schemeClr val="dk1"/>
                </a:solidFill>
              </a:rPr>
              <a:t> </a:t>
            </a:r>
            <a:r>
              <a:rPr lang="en-ID" dirty="0" err="1">
                <a:solidFill>
                  <a:schemeClr val="dk1"/>
                </a:solidFill>
              </a:rPr>
              <a:t>untuk</a:t>
            </a:r>
            <a:r>
              <a:rPr lang="en-ID" dirty="0">
                <a:solidFill>
                  <a:schemeClr val="dk1"/>
                </a:solidFill>
              </a:rPr>
              <a:t> </a:t>
            </a:r>
            <a:r>
              <a:rPr lang="en-ID" dirty="0" err="1">
                <a:solidFill>
                  <a:schemeClr val="dk1"/>
                </a:solidFill>
              </a:rPr>
              <a:t>meningkatkan</a:t>
            </a:r>
            <a:r>
              <a:rPr lang="en-ID" dirty="0">
                <a:solidFill>
                  <a:schemeClr val="dk1"/>
                </a:solidFill>
              </a:rPr>
              <a:t> </a:t>
            </a:r>
            <a:r>
              <a:rPr lang="en-ID" dirty="0" err="1">
                <a:solidFill>
                  <a:schemeClr val="dk1"/>
                </a:solidFill>
              </a:rPr>
              <a:t>kualitas</a:t>
            </a:r>
            <a:r>
              <a:rPr lang="en-ID" dirty="0">
                <a:solidFill>
                  <a:schemeClr val="dk1"/>
                </a:solidFill>
              </a:rPr>
              <a:t> </a:t>
            </a:r>
            <a:r>
              <a:rPr lang="en-ID" dirty="0" err="1">
                <a:solidFill>
                  <a:schemeClr val="dk1"/>
                </a:solidFill>
              </a:rPr>
              <a:t>Karyawan</a:t>
            </a:r>
            <a:r>
              <a:rPr lang="en-ID" dirty="0">
                <a:solidFill>
                  <a:schemeClr val="dk1"/>
                </a:solidFill>
              </a:rPr>
              <a:t>/ SDA dan </a:t>
            </a:r>
            <a:r>
              <a:rPr lang="en-ID" dirty="0" err="1">
                <a:solidFill>
                  <a:schemeClr val="dk1"/>
                </a:solidFill>
              </a:rPr>
              <a:t>menurunkan</a:t>
            </a:r>
            <a:r>
              <a:rPr lang="en-ID" dirty="0">
                <a:solidFill>
                  <a:schemeClr val="dk1"/>
                </a:solidFill>
              </a:rPr>
              <a:t> </a:t>
            </a:r>
            <a:r>
              <a:rPr lang="en-ID" dirty="0" err="1">
                <a:solidFill>
                  <a:schemeClr val="dk1"/>
                </a:solidFill>
              </a:rPr>
              <a:t>tingkat</a:t>
            </a:r>
            <a:r>
              <a:rPr lang="en-ID" dirty="0">
                <a:solidFill>
                  <a:schemeClr val="dk1"/>
                </a:solidFill>
              </a:rPr>
              <a:t> </a:t>
            </a:r>
            <a:r>
              <a:rPr lang="en-ID" dirty="0" err="1">
                <a:solidFill>
                  <a:schemeClr val="dk1"/>
                </a:solidFill>
              </a:rPr>
              <a:t>kemungkinan</a:t>
            </a:r>
            <a:r>
              <a:rPr lang="en-ID" dirty="0">
                <a:solidFill>
                  <a:schemeClr val="dk1"/>
                </a:solidFill>
              </a:rPr>
              <a:t> </a:t>
            </a:r>
            <a:r>
              <a:rPr lang="en-ID" dirty="0" err="1">
                <a:solidFill>
                  <a:schemeClr val="dk1"/>
                </a:solidFill>
              </a:rPr>
              <a:t>Karyawan</a:t>
            </a:r>
            <a:r>
              <a:rPr lang="en-ID" dirty="0">
                <a:solidFill>
                  <a:schemeClr val="dk1"/>
                </a:solidFill>
              </a:rPr>
              <a:t> Resign</a:t>
            </a:r>
            <a:endParaRPr lang="en-ID" sz="1400" dirty="0">
              <a:solidFill>
                <a:schemeClr val="dk1"/>
              </a:solidFill>
            </a:endParaRPr>
          </a:p>
        </p:txBody>
      </p:sp>
    </p:spTree>
    <p:extLst>
      <p:ext uri="{BB962C8B-B14F-4D97-AF65-F5344CB8AC3E}">
        <p14:creationId xmlns:p14="http://schemas.microsoft.com/office/powerpoint/2010/main" val="12626079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496</Words>
  <Application>Microsoft Office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Roboto</vt:lpstr>
      <vt:lpstr>Simple Light</vt:lpstr>
      <vt:lpstr>Presenting Machine Learning Products to the Business Users</vt:lpstr>
      <vt:lpstr>Presenting Machine Learning Products to the Business Users</vt:lpstr>
      <vt:lpstr>Presenting Machine Learning Products to the Business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Machine Learning Products to the Business Users</dc:title>
  <cp:lastModifiedBy>reza syahziar</cp:lastModifiedBy>
  <cp:revision>3</cp:revision>
  <dcterms:modified xsi:type="dcterms:W3CDTF">2022-08-13T10:18:39Z</dcterms:modified>
</cp:coreProperties>
</file>