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E208-61FD-4455-93BC-1F7E704F9E76}" type="datetimeFigureOut">
              <a:rPr lang="en-MY" smtClean="0"/>
              <a:t>19/6/2024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F4B8-B622-4CD5-B713-40070FAB4B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7482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E208-61FD-4455-93BC-1F7E704F9E76}" type="datetimeFigureOut">
              <a:rPr lang="en-MY" smtClean="0"/>
              <a:t>19/6/2024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F4B8-B622-4CD5-B713-40070FAB4B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087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E208-61FD-4455-93BC-1F7E704F9E76}" type="datetimeFigureOut">
              <a:rPr lang="en-MY" smtClean="0"/>
              <a:t>19/6/2024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F4B8-B622-4CD5-B713-40070FAB4B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49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E208-61FD-4455-93BC-1F7E704F9E76}" type="datetimeFigureOut">
              <a:rPr lang="en-MY" smtClean="0"/>
              <a:t>19/6/2024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F4B8-B622-4CD5-B713-40070FAB4B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701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E208-61FD-4455-93BC-1F7E704F9E76}" type="datetimeFigureOut">
              <a:rPr lang="en-MY" smtClean="0"/>
              <a:t>19/6/2024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F4B8-B622-4CD5-B713-40070FAB4B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6420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E208-61FD-4455-93BC-1F7E704F9E76}" type="datetimeFigureOut">
              <a:rPr lang="en-MY" smtClean="0"/>
              <a:t>19/6/2024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F4B8-B622-4CD5-B713-40070FAB4B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495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E208-61FD-4455-93BC-1F7E704F9E76}" type="datetimeFigureOut">
              <a:rPr lang="en-MY" smtClean="0"/>
              <a:t>19/6/2024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F4B8-B622-4CD5-B713-40070FAB4B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230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E208-61FD-4455-93BC-1F7E704F9E76}" type="datetimeFigureOut">
              <a:rPr lang="en-MY" smtClean="0"/>
              <a:t>19/6/2024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F4B8-B622-4CD5-B713-40070FAB4B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807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E208-61FD-4455-93BC-1F7E704F9E76}" type="datetimeFigureOut">
              <a:rPr lang="en-MY" smtClean="0"/>
              <a:t>19/6/2024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F4B8-B622-4CD5-B713-40070FAB4B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546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E208-61FD-4455-93BC-1F7E704F9E76}" type="datetimeFigureOut">
              <a:rPr lang="en-MY" smtClean="0"/>
              <a:t>19/6/2024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F4B8-B622-4CD5-B713-40070FAB4B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2375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E208-61FD-4455-93BC-1F7E704F9E76}" type="datetimeFigureOut">
              <a:rPr lang="en-MY" smtClean="0"/>
              <a:t>19/6/2024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DF4B8-B622-4CD5-B713-40070FAB4B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4081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DE208-61FD-4455-93BC-1F7E704F9E76}" type="datetimeFigureOut">
              <a:rPr lang="en-MY" smtClean="0"/>
              <a:t>19/6/2024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DF4B8-B622-4CD5-B713-40070FAB4B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863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F69006-8875-4231-A77B-39806BA9D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" y="212225"/>
            <a:ext cx="9056916" cy="4574938"/>
          </a:xfrm>
          <a:prstGeom prst="rect">
            <a:avLst/>
          </a:prstGeom>
        </p:spPr>
      </p:pic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0AE39AB3-BCA0-4DDD-B6A1-FB516C050F65}"/>
              </a:ext>
            </a:extLst>
          </p:cNvPr>
          <p:cNvSpPr/>
          <p:nvPr/>
        </p:nvSpPr>
        <p:spPr>
          <a:xfrm>
            <a:off x="0" y="6620608"/>
            <a:ext cx="9144000" cy="237392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latin typeface="Georama" panose="020B0000030200020004" pitchFamily="34" charset="0"/>
              </a:rPr>
              <a:t>Portfolio Website</a:t>
            </a:r>
            <a:endParaRPr lang="en-MY" sz="1600" dirty="0">
              <a:latin typeface="Georama" panose="020B00000302000200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D07665-D57F-45EA-B594-F6D74EA50A1C}"/>
              </a:ext>
            </a:extLst>
          </p:cNvPr>
          <p:cNvSpPr/>
          <p:nvPr/>
        </p:nvSpPr>
        <p:spPr>
          <a:xfrm>
            <a:off x="0" y="0"/>
            <a:ext cx="9144000" cy="6645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350" dirty="0"/>
          </a:p>
        </p:txBody>
      </p:sp>
    </p:spTree>
    <p:extLst>
      <p:ext uri="{BB962C8B-B14F-4D97-AF65-F5344CB8AC3E}">
        <p14:creationId xmlns:p14="http://schemas.microsoft.com/office/powerpoint/2010/main" val="110588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0AE39AB3-BCA0-4DDD-B6A1-FB516C050F65}"/>
              </a:ext>
            </a:extLst>
          </p:cNvPr>
          <p:cNvSpPr/>
          <p:nvPr/>
        </p:nvSpPr>
        <p:spPr>
          <a:xfrm>
            <a:off x="0" y="6620608"/>
            <a:ext cx="9144000" cy="237392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latin typeface="Georama" panose="020B0000030200020004" pitchFamily="34" charset="0"/>
              </a:rPr>
              <a:t>Salesforce</a:t>
            </a:r>
            <a:endParaRPr lang="en-MY" sz="1600" dirty="0">
              <a:latin typeface="Georama" panose="020B00000302000200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D07665-D57F-45EA-B594-F6D74EA50A1C}"/>
              </a:ext>
            </a:extLst>
          </p:cNvPr>
          <p:cNvSpPr/>
          <p:nvPr/>
        </p:nvSpPr>
        <p:spPr>
          <a:xfrm>
            <a:off x="0" y="0"/>
            <a:ext cx="9144000" cy="6645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333CF9-58D0-42D0-B766-1126C03D2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4" y="89643"/>
            <a:ext cx="2148368" cy="150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4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0AE39AB3-BCA0-4DDD-B6A1-FB516C050F65}"/>
              </a:ext>
            </a:extLst>
          </p:cNvPr>
          <p:cNvSpPr/>
          <p:nvPr/>
        </p:nvSpPr>
        <p:spPr>
          <a:xfrm>
            <a:off x="0" y="6620608"/>
            <a:ext cx="9144000" cy="237392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err="1">
                <a:latin typeface="Georama" panose="020B0000030200020004" pitchFamily="34" charset="0"/>
              </a:rPr>
              <a:t>Evergiving</a:t>
            </a:r>
            <a:endParaRPr lang="en-MY" sz="1600" dirty="0">
              <a:latin typeface="Georama" panose="020B00000302000200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D07665-D57F-45EA-B594-F6D74EA50A1C}"/>
              </a:ext>
            </a:extLst>
          </p:cNvPr>
          <p:cNvSpPr/>
          <p:nvPr/>
        </p:nvSpPr>
        <p:spPr>
          <a:xfrm>
            <a:off x="0" y="0"/>
            <a:ext cx="9144000" cy="6645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0F06F-E80D-4DEA-BC10-54C5C9189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0" y="98330"/>
            <a:ext cx="2620441" cy="65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7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0AE39AB3-BCA0-4DDD-B6A1-FB516C050F65}"/>
              </a:ext>
            </a:extLst>
          </p:cNvPr>
          <p:cNvSpPr/>
          <p:nvPr/>
        </p:nvSpPr>
        <p:spPr>
          <a:xfrm>
            <a:off x="0" y="6620608"/>
            <a:ext cx="9144000" cy="237392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err="1">
                <a:latin typeface="Georama" panose="020B0000030200020004" pitchFamily="34" charset="0"/>
              </a:rPr>
              <a:t>Civis</a:t>
            </a:r>
            <a:endParaRPr lang="en-MY" sz="1600" dirty="0">
              <a:latin typeface="Georama" panose="020B00000302000200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D07665-D57F-45EA-B594-F6D74EA50A1C}"/>
              </a:ext>
            </a:extLst>
          </p:cNvPr>
          <p:cNvSpPr/>
          <p:nvPr/>
        </p:nvSpPr>
        <p:spPr>
          <a:xfrm>
            <a:off x="0" y="0"/>
            <a:ext cx="9144000" cy="6645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48581-D607-4759-BE57-E459BCE3D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4" y="92957"/>
            <a:ext cx="2263083" cy="6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03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0AE39AB3-BCA0-4DDD-B6A1-FB516C050F65}"/>
              </a:ext>
            </a:extLst>
          </p:cNvPr>
          <p:cNvSpPr/>
          <p:nvPr/>
        </p:nvSpPr>
        <p:spPr>
          <a:xfrm>
            <a:off x="0" y="6620608"/>
            <a:ext cx="9144000" cy="237392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latin typeface="Georama" panose="020B0000030200020004" pitchFamily="34" charset="0"/>
              </a:rPr>
              <a:t>Asana</a:t>
            </a:r>
            <a:endParaRPr lang="en-MY" sz="1600" dirty="0">
              <a:latin typeface="Georama" panose="020B00000302000200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D07665-D57F-45EA-B594-F6D74EA50A1C}"/>
              </a:ext>
            </a:extLst>
          </p:cNvPr>
          <p:cNvSpPr/>
          <p:nvPr/>
        </p:nvSpPr>
        <p:spPr>
          <a:xfrm>
            <a:off x="0" y="0"/>
            <a:ext cx="9144000" cy="6645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D04A6-6840-4CE4-9D42-803B60461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92957"/>
            <a:ext cx="2146852" cy="75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4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6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Georama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fzyjml</dc:creator>
  <cp:lastModifiedBy>fzyjml</cp:lastModifiedBy>
  <cp:revision>4</cp:revision>
  <dcterms:created xsi:type="dcterms:W3CDTF">2024-06-19T15:22:46Z</dcterms:created>
  <dcterms:modified xsi:type="dcterms:W3CDTF">2024-06-19T15:41:19Z</dcterms:modified>
</cp:coreProperties>
</file>