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36D9-21B3-4C1E-9A39-FF3ED68190B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4CC5-2BD3-4A89-A4D9-8AFD6B20C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45" y="299280"/>
            <a:ext cx="11468668" cy="6197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err="1" smtClean="0"/>
              <a:t>Vscode</a:t>
            </a:r>
            <a:endParaRPr lang="en-US" sz="1800" dirty="0" smtClean="0"/>
          </a:p>
          <a:p>
            <a:pPr algn="l"/>
            <a:r>
              <a:rPr lang="en-US" sz="1800" dirty="0" smtClean="0"/>
              <a:t>Extension </a:t>
            </a:r>
          </a:p>
          <a:p>
            <a:pPr algn="l"/>
            <a:r>
              <a:rPr lang="en-US" sz="1800" dirty="0" smtClean="0"/>
              <a:t>Html </a:t>
            </a:r>
          </a:p>
          <a:p>
            <a:pPr algn="l"/>
            <a:r>
              <a:rPr lang="en-US" sz="1800" dirty="0" err="1" smtClean="0"/>
              <a:t>Js</a:t>
            </a:r>
            <a:r>
              <a:rPr lang="en-US" sz="1800" dirty="0" smtClean="0"/>
              <a:t> es6  code </a:t>
            </a:r>
            <a:r>
              <a:rPr lang="en-US" sz="1800" dirty="0" err="1" smtClean="0"/>
              <a:t>snipets</a:t>
            </a:r>
            <a:endParaRPr lang="en-US" sz="1800" dirty="0" smtClean="0"/>
          </a:p>
          <a:p>
            <a:pPr algn="l"/>
            <a:r>
              <a:rPr lang="en-US" sz="1800" dirty="0" smtClean="0"/>
              <a:t>Indentation html 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tab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shift tab</a:t>
            </a:r>
          </a:p>
          <a:p>
            <a:pPr algn="l"/>
            <a:r>
              <a:rPr lang="en-US" sz="1800" dirty="0" err="1" smtClean="0"/>
              <a:t>Sematics</a:t>
            </a:r>
            <a:endParaRPr lang="en-US" sz="1800" dirty="0" smtClean="0"/>
          </a:p>
          <a:p>
            <a:pPr algn="l"/>
            <a:r>
              <a:rPr lang="en-US" sz="1800" dirty="0" err="1" smtClean="0"/>
              <a:t>lorem</a:t>
            </a:r>
            <a:endParaRPr lang="en-US" sz="1800" dirty="0"/>
          </a:p>
          <a:p>
            <a:pPr algn="l"/>
            <a:r>
              <a:rPr lang="en-US" sz="1800" dirty="0" err="1" smtClean="0"/>
              <a:t>text-align:justify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M-0</a:t>
            </a:r>
          </a:p>
          <a:p>
            <a:pPr algn="l"/>
            <a:r>
              <a:rPr lang="en-US" sz="1800" dirty="0" smtClean="0"/>
              <a:t>D-flex</a:t>
            </a:r>
          </a:p>
          <a:p>
            <a:pPr algn="l"/>
            <a:r>
              <a:rPr lang="en-US" sz="1800" dirty="0"/>
              <a:t>position: sticky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/>
              <a:t>overflow 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r>
              <a:rPr lang="en-US" sz="1800" dirty="0"/>
              <a:t>line-height</a:t>
            </a:r>
          </a:p>
          <a:p>
            <a:r>
              <a:rPr lang="en-US" sz="1800" dirty="0"/>
              <a:t>line-spacing</a:t>
            </a:r>
          </a:p>
          <a:p>
            <a:r>
              <a:rPr lang="en-US" sz="1800" dirty="0"/>
              <a:t>list-style-type</a:t>
            </a:r>
          </a:p>
          <a:p>
            <a:r>
              <a:rPr lang="en-US" sz="1800" dirty="0"/>
              <a:t>text-transform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41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25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Alkl</dc:creator>
  <cp:lastModifiedBy>Mohammad Alkl</cp:lastModifiedBy>
  <cp:revision>10</cp:revision>
  <dcterms:created xsi:type="dcterms:W3CDTF">2019-02-14T02:43:37Z</dcterms:created>
  <dcterms:modified xsi:type="dcterms:W3CDTF">2019-02-18T07:22:05Z</dcterms:modified>
</cp:coreProperties>
</file>