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ECD"/>
    <a:srgbClr val="4472C4"/>
    <a:srgbClr val="E29717"/>
    <a:srgbClr val="14416B"/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3A70-F3DE-4DD7-86EC-E5D6BA50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3714A-1831-411F-974B-C9F1997F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0F3A-7903-4DDB-9F28-E9916708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3CED-43F0-46E0-B183-135ABE5D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62B9-6EB1-4804-AFE5-38D7BEA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89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8D24-E895-4844-B998-6994CE5D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862A0-6440-45D1-8C70-D86B7E18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99E6-7536-4EC4-8E28-26C95594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5B82-0B48-4726-AE34-1830EC3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E95F-CAD3-40EC-9836-9D3F10ED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43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1034A-B005-42C6-9777-0988E1225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FDE2B-84C8-46A3-A9C8-EAF7E791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BC73-07FF-434A-995E-B17B7EE6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C827-7782-4240-81A6-9D465E9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9550-0A36-4217-A290-3A360ABF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70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0014-EDA1-4051-99F0-EAF67A38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6FC1-292B-486D-9D8E-81B34EFC6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FE5F-5209-467A-ACDE-EA3D77F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FABA-7AD9-4554-AA02-871DEE6B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2FDA-CF3E-40E1-9961-4DC881CC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766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C9A8-9A5C-49AD-B3EB-D4A86026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60E4-4808-482D-9831-E2D0FF2A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D749-530B-4CB1-852F-1FC245E1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2B70-7760-4D9F-A93E-7B82334C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AA6C-4D64-4511-B259-C2D1E5B4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973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6014-5EAA-4049-A97D-DC937169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46DA-E2C0-48ED-BE4D-BE8F49C87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E5663-BFFC-4704-A0D3-632B3460D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70D6-8690-4E50-AA5A-A1E81A1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CF0B-4DAD-4D7E-950C-3A5984C7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8FCA-1CC0-4923-AEC1-7A8DCAA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694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342-E622-4487-9642-0431FF1C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9E7F-2370-453E-8CC4-0275A0760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02C42-B027-4BA4-ADCA-16FCCE8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F849D-C03E-4AAC-985A-06E517E3C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0C464-F604-46D9-A10D-43C5C9F19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EF1C3-0C23-47D2-9853-40BAE002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EEEB-AFF8-4A0B-A10A-67EC70CB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3C9DA-C0D2-4989-8363-9E2437C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17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940F-C105-4E1F-A127-7513AB80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724F2-357A-480D-952D-66D46D07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B0C2-866A-49BC-9B31-88735AF2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40DBB-0AEC-492E-B3A7-8ED3830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86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C0C20-1462-458A-9F80-1DA32AF8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C521-1D81-48A8-9368-E8124513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90CF-FCEA-4DB6-B96C-D9FD6399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073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E0B6-B619-4372-BB57-A775FBDB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5ABB-D154-4D0B-901E-171EFE03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2320E-05F8-408A-B59B-9F09148A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C725-2D25-4BAE-A34C-B40630F3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F104-1970-4C6C-967D-E4541F4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7DD2-EB8E-4587-ADEE-8115F846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7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E9F0-BCEB-4C69-B62E-841CD77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7A5D-D5FA-487B-B4DC-03BC4595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2734-08CF-4B30-939A-8739B0FB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F0889-45C3-41BD-989E-7D8612FC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FCBE-3801-4326-9C47-78894CCE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5BCA3-095A-4982-BE38-69ED084C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08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E236-D49B-4BFB-A00A-7065074B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A234-BD91-45BB-8C98-CBEF5E3B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BC48-6167-4D1E-B8CA-E0F89398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3FF6-815E-4035-9F80-E0CF4BB66EA7}" type="datetimeFigureOut">
              <a:rPr lang="en-MY" smtClean="0"/>
              <a:t>7/8/2020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9CBB-5389-45F5-A41A-9701BD6A8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EAF3-1C36-445C-AED7-EDC56E82F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AF78-9AB1-4829-A66F-E583273971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27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D4B0EC-D84B-4875-8AC6-9A5B8C0E60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549153-F62D-4E37-B183-AB7F6ACE8FB8}"/>
              </a:ext>
            </a:extLst>
          </p:cNvPr>
          <p:cNvSpPr txBox="1">
            <a:spLocks/>
          </p:cNvSpPr>
          <p:nvPr/>
        </p:nvSpPr>
        <p:spPr>
          <a:xfrm>
            <a:off x="619125" y="514074"/>
            <a:ext cx="345989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b="1" dirty="0" err="1">
                <a:solidFill>
                  <a:srgbClr val="2E5ECD"/>
                </a:solidFill>
                <a:latin typeface="Robot"/>
              </a:rPr>
              <a:t>OurHotel</a:t>
            </a:r>
            <a:endParaRPr lang="en-MY" b="1" dirty="0">
              <a:solidFill>
                <a:srgbClr val="2E5ECD"/>
              </a:solidFill>
              <a:latin typeface="Robo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96D874-1A3E-4406-9EB0-5D9B15513462}"/>
              </a:ext>
            </a:extLst>
          </p:cNvPr>
          <p:cNvSpPr/>
          <p:nvPr/>
        </p:nvSpPr>
        <p:spPr>
          <a:xfrm>
            <a:off x="0" y="4260183"/>
            <a:ext cx="2978149" cy="1213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2E5ECD"/>
              </a:solidFill>
              <a:highlight>
                <a:srgbClr val="8080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F6558-2423-4251-97B9-8228FB772740}"/>
              </a:ext>
            </a:extLst>
          </p:cNvPr>
          <p:cNvSpPr/>
          <p:nvPr/>
        </p:nvSpPr>
        <p:spPr>
          <a:xfrm>
            <a:off x="2948947" y="4381501"/>
            <a:ext cx="2915277" cy="12131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2E5ECD"/>
              </a:solidFill>
              <a:highlight>
                <a:srgbClr val="808000"/>
              </a:highligh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F81B274-9D3A-4CC1-B509-068E2670F92A}"/>
              </a:ext>
            </a:extLst>
          </p:cNvPr>
          <p:cNvSpPr txBox="1">
            <a:spLocks/>
          </p:cNvSpPr>
          <p:nvPr/>
        </p:nvSpPr>
        <p:spPr>
          <a:xfrm>
            <a:off x="798414" y="2202347"/>
            <a:ext cx="4419600" cy="1212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4000" b="1" dirty="0">
              <a:solidFill>
                <a:schemeClr val="bg1"/>
              </a:solidFill>
              <a:latin typeface="Robot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CD3C97D-EDF1-4BC8-B671-6B9AB0107148}"/>
              </a:ext>
            </a:extLst>
          </p:cNvPr>
          <p:cNvSpPr txBox="1">
            <a:spLocks/>
          </p:cNvSpPr>
          <p:nvPr/>
        </p:nvSpPr>
        <p:spPr>
          <a:xfrm>
            <a:off x="24242" y="2678776"/>
            <a:ext cx="8764686" cy="684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2000" dirty="0">
                <a:latin typeface="Robot"/>
              </a:rPr>
              <a:t>Hotel Checkout Assignment for </a:t>
            </a:r>
            <a:r>
              <a:rPr lang="en-MY" sz="2000" dirty="0" err="1">
                <a:latin typeface="Robot"/>
              </a:rPr>
              <a:t>AirAisa</a:t>
            </a:r>
            <a:endParaRPr lang="en-MY" sz="2000" dirty="0">
              <a:solidFill>
                <a:schemeClr val="bg1"/>
              </a:solidFill>
              <a:latin typeface="Robot"/>
            </a:endParaRPr>
          </a:p>
        </p:txBody>
      </p:sp>
    </p:spTree>
    <p:extLst>
      <p:ext uri="{BB962C8B-B14F-4D97-AF65-F5344CB8AC3E}">
        <p14:creationId xmlns:p14="http://schemas.microsoft.com/office/powerpoint/2010/main" val="201460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061A3-3FCF-40A8-95A9-A58F223C4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8D8BAD3-7BD8-4654-A34A-8BF8D276492D}"/>
              </a:ext>
            </a:extLst>
          </p:cNvPr>
          <p:cNvSpPr txBox="1">
            <a:spLocks/>
          </p:cNvSpPr>
          <p:nvPr/>
        </p:nvSpPr>
        <p:spPr>
          <a:xfrm>
            <a:off x="1404686" y="8921"/>
            <a:ext cx="7567864" cy="1517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b="1" dirty="0">
                <a:latin typeface="Robot"/>
              </a:rPr>
              <a:t>Introduction for UI </a:t>
            </a:r>
            <a:endParaRPr lang="en-MY" sz="2800" b="1" dirty="0">
              <a:latin typeface="Robo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6CECB-0D22-429C-984B-737B7BC47AE4}"/>
              </a:ext>
            </a:extLst>
          </p:cNvPr>
          <p:cNvSpPr/>
          <p:nvPr/>
        </p:nvSpPr>
        <p:spPr>
          <a:xfrm>
            <a:off x="0" y="1531803"/>
            <a:ext cx="5067303" cy="8972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03AA3D-1B15-4CA8-BBEE-5FC4071EB324}"/>
              </a:ext>
            </a:extLst>
          </p:cNvPr>
          <p:cNvSpPr txBox="1">
            <a:spLocks/>
          </p:cNvSpPr>
          <p:nvPr/>
        </p:nvSpPr>
        <p:spPr>
          <a:xfrm>
            <a:off x="5827229" y="1535492"/>
            <a:ext cx="6412809" cy="77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Robot"/>
              </a:rPr>
              <a:t>My Booking tab To search by reference number (the reference number is ID).</a:t>
            </a:r>
            <a:endParaRPr lang="en-MY" sz="1800" dirty="0">
              <a:latin typeface="Robo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4B7E2-CC7E-4868-8C83-08DDA02B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1" y="2474255"/>
            <a:ext cx="8497464" cy="383351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7769CA1-290B-4801-84A6-95BD2C701487}"/>
              </a:ext>
            </a:extLst>
          </p:cNvPr>
          <p:cNvSpPr txBox="1">
            <a:spLocks/>
          </p:cNvSpPr>
          <p:nvPr/>
        </p:nvSpPr>
        <p:spPr>
          <a:xfrm>
            <a:off x="10685477" y="4064007"/>
            <a:ext cx="1686753" cy="77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Robot"/>
              </a:rPr>
              <a:t>Hotel list</a:t>
            </a:r>
            <a:endParaRPr lang="en-MY" sz="1800" dirty="0">
              <a:latin typeface="Robo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B0C00B-CD31-49E5-805D-F1D24848FCB6}"/>
              </a:ext>
            </a:extLst>
          </p:cNvPr>
          <p:cNvSpPr txBox="1">
            <a:spLocks/>
          </p:cNvSpPr>
          <p:nvPr/>
        </p:nvSpPr>
        <p:spPr>
          <a:xfrm>
            <a:off x="348782" y="4064007"/>
            <a:ext cx="1758314" cy="77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Robot"/>
              </a:rPr>
              <a:t>search widget</a:t>
            </a:r>
            <a:endParaRPr lang="en-MY" sz="1800" dirty="0">
              <a:latin typeface="Robo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169C7E-3D98-4CA6-9496-EA21745BC2B3}"/>
              </a:ext>
            </a:extLst>
          </p:cNvPr>
          <p:cNvCxnSpPr/>
          <p:nvPr/>
        </p:nvCxnSpPr>
        <p:spPr>
          <a:xfrm>
            <a:off x="1709530" y="4835312"/>
            <a:ext cx="890547" cy="253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CBABFC-1D57-464E-843C-851CFA13C59C}"/>
              </a:ext>
            </a:extLst>
          </p:cNvPr>
          <p:cNvCxnSpPr>
            <a:cxnSpLocks/>
          </p:cNvCxnSpPr>
          <p:nvPr/>
        </p:nvCxnSpPr>
        <p:spPr>
          <a:xfrm flipH="1">
            <a:off x="7832035" y="2200392"/>
            <a:ext cx="326003" cy="357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061A3-3FCF-40A8-95A9-A58F223C4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6CECB-0D22-429C-984B-737B7BC47AE4}"/>
              </a:ext>
            </a:extLst>
          </p:cNvPr>
          <p:cNvSpPr/>
          <p:nvPr/>
        </p:nvSpPr>
        <p:spPr>
          <a:xfrm>
            <a:off x="0" y="1531803"/>
            <a:ext cx="5067303" cy="8972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CAD443-5A56-4DD4-A970-4E188E1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5" y="1224719"/>
            <a:ext cx="2813195" cy="5435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58595-F1A8-4CA9-A6C7-33484D3D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5" y="1224719"/>
            <a:ext cx="2508379" cy="5442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50314-B4E7-4B7E-B6DD-D00826BA2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4658"/>
            <a:ext cx="2387723" cy="5461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975B6-CDF1-459E-8084-ED5C896EE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712" y="1224719"/>
            <a:ext cx="2502029" cy="542317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C67CB6-A7F5-481C-A015-BFF34272C913}"/>
              </a:ext>
            </a:extLst>
          </p:cNvPr>
          <p:cNvSpPr txBox="1">
            <a:spLocks/>
          </p:cNvSpPr>
          <p:nvPr/>
        </p:nvSpPr>
        <p:spPr>
          <a:xfrm>
            <a:off x="219188" y="264569"/>
            <a:ext cx="6412809" cy="77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Robot"/>
              </a:rPr>
              <a:t>the app is responding for mobile</a:t>
            </a:r>
            <a:endParaRPr lang="en-MY" sz="1800" dirty="0">
              <a:latin typeface="Robot"/>
            </a:endParaRPr>
          </a:p>
        </p:txBody>
      </p:sp>
    </p:spTree>
    <p:extLst>
      <p:ext uri="{BB962C8B-B14F-4D97-AF65-F5344CB8AC3E}">
        <p14:creationId xmlns:p14="http://schemas.microsoft.com/office/powerpoint/2010/main" val="67661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061A3-3FCF-40A8-95A9-A58F223C4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AC745-8129-4799-A768-B9814695E1C8}"/>
              </a:ext>
            </a:extLst>
          </p:cNvPr>
          <p:cNvSpPr txBox="1"/>
          <p:nvPr/>
        </p:nvSpPr>
        <p:spPr>
          <a:xfrm>
            <a:off x="661947" y="626367"/>
            <a:ext cx="609467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/>
              <a:t>Tech stack</a:t>
            </a:r>
          </a:p>
          <a:p>
            <a:endParaRPr lang="en-MY" dirty="0"/>
          </a:p>
          <a:p>
            <a:endParaRPr lang="en-MY" dirty="0"/>
          </a:p>
          <a:p>
            <a:r>
              <a:rPr lang="en-MY" b="1" dirty="0"/>
              <a:t>Front-end</a:t>
            </a:r>
          </a:p>
          <a:p>
            <a:r>
              <a:rPr lang="en-MY" dirty="0" err="1"/>
              <a:t>ReactJs</a:t>
            </a:r>
            <a:endParaRPr lang="en-MY" dirty="0"/>
          </a:p>
          <a:p>
            <a:r>
              <a:rPr lang="en-MY" dirty="0" err="1"/>
              <a:t>React’s</a:t>
            </a:r>
            <a:r>
              <a:rPr lang="en-MY" dirty="0"/>
              <a:t> Hooks</a:t>
            </a:r>
          </a:p>
          <a:p>
            <a:r>
              <a:rPr lang="en-MY" dirty="0"/>
              <a:t>SASS</a:t>
            </a:r>
          </a:p>
          <a:p>
            <a:r>
              <a:rPr lang="en-MY" dirty="0"/>
              <a:t>TypeScript</a:t>
            </a:r>
          </a:p>
          <a:p>
            <a:r>
              <a:rPr lang="en-MY" dirty="0"/>
              <a:t>Webpack</a:t>
            </a:r>
          </a:p>
          <a:p>
            <a:endParaRPr lang="en-MY" dirty="0"/>
          </a:p>
          <a:p>
            <a:endParaRPr lang="en-MY" dirty="0"/>
          </a:p>
          <a:p>
            <a:r>
              <a:rPr lang="en-MY" b="1" dirty="0"/>
              <a:t>Back-end</a:t>
            </a:r>
            <a:r>
              <a:rPr lang="en-MY" dirty="0"/>
              <a:t> (not completed but you can check the code)</a:t>
            </a:r>
          </a:p>
          <a:p>
            <a:r>
              <a:rPr lang="en-MY" dirty="0"/>
              <a:t>Nodejs</a:t>
            </a:r>
          </a:p>
          <a:p>
            <a:r>
              <a:rPr lang="en-MY" dirty="0"/>
              <a:t>Express</a:t>
            </a:r>
          </a:p>
          <a:p>
            <a:r>
              <a:rPr lang="en-MY" dirty="0" err="1"/>
              <a:t>sequelize</a:t>
            </a:r>
            <a:r>
              <a:rPr lang="en-MY" dirty="0"/>
              <a:t> </a:t>
            </a:r>
          </a:p>
          <a:p>
            <a:r>
              <a:rPr lang="en-MY" dirty="0" err="1"/>
              <a:t>Postgrasql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151C-45AC-4673-ABBD-EFB101E5C5A1}"/>
              </a:ext>
            </a:extLst>
          </p:cNvPr>
          <p:cNvSpPr txBox="1"/>
          <p:nvPr/>
        </p:nvSpPr>
        <p:spPr>
          <a:xfrm>
            <a:off x="6756621" y="467341"/>
            <a:ext cx="609467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File structure</a:t>
            </a:r>
          </a:p>
          <a:p>
            <a:endParaRPr lang="en-US" sz="1600" b="1" dirty="0"/>
          </a:p>
          <a:p>
            <a:r>
              <a:rPr lang="en-US" sz="1600" b="1" dirty="0"/>
              <a:t>// import ---------------------------------------------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function {</a:t>
            </a:r>
          </a:p>
          <a:p>
            <a:r>
              <a:rPr lang="en-US" sz="1600" b="1" dirty="0"/>
              <a:t>    	// state ---------------------------------------------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	// API calls-------------------------------------------</a:t>
            </a:r>
          </a:p>
          <a:p>
            <a:r>
              <a:rPr lang="en-US" sz="1600" b="1" dirty="0"/>
              <a:t>    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	// Events handler--------------------------------------</a:t>
            </a:r>
          </a:p>
          <a:p>
            <a:r>
              <a:rPr lang="en-US" sz="1600" b="1" dirty="0"/>
              <a:t>    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	// Life Cycle events------------------------------------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	// ender components-----------------------------------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74FE8E-2B83-4547-B01E-02B7B8B82312}"/>
              </a:ext>
            </a:extLst>
          </p:cNvPr>
          <p:cNvCxnSpPr/>
          <p:nvPr/>
        </p:nvCxnSpPr>
        <p:spPr>
          <a:xfrm>
            <a:off x="6087687" y="626367"/>
            <a:ext cx="0" cy="5275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061A3-3FCF-40A8-95A9-A58F223C4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Titlebar.tsx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B29A8-FC74-43F7-BF53-4BC89D6964D8}"/>
              </a:ext>
            </a:extLst>
          </p:cNvPr>
          <p:cNvSpPr txBox="1"/>
          <p:nvPr/>
        </p:nvSpPr>
        <p:spPr>
          <a:xfrm>
            <a:off x="2502418" y="594929"/>
            <a:ext cx="2204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latin typeface="Robot"/>
              </a:rPr>
              <a:t>Titlebar.tsx</a:t>
            </a:r>
            <a:endParaRPr lang="en-MY" sz="2000" b="1" dirty="0">
              <a:latin typeface="Robo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66D1B-6315-4D76-B2AE-EC6960AC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5" y="1065475"/>
            <a:ext cx="11748920" cy="5325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ABD888-2F0D-4887-8D43-081B5AB31020}"/>
              </a:ext>
            </a:extLst>
          </p:cNvPr>
          <p:cNvSpPr/>
          <p:nvPr/>
        </p:nvSpPr>
        <p:spPr>
          <a:xfrm>
            <a:off x="87465" y="978010"/>
            <a:ext cx="11887199" cy="6997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6E2D2-2F68-46D5-B493-9D3FD2B18D10}"/>
              </a:ext>
            </a:extLst>
          </p:cNvPr>
          <p:cNvSpPr txBox="1"/>
          <p:nvPr/>
        </p:nvSpPr>
        <p:spPr>
          <a:xfrm>
            <a:off x="6501973" y="326320"/>
            <a:ext cx="2204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latin typeface="Robot"/>
              </a:rPr>
              <a:t>Menu.tsx</a:t>
            </a:r>
            <a:endParaRPr lang="en-MY" sz="2000" b="1" dirty="0">
              <a:latin typeface="Robo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E4E55-542B-4D77-8CBC-6486284FF993}"/>
              </a:ext>
            </a:extLst>
          </p:cNvPr>
          <p:cNvSpPr txBox="1"/>
          <p:nvPr/>
        </p:nvSpPr>
        <p:spPr>
          <a:xfrm>
            <a:off x="3035205" y="3013861"/>
            <a:ext cx="2204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latin typeface="Robot"/>
              </a:rPr>
              <a:t>SearchWidget.tsx</a:t>
            </a:r>
            <a:endParaRPr lang="en-MY" sz="2000" b="1" dirty="0">
              <a:latin typeface="Robo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1455-5A6B-4BD5-B822-741C442F7B3F}"/>
              </a:ext>
            </a:extLst>
          </p:cNvPr>
          <p:cNvSpPr txBox="1"/>
          <p:nvPr/>
        </p:nvSpPr>
        <p:spPr>
          <a:xfrm>
            <a:off x="3436747" y="4743894"/>
            <a:ext cx="1489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latin typeface="Robot"/>
              </a:rPr>
              <a:t>HotelList.tsx</a:t>
            </a:r>
            <a:endParaRPr lang="en-MY" sz="2000" b="1" dirty="0">
              <a:latin typeface="Robo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5EA4E-217D-401E-9444-BCF52E31EC29}"/>
              </a:ext>
            </a:extLst>
          </p:cNvPr>
          <p:cNvSpPr txBox="1"/>
          <p:nvPr/>
        </p:nvSpPr>
        <p:spPr>
          <a:xfrm>
            <a:off x="270813" y="327565"/>
            <a:ext cx="1489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2E5ECD"/>
                </a:solidFill>
                <a:latin typeface="Robot"/>
              </a:rPr>
              <a:t>MainList.tsx</a:t>
            </a:r>
            <a:endParaRPr lang="en-MY" sz="2800" b="1" dirty="0">
              <a:solidFill>
                <a:srgbClr val="2E5ECD"/>
              </a:solidFill>
              <a:latin typeface="Robo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AF024-F721-4718-AF67-EC5297214604}"/>
              </a:ext>
            </a:extLst>
          </p:cNvPr>
          <p:cNvSpPr txBox="1"/>
          <p:nvPr/>
        </p:nvSpPr>
        <p:spPr>
          <a:xfrm>
            <a:off x="9571177" y="3768722"/>
            <a:ext cx="1489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latin typeface="Robot"/>
              </a:rPr>
              <a:t>Cards.tsx</a:t>
            </a:r>
            <a:endParaRPr lang="en-MY" sz="2000" b="1" dirty="0">
              <a:latin typeface="Robo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CF39F-1F44-490A-BC00-8342B1454622}"/>
              </a:ext>
            </a:extLst>
          </p:cNvPr>
          <p:cNvSpPr/>
          <p:nvPr/>
        </p:nvSpPr>
        <p:spPr>
          <a:xfrm>
            <a:off x="5001370" y="752339"/>
            <a:ext cx="2838616" cy="890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16C40-23B0-42D6-A994-8407DB7B4F9D}"/>
              </a:ext>
            </a:extLst>
          </p:cNvPr>
          <p:cNvSpPr/>
          <p:nvPr/>
        </p:nvSpPr>
        <p:spPr>
          <a:xfrm>
            <a:off x="4925834" y="1677725"/>
            <a:ext cx="6325260" cy="4733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27D4A-6EC6-4218-B165-73E9B957E2EB}"/>
              </a:ext>
            </a:extLst>
          </p:cNvPr>
          <p:cNvSpPr/>
          <p:nvPr/>
        </p:nvSpPr>
        <p:spPr>
          <a:xfrm>
            <a:off x="106984" y="1720091"/>
            <a:ext cx="2928222" cy="4733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F6AFA8-7C9F-4E9A-8BFA-ADA9B7B77BCC}"/>
              </a:ext>
            </a:extLst>
          </p:cNvPr>
          <p:cNvCxnSpPr/>
          <p:nvPr/>
        </p:nvCxnSpPr>
        <p:spPr>
          <a:xfrm flipH="1">
            <a:off x="3808288" y="5149735"/>
            <a:ext cx="14536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90DCAA7-B143-4F8E-B59D-D3CA8AA65640}"/>
              </a:ext>
            </a:extLst>
          </p:cNvPr>
          <p:cNvSpPr/>
          <p:nvPr/>
        </p:nvSpPr>
        <p:spPr>
          <a:xfrm>
            <a:off x="5641451" y="1903396"/>
            <a:ext cx="3659383" cy="42022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EFCA3F-C28F-4869-AB87-05AD608A9FDF}"/>
              </a:ext>
            </a:extLst>
          </p:cNvPr>
          <p:cNvCxnSpPr/>
          <p:nvPr/>
        </p:nvCxnSpPr>
        <p:spPr>
          <a:xfrm flipH="1">
            <a:off x="2885575" y="3441470"/>
            <a:ext cx="14536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8BAB76-F385-4FCA-897A-584BF0C1847B}"/>
              </a:ext>
            </a:extLst>
          </p:cNvPr>
          <p:cNvCxnSpPr/>
          <p:nvPr/>
        </p:nvCxnSpPr>
        <p:spPr>
          <a:xfrm flipH="1">
            <a:off x="8987117" y="4206241"/>
            <a:ext cx="14536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5C227C-E0AD-4CD1-ABFF-E3B3E35DE74A}"/>
              </a:ext>
            </a:extLst>
          </p:cNvPr>
          <p:cNvCxnSpPr>
            <a:cxnSpLocks/>
          </p:cNvCxnSpPr>
          <p:nvPr/>
        </p:nvCxnSpPr>
        <p:spPr>
          <a:xfrm flipV="1">
            <a:off x="2353561" y="664874"/>
            <a:ext cx="0" cy="5736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317E4F-F5B2-4B96-9449-28C97B329FF5}"/>
              </a:ext>
            </a:extLst>
          </p:cNvPr>
          <p:cNvCxnSpPr>
            <a:cxnSpLocks/>
          </p:cNvCxnSpPr>
          <p:nvPr/>
        </p:nvCxnSpPr>
        <p:spPr>
          <a:xfrm flipH="1" flipV="1">
            <a:off x="6486406" y="403593"/>
            <a:ext cx="15567" cy="661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2B84E7-EB8D-429D-8CE0-B19A4BCB18F1}"/>
              </a:ext>
            </a:extLst>
          </p:cNvPr>
          <p:cNvSpPr txBox="1"/>
          <p:nvPr/>
        </p:nvSpPr>
        <p:spPr>
          <a:xfrm>
            <a:off x="3713727" y="97077"/>
            <a:ext cx="3251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Robot"/>
              </a:rPr>
              <a:t>Main component</a:t>
            </a:r>
            <a:endParaRPr lang="en-MY" sz="3200" b="1" dirty="0">
              <a:latin typeface="Robot"/>
            </a:endParaRPr>
          </a:p>
        </p:txBody>
      </p:sp>
    </p:spTree>
    <p:extLst>
      <p:ext uri="{BB962C8B-B14F-4D97-AF65-F5344CB8AC3E}">
        <p14:creationId xmlns:p14="http://schemas.microsoft.com/office/powerpoint/2010/main" val="320075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061A3-3FCF-40A8-95A9-A58F223C4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67AA9-3688-410F-9431-097911323B94}"/>
              </a:ext>
            </a:extLst>
          </p:cNvPr>
          <p:cNvSpPr txBox="1"/>
          <p:nvPr/>
        </p:nvSpPr>
        <p:spPr>
          <a:xfrm>
            <a:off x="661947" y="626367"/>
            <a:ext cx="863168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/>
              <a:t>Notes:</a:t>
            </a:r>
          </a:p>
          <a:p>
            <a:endParaRPr lang="en-MY" sz="2000" b="1" dirty="0"/>
          </a:p>
          <a:p>
            <a:pPr marL="342900" indent="-342900">
              <a:buFontTx/>
              <a:buChar char="-"/>
            </a:pPr>
            <a:r>
              <a:rPr lang="en-MY" dirty="0"/>
              <a:t>I </a:t>
            </a:r>
            <a:r>
              <a:rPr lang="en-US" dirty="0"/>
              <a:t>mocking response for all APIs and but It’s flexible so  we can change the environment and move it to PROD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I’ve built </a:t>
            </a:r>
            <a:r>
              <a:rPr lang="en-US" dirty="0" err="1"/>
              <a:t>apis</a:t>
            </a:r>
            <a:r>
              <a:rPr lang="en-US" dirty="0"/>
              <a:t> service, but I could not complete it because it’s going to take time, but you can check the code to.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 did the best to build high-</a:t>
            </a:r>
            <a:r>
              <a:rPr lang="en-MY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lang="en-US" dirty="0"/>
              <a:t> app by using (</a:t>
            </a:r>
            <a:r>
              <a:rPr lang="en-US" dirty="0" err="1"/>
              <a:t>React’s</a:t>
            </a:r>
            <a:r>
              <a:rPr lang="en-US" dirty="0"/>
              <a:t> hooks – SASS - memo – did not use many library- make reusable component like card, list, dynamic menu and more)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MY" dirty="0"/>
              <a:t>I made a brief</a:t>
            </a:r>
            <a:r>
              <a:rPr lang="en-US" dirty="0"/>
              <a:t> about the app, and the code is clean and clear to check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fetch booking details by passing product id (I didn’t generate a reference number)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Please if you want me to add anything else or  anything missing just let me know and I’ll back to you soon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Thank you so much for your time. I am looking forward for your feedback </a:t>
            </a:r>
          </a:p>
          <a:p>
            <a:pPr marL="285750" indent="-285750">
              <a:buFontTx/>
              <a:buChar char="-"/>
            </a:pPr>
            <a:endParaRPr lang="en-US" sz="20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142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277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Robot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for FOS</dc:title>
  <dc:creator>Mohamad Alkel</dc:creator>
  <cp:lastModifiedBy>Mohamad Alkel</cp:lastModifiedBy>
  <cp:revision>27</cp:revision>
  <dcterms:created xsi:type="dcterms:W3CDTF">2020-06-02T03:10:38Z</dcterms:created>
  <dcterms:modified xsi:type="dcterms:W3CDTF">2020-08-07T08:57:25Z</dcterms:modified>
</cp:coreProperties>
</file>