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86" r:id="rId5"/>
    <p:sldId id="287" r:id="rId6"/>
    <p:sldId id="288" r:id="rId7"/>
    <p:sldId id="295" r:id="rId8"/>
    <p:sldId id="294" r:id="rId9"/>
    <p:sldId id="300" r:id="rId10"/>
    <p:sldId id="292" r:id="rId11"/>
    <p:sldId id="291" r:id="rId12"/>
    <p:sldId id="290" r:id="rId13"/>
    <p:sldId id="296" r:id="rId14"/>
    <p:sldId id="297" r:id="rId15"/>
    <p:sldId id="298" r:id="rId16"/>
    <p:sldId id="301" r:id="rId17"/>
    <p:sldId id="293" r:id="rId18"/>
    <p:sldId id="302" r:id="rId19"/>
    <p:sldId id="29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06661C-E43C-4B7C-B320-551F4CCD0C78}" v="79" dt="2024-05-30T21:24:07.0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4" autoAdjust="0"/>
    <p:restoredTop sz="85016" autoAdjust="0"/>
  </p:normalViewPr>
  <p:slideViewPr>
    <p:cSldViewPr snapToGrid="0">
      <p:cViewPr varScale="1">
        <p:scale>
          <a:sx n="70" d="100"/>
          <a:sy n="70" d="100"/>
        </p:scale>
        <p:origin x="678"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BOU GHANNAM" userId="de852196-cde7-4a85-a94d-0b9df0f0700d" providerId="ADAL" clId="{7F06661C-E43C-4B7C-B320-551F4CCD0C78}"/>
    <pc:docChg chg="undo redo custSel addSld delSld modSld sldOrd">
      <pc:chgData name="PETER BOU GHANNAM" userId="de852196-cde7-4a85-a94d-0b9df0f0700d" providerId="ADAL" clId="{7F06661C-E43C-4B7C-B320-551F4CCD0C78}" dt="2024-05-30T21:24:07.003" v="3700"/>
      <pc:docMkLst>
        <pc:docMk/>
      </pc:docMkLst>
      <pc:sldChg chg="del">
        <pc:chgData name="PETER BOU GHANNAM" userId="de852196-cde7-4a85-a94d-0b9df0f0700d" providerId="ADAL" clId="{7F06661C-E43C-4B7C-B320-551F4CCD0C78}" dt="2024-05-30T07:20:20.273" v="0" actId="47"/>
        <pc:sldMkLst>
          <pc:docMk/>
          <pc:sldMk cId="2586058810" sldId="256"/>
        </pc:sldMkLst>
      </pc:sldChg>
      <pc:sldChg chg="del">
        <pc:chgData name="PETER BOU GHANNAM" userId="de852196-cde7-4a85-a94d-0b9df0f0700d" providerId="ADAL" clId="{7F06661C-E43C-4B7C-B320-551F4CCD0C78}" dt="2024-05-30T07:20:20.817" v="1" actId="47"/>
        <pc:sldMkLst>
          <pc:docMk/>
          <pc:sldMk cId="1713219598" sldId="257"/>
        </pc:sldMkLst>
      </pc:sldChg>
      <pc:sldChg chg="del">
        <pc:chgData name="PETER BOU GHANNAM" userId="de852196-cde7-4a85-a94d-0b9df0f0700d" providerId="ADAL" clId="{7F06661C-E43C-4B7C-B320-551F4CCD0C78}" dt="2024-05-30T07:20:22.152" v="4" actId="47"/>
        <pc:sldMkLst>
          <pc:docMk/>
          <pc:sldMk cId="3571516367" sldId="258"/>
        </pc:sldMkLst>
      </pc:sldChg>
      <pc:sldChg chg="del">
        <pc:chgData name="PETER BOU GHANNAM" userId="de852196-cde7-4a85-a94d-0b9df0f0700d" providerId="ADAL" clId="{7F06661C-E43C-4B7C-B320-551F4CCD0C78}" dt="2024-05-30T07:20:24.257" v="8" actId="47"/>
        <pc:sldMkLst>
          <pc:docMk/>
          <pc:sldMk cId="1742861620" sldId="266"/>
        </pc:sldMkLst>
      </pc:sldChg>
      <pc:sldChg chg="del">
        <pc:chgData name="PETER BOU GHANNAM" userId="de852196-cde7-4a85-a94d-0b9df0f0700d" providerId="ADAL" clId="{7F06661C-E43C-4B7C-B320-551F4CCD0C78}" dt="2024-05-30T07:20:25.572" v="12" actId="47"/>
        <pc:sldMkLst>
          <pc:docMk/>
          <pc:sldMk cId="1969787568" sldId="271"/>
        </pc:sldMkLst>
      </pc:sldChg>
      <pc:sldChg chg="del">
        <pc:chgData name="PETER BOU GHANNAM" userId="de852196-cde7-4a85-a94d-0b9df0f0700d" providerId="ADAL" clId="{7F06661C-E43C-4B7C-B320-551F4CCD0C78}" dt="2024-05-30T07:20:21.339" v="2" actId="47"/>
        <pc:sldMkLst>
          <pc:docMk/>
          <pc:sldMk cId="608796113" sldId="278"/>
        </pc:sldMkLst>
      </pc:sldChg>
      <pc:sldChg chg="del">
        <pc:chgData name="PETER BOU GHANNAM" userId="de852196-cde7-4a85-a94d-0b9df0f0700d" providerId="ADAL" clId="{7F06661C-E43C-4B7C-B320-551F4CCD0C78}" dt="2024-05-30T07:20:21.738" v="3" actId="47"/>
        <pc:sldMkLst>
          <pc:docMk/>
          <pc:sldMk cId="2241459136" sldId="279"/>
        </pc:sldMkLst>
      </pc:sldChg>
      <pc:sldChg chg="del">
        <pc:chgData name="PETER BOU GHANNAM" userId="de852196-cde7-4a85-a94d-0b9df0f0700d" providerId="ADAL" clId="{7F06661C-E43C-4B7C-B320-551F4CCD0C78}" dt="2024-05-30T07:20:23.215" v="5" actId="47"/>
        <pc:sldMkLst>
          <pc:docMk/>
          <pc:sldMk cId="334696707" sldId="280"/>
        </pc:sldMkLst>
      </pc:sldChg>
      <pc:sldChg chg="del">
        <pc:chgData name="PETER BOU GHANNAM" userId="de852196-cde7-4a85-a94d-0b9df0f0700d" providerId="ADAL" clId="{7F06661C-E43C-4B7C-B320-551F4CCD0C78}" dt="2024-05-30T07:20:23.600" v="6" actId="47"/>
        <pc:sldMkLst>
          <pc:docMk/>
          <pc:sldMk cId="103458723" sldId="281"/>
        </pc:sldMkLst>
      </pc:sldChg>
      <pc:sldChg chg="del">
        <pc:chgData name="PETER BOU GHANNAM" userId="de852196-cde7-4a85-a94d-0b9df0f0700d" providerId="ADAL" clId="{7F06661C-E43C-4B7C-B320-551F4CCD0C78}" dt="2024-05-30T07:20:23.956" v="7" actId="47"/>
        <pc:sldMkLst>
          <pc:docMk/>
          <pc:sldMk cId="636929804" sldId="282"/>
        </pc:sldMkLst>
      </pc:sldChg>
      <pc:sldChg chg="del">
        <pc:chgData name="PETER BOU GHANNAM" userId="de852196-cde7-4a85-a94d-0b9df0f0700d" providerId="ADAL" clId="{7F06661C-E43C-4B7C-B320-551F4CCD0C78}" dt="2024-05-30T07:20:24.498" v="9" actId="47"/>
        <pc:sldMkLst>
          <pc:docMk/>
          <pc:sldMk cId="1658164610" sldId="283"/>
        </pc:sldMkLst>
      </pc:sldChg>
      <pc:sldChg chg="del">
        <pc:chgData name="PETER BOU GHANNAM" userId="de852196-cde7-4a85-a94d-0b9df0f0700d" providerId="ADAL" clId="{7F06661C-E43C-4B7C-B320-551F4CCD0C78}" dt="2024-05-30T07:20:24.892" v="10" actId="47"/>
        <pc:sldMkLst>
          <pc:docMk/>
          <pc:sldMk cId="2403577982" sldId="284"/>
        </pc:sldMkLst>
      </pc:sldChg>
      <pc:sldChg chg="del">
        <pc:chgData name="PETER BOU GHANNAM" userId="de852196-cde7-4a85-a94d-0b9df0f0700d" providerId="ADAL" clId="{7F06661C-E43C-4B7C-B320-551F4CCD0C78}" dt="2024-05-30T07:20:25.179" v="11" actId="47"/>
        <pc:sldMkLst>
          <pc:docMk/>
          <pc:sldMk cId="2791821786" sldId="285"/>
        </pc:sldMkLst>
      </pc:sldChg>
      <pc:sldChg chg="addSp modSp mod">
        <pc:chgData name="PETER BOU GHANNAM" userId="de852196-cde7-4a85-a94d-0b9df0f0700d" providerId="ADAL" clId="{7F06661C-E43C-4B7C-B320-551F4CCD0C78}" dt="2024-05-30T20:06:53.830" v="3173" actId="20577"/>
        <pc:sldMkLst>
          <pc:docMk/>
          <pc:sldMk cId="1438452521" sldId="286"/>
        </pc:sldMkLst>
        <pc:spChg chg="mod">
          <ac:chgData name="PETER BOU GHANNAM" userId="de852196-cde7-4a85-a94d-0b9df0f0700d" providerId="ADAL" clId="{7F06661C-E43C-4B7C-B320-551F4CCD0C78}" dt="2024-05-30T17:01:59.196" v="43" actId="1076"/>
          <ac:spMkLst>
            <pc:docMk/>
            <pc:sldMk cId="1438452521" sldId="286"/>
            <ac:spMk id="14" creationId="{ECE635A2-70B8-3EAB-6A18-952B02EBAA1E}"/>
          </ac:spMkLst>
        </pc:spChg>
        <pc:spChg chg="mod">
          <ac:chgData name="PETER BOU GHANNAM" userId="de852196-cde7-4a85-a94d-0b9df0f0700d" providerId="ADAL" clId="{7F06661C-E43C-4B7C-B320-551F4CCD0C78}" dt="2024-05-30T20:06:53.830" v="3173" actId="20577"/>
          <ac:spMkLst>
            <pc:docMk/>
            <pc:sldMk cId="1438452521" sldId="286"/>
            <ac:spMk id="18" creationId="{1537F428-F121-343A-18AF-445BDA82E352}"/>
          </ac:spMkLst>
        </pc:spChg>
        <pc:picChg chg="add mod">
          <ac:chgData name="PETER BOU GHANNAM" userId="de852196-cde7-4a85-a94d-0b9df0f0700d" providerId="ADAL" clId="{7F06661C-E43C-4B7C-B320-551F4CCD0C78}" dt="2024-05-30T17:01:52.963" v="42" actId="207"/>
          <ac:picMkLst>
            <pc:docMk/>
            <pc:sldMk cId="1438452521" sldId="286"/>
            <ac:picMk id="2" creationId="{E4E60C03-BA20-C161-A501-B1626B0D0DD6}"/>
          </ac:picMkLst>
        </pc:picChg>
      </pc:sldChg>
      <pc:sldChg chg="addSp delSp modSp new mod">
        <pc:chgData name="PETER BOU GHANNAM" userId="de852196-cde7-4a85-a94d-0b9df0f0700d" providerId="ADAL" clId="{7F06661C-E43C-4B7C-B320-551F4CCD0C78}" dt="2024-05-30T17:05:02.628" v="63" actId="14100"/>
        <pc:sldMkLst>
          <pc:docMk/>
          <pc:sldMk cId="2826475802" sldId="287"/>
        </pc:sldMkLst>
        <pc:spChg chg="del">
          <ac:chgData name="PETER BOU GHANNAM" userId="de852196-cde7-4a85-a94d-0b9df0f0700d" providerId="ADAL" clId="{7F06661C-E43C-4B7C-B320-551F4CCD0C78}" dt="2024-05-30T16:56:33.171" v="14" actId="478"/>
          <ac:spMkLst>
            <pc:docMk/>
            <pc:sldMk cId="2826475802" sldId="287"/>
            <ac:spMk id="2" creationId="{88AA7195-6555-FCDA-6C92-0A2E2261D34A}"/>
          </ac:spMkLst>
        </pc:spChg>
        <pc:spChg chg="del">
          <ac:chgData name="PETER BOU GHANNAM" userId="de852196-cde7-4a85-a94d-0b9df0f0700d" providerId="ADAL" clId="{7F06661C-E43C-4B7C-B320-551F4CCD0C78}" dt="2024-05-30T16:56:37.111" v="17" actId="478"/>
          <ac:spMkLst>
            <pc:docMk/>
            <pc:sldMk cId="2826475802" sldId="287"/>
            <ac:spMk id="3" creationId="{ACBFEC75-357D-611E-71AD-1A509F3167B6}"/>
          </ac:spMkLst>
        </pc:spChg>
        <pc:spChg chg="del">
          <ac:chgData name="PETER BOU GHANNAM" userId="de852196-cde7-4a85-a94d-0b9df0f0700d" providerId="ADAL" clId="{7F06661C-E43C-4B7C-B320-551F4CCD0C78}" dt="2024-05-30T16:56:38.542" v="18" actId="478"/>
          <ac:spMkLst>
            <pc:docMk/>
            <pc:sldMk cId="2826475802" sldId="287"/>
            <ac:spMk id="4" creationId="{04FF967C-4A2E-30D6-C7A3-4FDA41079896}"/>
          </ac:spMkLst>
        </pc:spChg>
        <pc:spChg chg="del">
          <ac:chgData name="PETER BOU GHANNAM" userId="de852196-cde7-4a85-a94d-0b9df0f0700d" providerId="ADAL" clId="{7F06661C-E43C-4B7C-B320-551F4CCD0C78}" dt="2024-05-30T16:56:35.193" v="15" actId="478"/>
          <ac:spMkLst>
            <pc:docMk/>
            <pc:sldMk cId="2826475802" sldId="287"/>
            <ac:spMk id="5" creationId="{6D2BC3A4-7155-77D8-F30C-B58FC0C7DC69}"/>
          </ac:spMkLst>
        </pc:spChg>
        <pc:spChg chg="del">
          <ac:chgData name="PETER BOU GHANNAM" userId="de852196-cde7-4a85-a94d-0b9df0f0700d" providerId="ADAL" clId="{7F06661C-E43C-4B7C-B320-551F4CCD0C78}" dt="2024-05-30T16:56:36.416" v="16" actId="478"/>
          <ac:spMkLst>
            <pc:docMk/>
            <pc:sldMk cId="2826475802" sldId="287"/>
            <ac:spMk id="6" creationId="{D7CBBAB7-2721-4B62-5F6F-55D919EB0512}"/>
          </ac:spMkLst>
        </pc:spChg>
        <pc:spChg chg="add del mod">
          <ac:chgData name="PETER BOU GHANNAM" userId="de852196-cde7-4a85-a94d-0b9df0f0700d" providerId="ADAL" clId="{7F06661C-E43C-4B7C-B320-551F4CCD0C78}" dt="2024-05-30T17:03:33.958" v="53" actId="478"/>
          <ac:spMkLst>
            <pc:docMk/>
            <pc:sldMk cId="2826475802" sldId="287"/>
            <ac:spMk id="7" creationId="{4CD47120-2323-F3EB-5214-BB6E46FCFE0F}"/>
          </ac:spMkLst>
        </pc:spChg>
        <pc:spChg chg="add mod">
          <ac:chgData name="PETER BOU GHANNAM" userId="de852196-cde7-4a85-a94d-0b9df0f0700d" providerId="ADAL" clId="{7F06661C-E43C-4B7C-B320-551F4CCD0C78}" dt="2024-05-30T17:03:31.434" v="52"/>
          <ac:spMkLst>
            <pc:docMk/>
            <pc:sldMk cId="2826475802" sldId="287"/>
            <ac:spMk id="9" creationId="{68009845-D5D0-FA56-57C6-B25AC09D14D7}"/>
          </ac:spMkLst>
        </pc:spChg>
        <pc:spChg chg="add mod">
          <ac:chgData name="PETER BOU GHANNAM" userId="de852196-cde7-4a85-a94d-0b9df0f0700d" providerId="ADAL" clId="{7F06661C-E43C-4B7C-B320-551F4CCD0C78}" dt="2024-05-30T17:03:35.603" v="54"/>
          <ac:spMkLst>
            <pc:docMk/>
            <pc:sldMk cId="2826475802" sldId="287"/>
            <ac:spMk id="11" creationId="{591C08AC-A24B-2B89-9C9B-FF367150FB9C}"/>
          </ac:spMkLst>
        </pc:spChg>
        <pc:spChg chg="add mod">
          <ac:chgData name="PETER BOU GHANNAM" userId="de852196-cde7-4a85-a94d-0b9df0f0700d" providerId="ADAL" clId="{7F06661C-E43C-4B7C-B320-551F4CCD0C78}" dt="2024-05-30T17:05:02.628" v="63" actId="14100"/>
          <ac:spMkLst>
            <pc:docMk/>
            <pc:sldMk cId="2826475802" sldId="287"/>
            <ac:spMk id="13" creationId="{0D5A9665-E726-7203-4FCE-666A37570535}"/>
          </ac:spMkLst>
        </pc:spChg>
        <pc:graphicFrameChg chg="add mod">
          <ac:chgData name="PETER BOU GHANNAM" userId="de852196-cde7-4a85-a94d-0b9df0f0700d" providerId="ADAL" clId="{7F06661C-E43C-4B7C-B320-551F4CCD0C78}" dt="2024-05-30T17:04:58.494" v="62" actId="12269"/>
          <ac:graphicFrameMkLst>
            <pc:docMk/>
            <pc:sldMk cId="2826475802" sldId="287"/>
            <ac:graphicFrameMk id="8" creationId="{4FDC6DDE-546C-16E3-5CC9-D34F3B49EB25}"/>
          </ac:graphicFrameMkLst>
        </pc:graphicFrameChg>
        <pc:picChg chg="add mod">
          <ac:chgData name="PETER BOU GHANNAM" userId="de852196-cde7-4a85-a94d-0b9df0f0700d" providerId="ADAL" clId="{7F06661C-E43C-4B7C-B320-551F4CCD0C78}" dt="2024-05-30T17:03:08.460" v="45"/>
          <ac:picMkLst>
            <pc:docMk/>
            <pc:sldMk cId="2826475802" sldId="287"/>
            <ac:picMk id="10" creationId="{BEAC2E3B-8E40-44D2-14EE-CB85F38E7CB2}"/>
          </ac:picMkLst>
        </pc:picChg>
        <pc:picChg chg="add mod">
          <ac:chgData name="PETER BOU GHANNAM" userId="de852196-cde7-4a85-a94d-0b9df0f0700d" providerId="ADAL" clId="{7F06661C-E43C-4B7C-B320-551F4CCD0C78}" dt="2024-05-30T17:03:35.603" v="54"/>
          <ac:picMkLst>
            <pc:docMk/>
            <pc:sldMk cId="2826475802" sldId="287"/>
            <ac:picMk id="12" creationId="{AB5DD45F-627C-ED9C-1B40-A5FFA2F38A16}"/>
          </ac:picMkLst>
        </pc:picChg>
      </pc:sldChg>
      <pc:sldChg chg="new del">
        <pc:chgData name="PETER BOU GHANNAM" userId="de852196-cde7-4a85-a94d-0b9df0f0700d" providerId="ADAL" clId="{7F06661C-E43C-4B7C-B320-551F4CCD0C78}" dt="2024-05-30T17:05:15.316" v="65" actId="47"/>
        <pc:sldMkLst>
          <pc:docMk/>
          <pc:sldMk cId="79637473" sldId="288"/>
        </pc:sldMkLst>
      </pc:sldChg>
      <pc:sldChg chg="addSp delSp modSp new mod ord modNotesTx">
        <pc:chgData name="PETER BOU GHANNAM" userId="de852196-cde7-4a85-a94d-0b9df0f0700d" providerId="ADAL" clId="{7F06661C-E43C-4B7C-B320-551F4CCD0C78}" dt="2024-05-30T17:31:15.711" v="650"/>
        <pc:sldMkLst>
          <pc:docMk/>
          <pc:sldMk cId="444038789" sldId="288"/>
        </pc:sldMkLst>
        <pc:spChg chg="del">
          <ac:chgData name="PETER BOU GHANNAM" userId="de852196-cde7-4a85-a94d-0b9df0f0700d" providerId="ADAL" clId="{7F06661C-E43C-4B7C-B320-551F4CCD0C78}" dt="2024-05-30T17:07:20.552" v="77" actId="478"/>
          <ac:spMkLst>
            <pc:docMk/>
            <pc:sldMk cId="444038789" sldId="288"/>
            <ac:spMk id="2" creationId="{32DE6534-3094-D01F-08D5-5C17F13456D7}"/>
          </ac:spMkLst>
        </pc:spChg>
        <pc:spChg chg="del">
          <ac:chgData name="PETER BOU GHANNAM" userId="de852196-cde7-4a85-a94d-0b9df0f0700d" providerId="ADAL" clId="{7F06661C-E43C-4B7C-B320-551F4CCD0C78}" dt="2024-05-30T17:07:22.801" v="79" actId="478"/>
          <ac:spMkLst>
            <pc:docMk/>
            <pc:sldMk cId="444038789" sldId="288"/>
            <ac:spMk id="3" creationId="{E2BACC55-AA3B-01C1-A2F6-BC482BA54375}"/>
          </ac:spMkLst>
        </pc:spChg>
        <pc:spChg chg="del">
          <ac:chgData name="PETER BOU GHANNAM" userId="de852196-cde7-4a85-a94d-0b9df0f0700d" providerId="ADAL" clId="{7F06661C-E43C-4B7C-B320-551F4CCD0C78}" dt="2024-05-30T17:07:21.801" v="78" actId="478"/>
          <ac:spMkLst>
            <pc:docMk/>
            <pc:sldMk cId="444038789" sldId="288"/>
            <ac:spMk id="4" creationId="{D639EAF2-DD6F-B0E0-91D3-24B4F588E501}"/>
          </ac:spMkLst>
        </pc:spChg>
        <pc:spChg chg="del">
          <ac:chgData name="PETER BOU GHANNAM" userId="de852196-cde7-4a85-a94d-0b9df0f0700d" providerId="ADAL" clId="{7F06661C-E43C-4B7C-B320-551F4CCD0C78}" dt="2024-05-30T17:31:13.906" v="649" actId="478"/>
          <ac:spMkLst>
            <pc:docMk/>
            <pc:sldMk cId="444038789" sldId="288"/>
            <ac:spMk id="5" creationId="{9E05B20E-54E3-A04F-8925-67567DA9D6F0}"/>
          </ac:spMkLst>
        </pc:spChg>
        <pc:spChg chg="add del">
          <ac:chgData name="PETER BOU GHANNAM" userId="de852196-cde7-4a85-a94d-0b9df0f0700d" providerId="ADAL" clId="{7F06661C-E43C-4B7C-B320-551F4CCD0C78}" dt="2024-05-30T17:07:29.332" v="81" actId="22"/>
          <ac:spMkLst>
            <pc:docMk/>
            <pc:sldMk cId="444038789" sldId="288"/>
            <ac:spMk id="7" creationId="{879849DE-67C8-539E-CED6-2B63D7D30FCA}"/>
          </ac:spMkLst>
        </pc:spChg>
        <pc:spChg chg="add mod">
          <ac:chgData name="PETER BOU GHANNAM" userId="de852196-cde7-4a85-a94d-0b9df0f0700d" providerId="ADAL" clId="{7F06661C-E43C-4B7C-B320-551F4CCD0C78}" dt="2024-05-30T17:10:25.672" v="108" actId="1076"/>
          <ac:spMkLst>
            <pc:docMk/>
            <pc:sldMk cId="444038789" sldId="288"/>
            <ac:spMk id="9" creationId="{CD25F737-B423-4A11-406A-6E506EE55184}"/>
          </ac:spMkLst>
        </pc:spChg>
        <pc:spChg chg="add mod">
          <ac:chgData name="PETER BOU GHANNAM" userId="de852196-cde7-4a85-a94d-0b9df0f0700d" providerId="ADAL" clId="{7F06661C-E43C-4B7C-B320-551F4CCD0C78}" dt="2024-05-30T17:16:40.049" v="422" actId="1076"/>
          <ac:spMkLst>
            <pc:docMk/>
            <pc:sldMk cId="444038789" sldId="288"/>
            <ac:spMk id="10" creationId="{124F5942-C544-C67A-F4AF-2A4F1628F036}"/>
          </ac:spMkLst>
        </pc:spChg>
        <pc:spChg chg="add mod">
          <ac:chgData name="PETER BOU GHANNAM" userId="de852196-cde7-4a85-a94d-0b9df0f0700d" providerId="ADAL" clId="{7F06661C-E43C-4B7C-B320-551F4CCD0C78}" dt="2024-05-30T17:31:07.535" v="648"/>
          <ac:spMkLst>
            <pc:docMk/>
            <pc:sldMk cId="444038789" sldId="288"/>
            <ac:spMk id="17" creationId="{0A319567-2FC6-9ADE-7ED8-EB66F26732BC}"/>
          </ac:spMkLst>
        </pc:spChg>
        <pc:spChg chg="add mod">
          <ac:chgData name="PETER BOU GHANNAM" userId="de852196-cde7-4a85-a94d-0b9df0f0700d" providerId="ADAL" clId="{7F06661C-E43C-4B7C-B320-551F4CCD0C78}" dt="2024-05-30T17:31:15.711" v="650"/>
          <ac:spMkLst>
            <pc:docMk/>
            <pc:sldMk cId="444038789" sldId="288"/>
            <ac:spMk id="19" creationId="{CC8554BF-3B56-1939-6FD8-AC805E1E7576}"/>
          </ac:spMkLst>
        </pc:spChg>
        <pc:picChg chg="add mod">
          <ac:chgData name="PETER BOU GHANNAM" userId="de852196-cde7-4a85-a94d-0b9df0f0700d" providerId="ADAL" clId="{7F06661C-E43C-4B7C-B320-551F4CCD0C78}" dt="2024-05-30T17:20:48.978" v="561" actId="14100"/>
          <ac:picMkLst>
            <pc:docMk/>
            <pc:sldMk cId="444038789" sldId="288"/>
            <ac:picMk id="11" creationId="{2A10BE88-23FD-410D-0DE9-1784E421B484}"/>
          </ac:picMkLst>
        </pc:picChg>
        <pc:picChg chg="add mod">
          <ac:chgData name="PETER BOU GHANNAM" userId="de852196-cde7-4a85-a94d-0b9df0f0700d" providerId="ADAL" clId="{7F06661C-E43C-4B7C-B320-551F4CCD0C78}" dt="2024-05-30T17:20:29.184" v="556" actId="1076"/>
          <ac:picMkLst>
            <pc:docMk/>
            <pc:sldMk cId="444038789" sldId="288"/>
            <ac:picMk id="12" creationId="{EBD8389D-1991-1108-38A6-4789A94D4D26}"/>
          </ac:picMkLst>
        </pc:picChg>
        <pc:picChg chg="add mod">
          <ac:chgData name="PETER BOU GHANNAM" userId="de852196-cde7-4a85-a94d-0b9df0f0700d" providerId="ADAL" clId="{7F06661C-E43C-4B7C-B320-551F4CCD0C78}" dt="2024-05-30T17:25:34.437" v="604" actId="1076"/>
          <ac:picMkLst>
            <pc:docMk/>
            <pc:sldMk cId="444038789" sldId="288"/>
            <ac:picMk id="14" creationId="{0D82C44D-F540-A77B-9BF2-1DBA09B663BA}"/>
          </ac:picMkLst>
        </pc:picChg>
        <pc:picChg chg="add mod">
          <ac:chgData name="PETER BOU GHANNAM" userId="de852196-cde7-4a85-a94d-0b9df0f0700d" providerId="ADAL" clId="{7F06661C-E43C-4B7C-B320-551F4CCD0C78}" dt="2024-05-30T17:25:44.838" v="605" actId="1076"/>
          <ac:picMkLst>
            <pc:docMk/>
            <pc:sldMk cId="444038789" sldId="288"/>
            <ac:picMk id="16" creationId="{C55D6BB9-2B75-1DA4-0A8E-8A9106CDD8F9}"/>
          </ac:picMkLst>
        </pc:picChg>
        <pc:picChg chg="add mod">
          <ac:chgData name="PETER BOU GHANNAM" userId="de852196-cde7-4a85-a94d-0b9df0f0700d" providerId="ADAL" clId="{7F06661C-E43C-4B7C-B320-551F4CCD0C78}" dt="2024-05-30T17:31:07.535" v="648"/>
          <ac:picMkLst>
            <pc:docMk/>
            <pc:sldMk cId="444038789" sldId="288"/>
            <ac:picMk id="18" creationId="{65505C01-3A08-B011-1B5D-7AF909AEB8FD}"/>
          </ac:picMkLst>
        </pc:picChg>
        <pc:picChg chg="add mod">
          <ac:chgData name="PETER BOU GHANNAM" userId="de852196-cde7-4a85-a94d-0b9df0f0700d" providerId="ADAL" clId="{7F06661C-E43C-4B7C-B320-551F4CCD0C78}" dt="2024-05-30T17:31:15.711" v="650"/>
          <ac:picMkLst>
            <pc:docMk/>
            <pc:sldMk cId="444038789" sldId="288"/>
            <ac:picMk id="20" creationId="{6EAF352D-AFA5-1D97-3439-E9A68CF3EB48}"/>
          </ac:picMkLst>
        </pc:picChg>
      </pc:sldChg>
      <pc:sldChg chg="add del">
        <pc:chgData name="PETER BOU GHANNAM" userId="de852196-cde7-4a85-a94d-0b9df0f0700d" providerId="ADAL" clId="{7F06661C-E43C-4B7C-B320-551F4CCD0C78}" dt="2024-05-30T17:05:41.413" v="76" actId="47"/>
        <pc:sldMkLst>
          <pc:docMk/>
          <pc:sldMk cId="3342006921" sldId="289"/>
        </pc:sldMkLst>
      </pc:sldChg>
      <pc:sldChg chg="addSp delSp modSp add mod">
        <pc:chgData name="PETER BOU GHANNAM" userId="de852196-cde7-4a85-a94d-0b9df0f0700d" providerId="ADAL" clId="{7F06661C-E43C-4B7C-B320-551F4CCD0C78}" dt="2024-05-30T21:23:26.115" v="3687"/>
        <pc:sldMkLst>
          <pc:docMk/>
          <pc:sldMk cId="2073698309" sldId="290"/>
        </pc:sldMkLst>
        <pc:spChg chg="add mod">
          <ac:chgData name="PETER BOU GHANNAM" userId="de852196-cde7-4a85-a94d-0b9df0f0700d" providerId="ADAL" clId="{7F06661C-E43C-4B7C-B320-551F4CCD0C78}" dt="2024-05-30T21:23:26.115" v="3687"/>
          <ac:spMkLst>
            <pc:docMk/>
            <pc:sldMk cId="2073698309" sldId="290"/>
            <ac:spMk id="2" creationId="{10627A3D-D48E-2CFF-A8C2-1C66B2E66673}"/>
          </ac:spMkLst>
        </pc:spChg>
        <pc:spChg chg="del">
          <ac:chgData name="PETER BOU GHANNAM" userId="de852196-cde7-4a85-a94d-0b9df0f0700d" providerId="ADAL" clId="{7F06661C-E43C-4B7C-B320-551F4CCD0C78}" dt="2024-05-30T19:00:57.019" v="2743" actId="478"/>
          <ac:spMkLst>
            <pc:docMk/>
            <pc:sldMk cId="2073698309" sldId="290"/>
            <ac:spMk id="2" creationId="{32DE6534-3094-D01F-08D5-5C17F13456D7}"/>
          </ac:spMkLst>
        </pc:spChg>
        <pc:spChg chg="del">
          <ac:chgData name="PETER BOU GHANNAM" userId="de852196-cde7-4a85-a94d-0b9df0f0700d" providerId="ADAL" clId="{7F06661C-E43C-4B7C-B320-551F4CCD0C78}" dt="2024-05-30T19:00:58.386" v="2744" actId="478"/>
          <ac:spMkLst>
            <pc:docMk/>
            <pc:sldMk cId="2073698309" sldId="290"/>
            <ac:spMk id="3" creationId="{E2BACC55-AA3B-01C1-A2F6-BC482BA54375}"/>
          </ac:spMkLst>
        </pc:spChg>
        <pc:spChg chg="del">
          <ac:chgData name="PETER BOU GHANNAM" userId="de852196-cde7-4a85-a94d-0b9df0f0700d" providerId="ADAL" clId="{7F06661C-E43C-4B7C-B320-551F4CCD0C78}" dt="2024-05-30T19:00:59.092" v="2745" actId="478"/>
          <ac:spMkLst>
            <pc:docMk/>
            <pc:sldMk cId="2073698309" sldId="290"/>
            <ac:spMk id="4" creationId="{D639EAF2-DD6F-B0E0-91D3-24B4F588E501}"/>
          </ac:spMkLst>
        </pc:spChg>
        <pc:spChg chg="add mod">
          <ac:chgData name="PETER BOU GHANNAM" userId="de852196-cde7-4a85-a94d-0b9df0f0700d" providerId="ADAL" clId="{7F06661C-E43C-4B7C-B320-551F4CCD0C78}" dt="2024-05-30T19:05:18.153" v="2919" actId="1076"/>
          <ac:spMkLst>
            <pc:docMk/>
            <pc:sldMk cId="2073698309" sldId="290"/>
            <ac:spMk id="9" creationId="{76281387-342C-DFA3-5AD2-DFD816180B6A}"/>
          </ac:spMkLst>
        </pc:spChg>
        <pc:picChg chg="add mod">
          <ac:chgData name="PETER BOU GHANNAM" userId="de852196-cde7-4a85-a94d-0b9df0f0700d" providerId="ADAL" clId="{7F06661C-E43C-4B7C-B320-551F4CCD0C78}" dt="2024-05-30T21:23:26.115" v="3687"/>
          <ac:picMkLst>
            <pc:docMk/>
            <pc:sldMk cId="2073698309" sldId="290"/>
            <ac:picMk id="3" creationId="{05B9300F-6ECD-A032-E04B-DA86CA51E09F}"/>
          </ac:picMkLst>
        </pc:picChg>
        <pc:picChg chg="add mod">
          <ac:chgData name="PETER BOU GHANNAM" userId="de852196-cde7-4a85-a94d-0b9df0f0700d" providerId="ADAL" clId="{7F06661C-E43C-4B7C-B320-551F4CCD0C78}" dt="2024-05-30T19:01:09.790" v="2749" actId="1076"/>
          <ac:picMkLst>
            <pc:docMk/>
            <pc:sldMk cId="2073698309" sldId="290"/>
            <ac:picMk id="6" creationId="{AD451DFC-A71C-BB6D-FB46-86B179CC3675}"/>
          </ac:picMkLst>
        </pc:picChg>
        <pc:picChg chg="add mod">
          <ac:chgData name="PETER BOU GHANNAM" userId="de852196-cde7-4a85-a94d-0b9df0f0700d" providerId="ADAL" clId="{7F06661C-E43C-4B7C-B320-551F4CCD0C78}" dt="2024-05-30T19:02:26.826" v="2754" actId="1076"/>
          <ac:picMkLst>
            <pc:docMk/>
            <pc:sldMk cId="2073698309" sldId="290"/>
            <ac:picMk id="7" creationId="{3F4CB4A4-AD43-4269-5DE6-C1EB0E531BC0}"/>
          </ac:picMkLst>
        </pc:picChg>
      </pc:sldChg>
      <pc:sldChg chg="addSp delSp modSp add mod modNotesTx">
        <pc:chgData name="PETER BOU GHANNAM" userId="de852196-cde7-4a85-a94d-0b9df0f0700d" providerId="ADAL" clId="{7F06661C-E43C-4B7C-B320-551F4CCD0C78}" dt="2024-05-30T21:23:21.451" v="3686"/>
        <pc:sldMkLst>
          <pc:docMk/>
          <pc:sldMk cId="822817734" sldId="291"/>
        </pc:sldMkLst>
        <pc:spChg chg="del">
          <ac:chgData name="PETER BOU GHANNAM" userId="de852196-cde7-4a85-a94d-0b9df0f0700d" providerId="ADAL" clId="{7F06661C-E43C-4B7C-B320-551F4CCD0C78}" dt="2024-05-30T18:54:06.856" v="2631" actId="478"/>
          <ac:spMkLst>
            <pc:docMk/>
            <pc:sldMk cId="822817734" sldId="291"/>
            <ac:spMk id="2" creationId="{32DE6534-3094-D01F-08D5-5C17F13456D7}"/>
          </ac:spMkLst>
        </pc:spChg>
        <pc:spChg chg="add mod">
          <ac:chgData name="PETER BOU GHANNAM" userId="de852196-cde7-4a85-a94d-0b9df0f0700d" providerId="ADAL" clId="{7F06661C-E43C-4B7C-B320-551F4CCD0C78}" dt="2024-05-30T21:23:21.451" v="3686"/>
          <ac:spMkLst>
            <pc:docMk/>
            <pc:sldMk cId="822817734" sldId="291"/>
            <ac:spMk id="2" creationId="{92DB8909-4D62-3EF8-C07C-AF19219ED65B}"/>
          </ac:spMkLst>
        </pc:spChg>
        <pc:spChg chg="del">
          <ac:chgData name="PETER BOU GHANNAM" userId="de852196-cde7-4a85-a94d-0b9df0f0700d" providerId="ADAL" clId="{7F06661C-E43C-4B7C-B320-551F4CCD0C78}" dt="2024-05-30T18:54:07.911" v="2632" actId="478"/>
          <ac:spMkLst>
            <pc:docMk/>
            <pc:sldMk cId="822817734" sldId="291"/>
            <ac:spMk id="3" creationId="{E2BACC55-AA3B-01C1-A2F6-BC482BA54375}"/>
          </ac:spMkLst>
        </pc:spChg>
        <pc:spChg chg="del">
          <ac:chgData name="PETER BOU GHANNAM" userId="de852196-cde7-4a85-a94d-0b9df0f0700d" providerId="ADAL" clId="{7F06661C-E43C-4B7C-B320-551F4CCD0C78}" dt="2024-05-30T18:54:08.580" v="2633" actId="478"/>
          <ac:spMkLst>
            <pc:docMk/>
            <pc:sldMk cId="822817734" sldId="291"/>
            <ac:spMk id="4" creationId="{D639EAF2-DD6F-B0E0-91D3-24B4F588E501}"/>
          </ac:spMkLst>
        </pc:spChg>
        <pc:spChg chg="add mod">
          <ac:chgData name="PETER BOU GHANNAM" userId="de852196-cde7-4a85-a94d-0b9df0f0700d" providerId="ADAL" clId="{7F06661C-E43C-4B7C-B320-551F4CCD0C78}" dt="2024-05-30T18:59:28.067" v="2702" actId="1076"/>
          <ac:spMkLst>
            <pc:docMk/>
            <pc:sldMk cId="822817734" sldId="291"/>
            <ac:spMk id="9" creationId="{15602433-0CCA-4141-5D1B-D1F59AC4C481}"/>
          </ac:spMkLst>
        </pc:spChg>
        <pc:picChg chg="add mod">
          <ac:chgData name="PETER BOU GHANNAM" userId="de852196-cde7-4a85-a94d-0b9df0f0700d" providerId="ADAL" clId="{7F06661C-E43C-4B7C-B320-551F4CCD0C78}" dt="2024-05-30T21:23:21.451" v="3686"/>
          <ac:picMkLst>
            <pc:docMk/>
            <pc:sldMk cId="822817734" sldId="291"/>
            <ac:picMk id="3" creationId="{3DE91934-5DA0-06A0-6C69-686719CC2C7F}"/>
          </ac:picMkLst>
        </pc:picChg>
        <pc:picChg chg="add mod">
          <ac:chgData name="PETER BOU GHANNAM" userId="de852196-cde7-4a85-a94d-0b9df0f0700d" providerId="ADAL" clId="{7F06661C-E43C-4B7C-B320-551F4CCD0C78}" dt="2024-05-30T19:00:21.262" v="2742" actId="1076"/>
          <ac:picMkLst>
            <pc:docMk/>
            <pc:sldMk cId="822817734" sldId="291"/>
            <ac:picMk id="6" creationId="{73340D3C-EA60-FD13-793E-5EE860239649}"/>
          </ac:picMkLst>
        </pc:picChg>
        <pc:picChg chg="add mod">
          <ac:chgData name="PETER BOU GHANNAM" userId="de852196-cde7-4a85-a94d-0b9df0f0700d" providerId="ADAL" clId="{7F06661C-E43C-4B7C-B320-551F4CCD0C78}" dt="2024-05-30T18:55:35.756" v="2638" actId="1076"/>
          <ac:picMkLst>
            <pc:docMk/>
            <pc:sldMk cId="822817734" sldId="291"/>
            <ac:picMk id="7" creationId="{0013FC89-8A21-675D-24A8-4BE4B46B584D}"/>
          </ac:picMkLst>
        </pc:picChg>
      </pc:sldChg>
      <pc:sldChg chg="addSp delSp modSp add mod">
        <pc:chgData name="PETER BOU GHANNAM" userId="de852196-cde7-4a85-a94d-0b9df0f0700d" providerId="ADAL" clId="{7F06661C-E43C-4B7C-B320-551F4CCD0C78}" dt="2024-05-30T21:23:17.124" v="3685"/>
        <pc:sldMkLst>
          <pc:docMk/>
          <pc:sldMk cId="3111548803" sldId="292"/>
        </pc:sldMkLst>
        <pc:spChg chg="del">
          <ac:chgData name="PETER BOU GHANNAM" userId="de852196-cde7-4a85-a94d-0b9df0f0700d" providerId="ADAL" clId="{7F06661C-E43C-4B7C-B320-551F4CCD0C78}" dt="2024-05-30T18:48:57.646" v="2415" actId="478"/>
          <ac:spMkLst>
            <pc:docMk/>
            <pc:sldMk cId="3111548803" sldId="292"/>
            <ac:spMk id="2" creationId="{32DE6534-3094-D01F-08D5-5C17F13456D7}"/>
          </ac:spMkLst>
        </pc:spChg>
        <pc:spChg chg="add mod">
          <ac:chgData name="PETER BOU GHANNAM" userId="de852196-cde7-4a85-a94d-0b9df0f0700d" providerId="ADAL" clId="{7F06661C-E43C-4B7C-B320-551F4CCD0C78}" dt="2024-05-30T21:23:17.124" v="3685"/>
          <ac:spMkLst>
            <pc:docMk/>
            <pc:sldMk cId="3111548803" sldId="292"/>
            <ac:spMk id="2" creationId="{59EB3DFA-46A9-A4EA-AFFF-41D40599F369}"/>
          </ac:spMkLst>
        </pc:spChg>
        <pc:spChg chg="del">
          <ac:chgData name="PETER BOU GHANNAM" userId="de852196-cde7-4a85-a94d-0b9df0f0700d" providerId="ADAL" clId="{7F06661C-E43C-4B7C-B320-551F4CCD0C78}" dt="2024-05-30T18:48:59.590" v="2417" actId="478"/>
          <ac:spMkLst>
            <pc:docMk/>
            <pc:sldMk cId="3111548803" sldId="292"/>
            <ac:spMk id="3" creationId="{E2BACC55-AA3B-01C1-A2F6-BC482BA54375}"/>
          </ac:spMkLst>
        </pc:spChg>
        <pc:spChg chg="del">
          <ac:chgData name="PETER BOU GHANNAM" userId="de852196-cde7-4a85-a94d-0b9df0f0700d" providerId="ADAL" clId="{7F06661C-E43C-4B7C-B320-551F4CCD0C78}" dt="2024-05-30T18:48:58.510" v="2416" actId="478"/>
          <ac:spMkLst>
            <pc:docMk/>
            <pc:sldMk cId="3111548803" sldId="292"/>
            <ac:spMk id="4" creationId="{D639EAF2-DD6F-B0E0-91D3-24B4F588E501}"/>
          </ac:spMkLst>
        </pc:spChg>
        <pc:spChg chg="add del mod">
          <ac:chgData name="PETER BOU GHANNAM" userId="de852196-cde7-4a85-a94d-0b9df0f0700d" providerId="ADAL" clId="{7F06661C-E43C-4B7C-B320-551F4CCD0C78}" dt="2024-05-30T18:53:14.381" v="2630" actId="14100"/>
          <ac:spMkLst>
            <pc:docMk/>
            <pc:sldMk cId="3111548803" sldId="292"/>
            <ac:spMk id="10" creationId="{77FB06A5-2647-E600-6923-B8433A7BD1E4}"/>
          </ac:spMkLst>
        </pc:spChg>
        <pc:spChg chg="add mod">
          <ac:chgData name="PETER BOU GHANNAM" userId="de852196-cde7-4a85-a94d-0b9df0f0700d" providerId="ADAL" clId="{7F06661C-E43C-4B7C-B320-551F4CCD0C78}" dt="2024-05-30T18:53:04.133" v="2628" actId="1076"/>
          <ac:spMkLst>
            <pc:docMk/>
            <pc:sldMk cId="3111548803" sldId="292"/>
            <ac:spMk id="11" creationId="{39B76EC1-BA91-DF8E-B9C3-683F8A7D08B7}"/>
          </ac:spMkLst>
        </pc:spChg>
        <pc:spChg chg="add mod">
          <ac:chgData name="PETER BOU GHANNAM" userId="de852196-cde7-4a85-a94d-0b9df0f0700d" providerId="ADAL" clId="{7F06661C-E43C-4B7C-B320-551F4CCD0C78}" dt="2024-05-30T18:57:23.119" v="2648" actId="1076"/>
          <ac:spMkLst>
            <pc:docMk/>
            <pc:sldMk cId="3111548803" sldId="292"/>
            <ac:spMk id="12" creationId="{1ECCFA99-49B8-066F-3DB5-9313DBF3FD2F}"/>
          </ac:spMkLst>
        </pc:spChg>
        <pc:picChg chg="add mod">
          <ac:chgData name="PETER BOU GHANNAM" userId="de852196-cde7-4a85-a94d-0b9df0f0700d" providerId="ADAL" clId="{7F06661C-E43C-4B7C-B320-551F4CCD0C78}" dt="2024-05-30T21:23:17.124" v="3685"/>
          <ac:picMkLst>
            <pc:docMk/>
            <pc:sldMk cId="3111548803" sldId="292"/>
            <ac:picMk id="3" creationId="{48156537-D410-4BAA-F4F3-F8CFDD29627F}"/>
          </ac:picMkLst>
        </pc:picChg>
        <pc:picChg chg="add mod">
          <ac:chgData name="PETER BOU GHANNAM" userId="de852196-cde7-4a85-a94d-0b9df0f0700d" providerId="ADAL" clId="{7F06661C-E43C-4B7C-B320-551F4CCD0C78}" dt="2024-05-30T18:51:53.674" v="2618" actId="692"/>
          <ac:picMkLst>
            <pc:docMk/>
            <pc:sldMk cId="3111548803" sldId="292"/>
            <ac:picMk id="6" creationId="{60C1D2C2-2455-3A4E-BEA5-BF8BAA2EA858}"/>
          </ac:picMkLst>
        </pc:picChg>
        <pc:picChg chg="add mod">
          <ac:chgData name="PETER BOU GHANNAM" userId="de852196-cde7-4a85-a94d-0b9df0f0700d" providerId="ADAL" clId="{7F06661C-E43C-4B7C-B320-551F4CCD0C78}" dt="2024-05-30T18:53:11.180" v="2629" actId="1076"/>
          <ac:picMkLst>
            <pc:docMk/>
            <pc:sldMk cId="3111548803" sldId="292"/>
            <ac:picMk id="7" creationId="{634B79F5-DB25-C9A2-156D-4497A482000E}"/>
          </ac:picMkLst>
        </pc:picChg>
        <pc:picChg chg="add mod">
          <ac:chgData name="PETER BOU GHANNAM" userId="de852196-cde7-4a85-a94d-0b9df0f0700d" providerId="ADAL" clId="{7F06661C-E43C-4B7C-B320-551F4CCD0C78}" dt="2024-05-30T18:50:42.903" v="2435" actId="14100"/>
          <ac:picMkLst>
            <pc:docMk/>
            <pc:sldMk cId="3111548803" sldId="292"/>
            <ac:picMk id="8" creationId="{B3CD87B4-B046-6919-6755-8EBCCCCB4FEE}"/>
          </ac:picMkLst>
        </pc:picChg>
        <pc:picChg chg="add mod">
          <ac:chgData name="PETER BOU GHANNAM" userId="de852196-cde7-4a85-a94d-0b9df0f0700d" providerId="ADAL" clId="{7F06661C-E43C-4B7C-B320-551F4CCD0C78}" dt="2024-05-30T18:50:34.631" v="2433" actId="1076"/>
          <ac:picMkLst>
            <pc:docMk/>
            <pc:sldMk cId="3111548803" sldId="292"/>
            <ac:picMk id="9" creationId="{9E786747-8548-D34E-4CF8-5117C0F8F7C7}"/>
          </ac:picMkLst>
        </pc:picChg>
      </pc:sldChg>
      <pc:sldChg chg="addSp delSp modSp add mod ord modNotesTx">
        <pc:chgData name="PETER BOU GHANNAM" userId="de852196-cde7-4a85-a94d-0b9df0f0700d" providerId="ADAL" clId="{7F06661C-E43C-4B7C-B320-551F4CCD0C78}" dt="2024-05-30T21:24:03.124" v="3698"/>
        <pc:sldMkLst>
          <pc:docMk/>
          <pc:sldMk cId="2310933748" sldId="293"/>
        </pc:sldMkLst>
        <pc:spChg chg="del">
          <ac:chgData name="PETER BOU GHANNAM" userId="de852196-cde7-4a85-a94d-0b9df0f0700d" providerId="ADAL" clId="{7F06661C-E43C-4B7C-B320-551F4CCD0C78}" dt="2024-05-30T18:37:13.999" v="2007" actId="478"/>
          <ac:spMkLst>
            <pc:docMk/>
            <pc:sldMk cId="2310933748" sldId="293"/>
            <ac:spMk id="2" creationId="{32DE6534-3094-D01F-08D5-5C17F13456D7}"/>
          </ac:spMkLst>
        </pc:spChg>
        <pc:spChg chg="add mod">
          <ac:chgData name="PETER BOU GHANNAM" userId="de852196-cde7-4a85-a94d-0b9df0f0700d" providerId="ADAL" clId="{7F06661C-E43C-4B7C-B320-551F4CCD0C78}" dt="2024-05-30T21:24:03.124" v="3698"/>
          <ac:spMkLst>
            <pc:docMk/>
            <pc:sldMk cId="2310933748" sldId="293"/>
            <ac:spMk id="2" creationId="{598A8657-9E08-3423-9A72-2DBE1BB98342}"/>
          </ac:spMkLst>
        </pc:spChg>
        <pc:spChg chg="del">
          <ac:chgData name="PETER BOU GHANNAM" userId="de852196-cde7-4a85-a94d-0b9df0f0700d" providerId="ADAL" clId="{7F06661C-E43C-4B7C-B320-551F4CCD0C78}" dt="2024-05-30T18:37:17.373" v="2009" actId="478"/>
          <ac:spMkLst>
            <pc:docMk/>
            <pc:sldMk cId="2310933748" sldId="293"/>
            <ac:spMk id="3" creationId="{E2BACC55-AA3B-01C1-A2F6-BC482BA54375}"/>
          </ac:spMkLst>
        </pc:spChg>
        <pc:spChg chg="del">
          <ac:chgData name="PETER BOU GHANNAM" userId="de852196-cde7-4a85-a94d-0b9df0f0700d" providerId="ADAL" clId="{7F06661C-E43C-4B7C-B320-551F4CCD0C78}" dt="2024-05-30T18:37:14.941" v="2008" actId="478"/>
          <ac:spMkLst>
            <pc:docMk/>
            <pc:sldMk cId="2310933748" sldId="293"/>
            <ac:spMk id="4" creationId="{D639EAF2-DD6F-B0E0-91D3-24B4F588E501}"/>
          </ac:spMkLst>
        </pc:spChg>
        <pc:spChg chg="del">
          <ac:chgData name="PETER BOU GHANNAM" userId="de852196-cde7-4a85-a94d-0b9df0f0700d" providerId="ADAL" clId="{7F06661C-E43C-4B7C-B320-551F4CCD0C78}" dt="2024-05-30T21:24:01.672" v="3697" actId="478"/>
          <ac:spMkLst>
            <pc:docMk/>
            <pc:sldMk cId="2310933748" sldId="293"/>
            <ac:spMk id="5" creationId="{9E05B20E-54E3-A04F-8925-67567DA9D6F0}"/>
          </ac:spMkLst>
        </pc:spChg>
        <pc:spChg chg="add del mod">
          <ac:chgData name="PETER BOU GHANNAM" userId="de852196-cde7-4a85-a94d-0b9df0f0700d" providerId="ADAL" clId="{7F06661C-E43C-4B7C-B320-551F4CCD0C78}" dt="2024-05-30T20:51:25.990" v="3448" actId="478"/>
          <ac:spMkLst>
            <pc:docMk/>
            <pc:sldMk cId="2310933748" sldId="293"/>
            <ac:spMk id="6" creationId="{5DC49D89-B366-E07F-E79D-F1399AFA8C15}"/>
          </ac:spMkLst>
        </pc:spChg>
        <pc:spChg chg="add del mod">
          <ac:chgData name="PETER BOU GHANNAM" userId="de852196-cde7-4a85-a94d-0b9df0f0700d" providerId="ADAL" clId="{7F06661C-E43C-4B7C-B320-551F4CCD0C78}" dt="2024-05-30T20:51:27.399" v="3449" actId="478"/>
          <ac:spMkLst>
            <pc:docMk/>
            <pc:sldMk cId="2310933748" sldId="293"/>
            <ac:spMk id="8" creationId="{D8B0398B-E762-2250-9E9B-34B05377F91A}"/>
          </ac:spMkLst>
        </pc:spChg>
        <pc:spChg chg="add del mod">
          <ac:chgData name="PETER BOU GHANNAM" userId="de852196-cde7-4a85-a94d-0b9df0f0700d" providerId="ADAL" clId="{7F06661C-E43C-4B7C-B320-551F4CCD0C78}" dt="2024-05-30T18:41:14.299" v="2160" actId="478"/>
          <ac:spMkLst>
            <pc:docMk/>
            <pc:sldMk cId="2310933748" sldId="293"/>
            <ac:spMk id="9" creationId="{0AFE92F7-B433-574D-47A2-49909E624E8A}"/>
          </ac:spMkLst>
        </pc:spChg>
        <pc:spChg chg="add del mod">
          <ac:chgData name="PETER BOU GHANNAM" userId="de852196-cde7-4a85-a94d-0b9df0f0700d" providerId="ADAL" clId="{7F06661C-E43C-4B7C-B320-551F4CCD0C78}" dt="2024-05-30T20:51:28.960" v="3451" actId="478"/>
          <ac:spMkLst>
            <pc:docMk/>
            <pc:sldMk cId="2310933748" sldId="293"/>
            <ac:spMk id="11" creationId="{35B6E08E-A78C-83CA-E75F-541716A21F10}"/>
          </ac:spMkLst>
        </pc:spChg>
        <pc:spChg chg="add del mod">
          <ac:chgData name="PETER BOU GHANNAM" userId="de852196-cde7-4a85-a94d-0b9df0f0700d" providerId="ADAL" clId="{7F06661C-E43C-4B7C-B320-551F4CCD0C78}" dt="2024-05-30T20:51:30.304" v="3452" actId="478"/>
          <ac:spMkLst>
            <pc:docMk/>
            <pc:sldMk cId="2310933748" sldId="293"/>
            <ac:spMk id="12" creationId="{EAF445E7-D486-120C-1FAF-52BC2EE3F63E}"/>
          </ac:spMkLst>
        </pc:spChg>
        <pc:spChg chg="add del mod">
          <ac:chgData name="PETER BOU GHANNAM" userId="de852196-cde7-4a85-a94d-0b9df0f0700d" providerId="ADAL" clId="{7F06661C-E43C-4B7C-B320-551F4CCD0C78}" dt="2024-05-30T21:04:30.366" v="3495" actId="478"/>
          <ac:spMkLst>
            <pc:docMk/>
            <pc:sldMk cId="2310933748" sldId="293"/>
            <ac:spMk id="13" creationId="{CE41B28F-A123-2CEF-754E-CDE112C02784}"/>
          </ac:spMkLst>
        </pc:spChg>
        <pc:picChg chg="add mod">
          <ac:chgData name="PETER BOU GHANNAM" userId="de852196-cde7-4a85-a94d-0b9df0f0700d" providerId="ADAL" clId="{7F06661C-E43C-4B7C-B320-551F4CCD0C78}" dt="2024-05-30T20:58:06.733" v="3465" actId="14100"/>
          <ac:picMkLst>
            <pc:docMk/>
            <pc:sldMk cId="2310933748" sldId="293"/>
            <ac:picMk id="3" creationId="{6DF8924A-8850-CB52-B23B-2715223789F2}"/>
          </ac:picMkLst>
        </pc:picChg>
        <pc:picChg chg="add mod modCrop">
          <ac:chgData name="PETER BOU GHANNAM" userId="de852196-cde7-4a85-a94d-0b9df0f0700d" providerId="ADAL" clId="{7F06661C-E43C-4B7C-B320-551F4CCD0C78}" dt="2024-05-30T20:59:44.562" v="3482" actId="1076"/>
          <ac:picMkLst>
            <pc:docMk/>
            <pc:sldMk cId="2310933748" sldId="293"/>
            <ac:picMk id="4" creationId="{E37DBF7F-7F03-9CF4-DFE3-CA1FB954DB44}"/>
          </ac:picMkLst>
        </pc:picChg>
        <pc:picChg chg="add mod">
          <ac:chgData name="PETER BOU GHANNAM" userId="de852196-cde7-4a85-a94d-0b9df0f0700d" providerId="ADAL" clId="{7F06661C-E43C-4B7C-B320-551F4CCD0C78}" dt="2024-05-30T21:24:03.124" v="3698"/>
          <ac:picMkLst>
            <pc:docMk/>
            <pc:sldMk cId="2310933748" sldId="293"/>
            <ac:picMk id="6" creationId="{85E3F7CF-876D-1A74-9179-3376553BC4D6}"/>
          </ac:picMkLst>
        </pc:picChg>
        <pc:picChg chg="add del mod">
          <ac:chgData name="PETER BOU GHANNAM" userId="de852196-cde7-4a85-a94d-0b9df0f0700d" providerId="ADAL" clId="{7F06661C-E43C-4B7C-B320-551F4CCD0C78}" dt="2024-05-30T20:51:24.142" v="3447" actId="478"/>
          <ac:picMkLst>
            <pc:docMk/>
            <pc:sldMk cId="2310933748" sldId="293"/>
            <ac:picMk id="7" creationId="{3ACE6F42-BE8F-6C92-272E-5CAFB2172363}"/>
          </ac:picMkLst>
        </pc:picChg>
        <pc:picChg chg="add del mod">
          <ac:chgData name="PETER BOU GHANNAM" userId="de852196-cde7-4a85-a94d-0b9df0f0700d" providerId="ADAL" clId="{7F06661C-E43C-4B7C-B320-551F4CCD0C78}" dt="2024-05-30T20:51:28.246" v="3450" actId="478"/>
          <ac:picMkLst>
            <pc:docMk/>
            <pc:sldMk cId="2310933748" sldId="293"/>
            <ac:picMk id="10" creationId="{05F0A211-C0EC-AB0A-678A-169E4A8BC20C}"/>
          </ac:picMkLst>
        </pc:picChg>
        <pc:inkChg chg="add del">
          <ac:chgData name="PETER BOU GHANNAM" userId="de852196-cde7-4a85-a94d-0b9df0f0700d" providerId="ADAL" clId="{7F06661C-E43C-4B7C-B320-551F4CCD0C78}" dt="2024-05-30T21:05:30.812" v="3499" actId="9405"/>
          <ac:inkMkLst>
            <pc:docMk/>
            <pc:sldMk cId="2310933748" sldId="293"/>
            <ac:inkMk id="14" creationId="{4C577B45-CEF3-30EC-8931-169D85591A50}"/>
          </ac:inkMkLst>
        </pc:inkChg>
        <pc:inkChg chg="add del">
          <ac:chgData name="PETER BOU GHANNAM" userId="de852196-cde7-4a85-a94d-0b9df0f0700d" providerId="ADAL" clId="{7F06661C-E43C-4B7C-B320-551F4CCD0C78}" dt="2024-05-30T21:06:28.324" v="3501" actId="9405"/>
          <ac:inkMkLst>
            <pc:docMk/>
            <pc:sldMk cId="2310933748" sldId="293"/>
            <ac:inkMk id="15" creationId="{A0008DD9-46F2-81FC-BCBA-7F00663C8882}"/>
          </ac:inkMkLst>
        </pc:inkChg>
        <pc:inkChg chg="add">
          <ac:chgData name="PETER BOU GHANNAM" userId="de852196-cde7-4a85-a94d-0b9df0f0700d" providerId="ADAL" clId="{7F06661C-E43C-4B7C-B320-551F4CCD0C78}" dt="2024-05-30T21:06:35.114" v="3502" actId="9405"/>
          <ac:inkMkLst>
            <pc:docMk/>
            <pc:sldMk cId="2310933748" sldId="293"/>
            <ac:inkMk id="16" creationId="{4A17975A-6A47-A9CE-1189-E55129A43585}"/>
          </ac:inkMkLst>
        </pc:inkChg>
      </pc:sldChg>
      <pc:sldChg chg="addSp delSp modSp add mod modNotesTx">
        <pc:chgData name="PETER BOU GHANNAM" userId="de852196-cde7-4a85-a94d-0b9df0f0700d" providerId="ADAL" clId="{7F06661C-E43C-4B7C-B320-551F4CCD0C78}" dt="2024-05-30T21:23:05.410" v="3683"/>
        <pc:sldMkLst>
          <pc:docMk/>
          <pc:sldMk cId="3505639248" sldId="294"/>
        </pc:sldMkLst>
        <pc:spChg chg="del">
          <ac:chgData name="PETER BOU GHANNAM" userId="de852196-cde7-4a85-a94d-0b9df0f0700d" providerId="ADAL" clId="{7F06661C-E43C-4B7C-B320-551F4CCD0C78}" dt="2024-05-30T17:46:12.110" v="797" actId="478"/>
          <ac:spMkLst>
            <pc:docMk/>
            <pc:sldMk cId="3505639248" sldId="294"/>
            <ac:spMk id="2" creationId="{32DE6534-3094-D01F-08D5-5C17F13456D7}"/>
          </ac:spMkLst>
        </pc:spChg>
        <pc:spChg chg="add mod">
          <ac:chgData name="PETER BOU GHANNAM" userId="de852196-cde7-4a85-a94d-0b9df0f0700d" providerId="ADAL" clId="{7F06661C-E43C-4B7C-B320-551F4CCD0C78}" dt="2024-05-30T21:23:05.410" v="3683"/>
          <ac:spMkLst>
            <pc:docMk/>
            <pc:sldMk cId="3505639248" sldId="294"/>
            <ac:spMk id="2" creationId="{A89AE7F8-3586-433C-4157-3AB43424EFE7}"/>
          </ac:spMkLst>
        </pc:spChg>
        <pc:spChg chg="del">
          <ac:chgData name="PETER BOU GHANNAM" userId="de852196-cde7-4a85-a94d-0b9df0f0700d" providerId="ADAL" clId="{7F06661C-E43C-4B7C-B320-551F4CCD0C78}" dt="2024-05-30T17:46:13.763" v="799" actId="478"/>
          <ac:spMkLst>
            <pc:docMk/>
            <pc:sldMk cId="3505639248" sldId="294"/>
            <ac:spMk id="3" creationId="{E2BACC55-AA3B-01C1-A2F6-BC482BA54375}"/>
          </ac:spMkLst>
        </pc:spChg>
        <pc:spChg chg="del">
          <ac:chgData name="PETER BOU GHANNAM" userId="de852196-cde7-4a85-a94d-0b9df0f0700d" providerId="ADAL" clId="{7F06661C-E43C-4B7C-B320-551F4CCD0C78}" dt="2024-05-30T17:46:13.156" v="798" actId="478"/>
          <ac:spMkLst>
            <pc:docMk/>
            <pc:sldMk cId="3505639248" sldId="294"/>
            <ac:spMk id="4" creationId="{D639EAF2-DD6F-B0E0-91D3-24B4F588E501}"/>
          </ac:spMkLst>
        </pc:spChg>
        <pc:spChg chg="add mod">
          <ac:chgData name="PETER BOU GHANNAM" userId="de852196-cde7-4a85-a94d-0b9df0f0700d" providerId="ADAL" clId="{7F06661C-E43C-4B7C-B320-551F4CCD0C78}" dt="2024-05-30T17:49:04.795" v="902" actId="1076"/>
          <ac:spMkLst>
            <pc:docMk/>
            <pc:sldMk cId="3505639248" sldId="294"/>
            <ac:spMk id="6" creationId="{6B20153E-E3EA-774B-CA4A-552D20DC6FAE}"/>
          </ac:spMkLst>
        </pc:spChg>
        <pc:spChg chg="add del mod">
          <ac:chgData name="PETER BOU GHANNAM" userId="de852196-cde7-4a85-a94d-0b9df0f0700d" providerId="ADAL" clId="{7F06661C-E43C-4B7C-B320-551F4CCD0C78}" dt="2024-05-30T17:48:39.410" v="890" actId="478"/>
          <ac:spMkLst>
            <pc:docMk/>
            <pc:sldMk cId="3505639248" sldId="294"/>
            <ac:spMk id="7" creationId="{C54222E5-E8F6-ECAB-3D7F-FDA344F95182}"/>
          </ac:spMkLst>
        </pc:spChg>
        <pc:spChg chg="add mod">
          <ac:chgData name="PETER BOU GHANNAM" userId="de852196-cde7-4a85-a94d-0b9df0f0700d" providerId="ADAL" clId="{7F06661C-E43C-4B7C-B320-551F4CCD0C78}" dt="2024-05-30T17:49:08.924" v="903" actId="1076"/>
          <ac:spMkLst>
            <pc:docMk/>
            <pc:sldMk cId="3505639248" sldId="294"/>
            <ac:spMk id="8" creationId="{70DD5A99-B138-9B38-0C8E-E3B8633A44BC}"/>
          </ac:spMkLst>
        </pc:spChg>
        <pc:spChg chg="add mod">
          <ac:chgData name="PETER BOU GHANNAM" userId="de852196-cde7-4a85-a94d-0b9df0f0700d" providerId="ADAL" clId="{7F06661C-E43C-4B7C-B320-551F4CCD0C78}" dt="2024-05-30T18:28:42.455" v="1774" actId="2711"/>
          <ac:spMkLst>
            <pc:docMk/>
            <pc:sldMk cId="3505639248" sldId="294"/>
            <ac:spMk id="10" creationId="{A5ABEC60-001A-804D-24DF-DB45996D54E1}"/>
          </ac:spMkLst>
        </pc:spChg>
        <pc:spChg chg="add mod">
          <ac:chgData name="PETER BOU GHANNAM" userId="de852196-cde7-4a85-a94d-0b9df0f0700d" providerId="ADAL" clId="{7F06661C-E43C-4B7C-B320-551F4CCD0C78}" dt="2024-05-30T18:28:42.455" v="1774" actId="2711"/>
          <ac:spMkLst>
            <pc:docMk/>
            <pc:sldMk cId="3505639248" sldId="294"/>
            <ac:spMk id="12" creationId="{D30508F9-E387-4809-C646-FDC1E4F24237}"/>
          </ac:spMkLst>
        </pc:spChg>
        <pc:spChg chg="add mod">
          <ac:chgData name="PETER BOU GHANNAM" userId="de852196-cde7-4a85-a94d-0b9df0f0700d" providerId="ADAL" clId="{7F06661C-E43C-4B7C-B320-551F4CCD0C78}" dt="2024-05-30T18:28:42.455" v="1774" actId="2711"/>
          <ac:spMkLst>
            <pc:docMk/>
            <pc:sldMk cId="3505639248" sldId="294"/>
            <ac:spMk id="14" creationId="{125DC9F4-3B37-F5CC-58DE-1C565972F0E8}"/>
          </ac:spMkLst>
        </pc:spChg>
        <pc:spChg chg="add mod">
          <ac:chgData name="PETER BOU GHANNAM" userId="de852196-cde7-4a85-a94d-0b9df0f0700d" providerId="ADAL" clId="{7F06661C-E43C-4B7C-B320-551F4CCD0C78}" dt="2024-05-30T18:28:42.455" v="1774" actId="2711"/>
          <ac:spMkLst>
            <pc:docMk/>
            <pc:sldMk cId="3505639248" sldId="294"/>
            <ac:spMk id="16" creationId="{A626C754-AC91-7188-5DA4-8D0E19DB49EF}"/>
          </ac:spMkLst>
        </pc:spChg>
        <pc:spChg chg="add del">
          <ac:chgData name="PETER BOU GHANNAM" userId="de852196-cde7-4a85-a94d-0b9df0f0700d" providerId="ADAL" clId="{7F06661C-E43C-4B7C-B320-551F4CCD0C78}" dt="2024-05-30T18:18:24.168" v="1664" actId="22"/>
          <ac:spMkLst>
            <pc:docMk/>
            <pc:sldMk cId="3505639248" sldId="294"/>
            <ac:spMk id="18" creationId="{B257695E-2BDB-04EE-DBE2-D0304BAA3ABD}"/>
          </ac:spMkLst>
        </pc:spChg>
        <pc:spChg chg="add mod">
          <ac:chgData name="PETER BOU GHANNAM" userId="de852196-cde7-4a85-a94d-0b9df0f0700d" providerId="ADAL" clId="{7F06661C-E43C-4B7C-B320-551F4CCD0C78}" dt="2024-05-30T18:28:42.455" v="1774" actId="2711"/>
          <ac:spMkLst>
            <pc:docMk/>
            <pc:sldMk cId="3505639248" sldId="294"/>
            <ac:spMk id="20" creationId="{0BCC97F3-8E27-1794-6109-99CAD578864D}"/>
          </ac:spMkLst>
        </pc:spChg>
        <pc:spChg chg="add del mod">
          <ac:chgData name="PETER BOU GHANNAM" userId="de852196-cde7-4a85-a94d-0b9df0f0700d" providerId="ADAL" clId="{7F06661C-E43C-4B7C-B320-551F4CCD0C78}" dt="2024-05-30T18:19:11.676" v="1671" actId="22"/>
          <ac:spMkLst>
            <pc:docMk/>
            <pc:sldMk cId="3505639248" sldId="294"/>
            <ac:spMk id="22" creationId="{861B1867-A513-7C9A-74FC-8047EB9EFD49}"/>
          </ac:spMkLst>
        </pc:spChg>
        <pc:spChg chg="add mod">
          <ac:chgData name="PETER BOU GHANNAM" userId="de852196-cde7-4a85-a94d-0b9df0f0700d" providerId="ADAL" clId="{7F06661C-E43C-4B7C-B320-551F4CCD0C78}" dt="2024-05-30T18:28:42.455" v="1774" actId="2711"/>
          <ac:spMkLst>
            <pc:docMk/>
            <pc:sldMk cId="3505639248" sldId="294"/>
            <ac:spMk id="24" creationId="{B956539F-6297-93A6-7938-0DEB724B57EF}"/>
          </ac:spMkLst>
        </pc:spChg>
        <pc:spChg chg="add mod">
          <ac:chgData name="PETER BOU GHANNAM" userId="de852196-cde7-4a85-a94d-0b9df0f0700d" providerId="ADAL" clId="{7F06661C-E43C-4B7C-B320-551F4CCD0C78}" dt="2024-05-30T18:34:33.852" v="2000" actId="12"/>
          <ac:spMkLst>
            <pc:docMk/>
            <pc:sldMk cId="3505639248" sldId="294"/>
            <ac:spMk id="26" creationId="{815852FC-0C85-CD76-F4DC-7F7AC5763538}"/>
          </ac:spMkLst>
        </pc:spChg>
        <pc:spChg chg="add del mod">
          <ac:chgData name="PETER BOU GHANNAM" userId="de852196-cde7-4a85-a94d-0b9df0f0700d" providerId="ADAL" clId="{7F06661C-E43C-4B7C-B320-551F4CCD0C78}" dt="2024-05-30T18:31:36.608" v="1823" actId="22"/>
          <ac:spMkLst>
            <pc:docMk/>
            <pc:sldMk cId="3505639248" sldId="294"/>
            <ac:spMk id="28" creationId="{BABA9DEB-DDDD-FBAB-6C1B-668339B2DDBB}"/>
          </ac:spMkLst>
        </pc:spChg>
        <pc:spChg chg="add mod">
          <ac:chgData name="PETER BOU GHANNAM" userId="de852196-cde7-4a85-a94d-0b9df0f0700d" providerId="ADAL" clId="{7F06661C-E43C-4B7C-B320-551F4CCD0C78}" dt="2024-05-30T18:32:51.528" v="1954" actId="113"/>
          <ac:spMkLst>
            <pc:docMk/>
            <pc:sldMk cId="3505639248" sldId="294"/>
            <ac:spMk id="29" creationId="{338A007A-ADDC-4DF4-5A94-C52CBE4A3284}"/>
          </ac:spMkLst>
        </pc:spChg>
        <pc:picChg chg="add mod">
          <ac:chgData name="PETER BOU GHANNAM" userId="de852196-cde7-4a85-a94d-0b9df0f0700d" providerId="ADAL" clId="{7F06661C-E43C-4B7C-B320-551F4CCD0C78}" dt="2024-05-30T21:23:05.410" v="3683"/>
          <ac:picMkLst>
            <pc:docMk/>
            <pc:sldMk cId="3505639248" sldId="294"/>
            <ac:picMk id="3" creationId="{8B5FBAEA-41EA-5505-ECF3-C1C9006ACA5B}"/>
          </ac:picMkLst>
        </pc:picChg>
      </pc:sldChg>
      <pc:sldChg chg="addSp delSp modSp add mod modNotesTx">
        <pc:chgData name="PETER BOU GHANNAM" userId="de852196-cde7-4a85-a94d-0b9df0f0700d" providerId="ADAL" clId="{7F06661C-E43C-4B7C-B320-551F4CCD0C78}" dt="2024-05-30T21:23:00.459" v="3682"/>
        <pc:sldMkLst>
          <pc:docMk/>
          <pc:sldMk cId="3367517398" sldId="295"/>
        </pc:sldMkLst>
        <pc:spChg chg="del">
          <ac:chgData name="PETER BOU GHANNAM" userId="de852196-cde7-4a85-a94d-0b9df0f0700d" providerId="ADAL" clId="{7F06661C-E43C-4B7C-B320-551F4CCD0C78}" dt="2024-05-30T17:26:02.468" v="606" actId="478"/>
          <ac:spMkLst>
            <pc:docMk/>
            <pc:sldMk cId="3367517398" sldId="295"/>
            <ac:spMk id="2" creationId="{32DE6534-3094-D01F-08D5-5C17F13456D7}"/>
          </ac:spMkLst>
        </pc:spChg>
        <pc:spChg chg="add mod">
          <ac:chgData name="PETER BOU GHANNAM" userId="de852196-cde7-4a85-a94d-0b9df0f0700d" providerId="ADAL" clId="{7F06661C-E43C-4B7C-B320-551F4CCD0C78}" dt="2024-05-30T21:23:00.459" v="3682"/>
          <ac:spMkLst>
            <pc:docMk/>
            <pc:sldMk cId="3367517398" sldId="295"/>
            <ac:spMk id="2" creationId="{8506F9E1-4BC6-652B-2320-633D7CEDB202}"/>
          </ac:spMkLst>
        </pc:spChg>
        <pc:spChg chg="del">
          <ac:chgData name="PETER BOU GHANNAM" userId="de852196-cde7-4a85-a94d-0b9df0f0700d" providerId="ADAL" clId="{7F06661C-E43C-4B7C-B320-551F4CCD0C78}" dt="2024-05-30T17:26:04.166" v="608" actId="478"/>
          <ac:spMkLst>
            <pc:docMk/>
            <pc:sldMk cId="3367517398" sldId="295"/>
            <ac:spMk id="3" creationId="{E2BACC55-AA3B-01C1-A2F6-BC482BA54375}"/>
          </ac:spMkLst>
        </pc:spChg>
        <pc:spChg chg="del">
          <ac:chgData name="PETER BOU GHANNAM" userId="de852196-cde7-4a85-a94d-0b9df0f0700d" providerId="ADAL" clId="{7F06661C-E43C-4B7C-B320-551F4CCD0C78}" dt="2024-05-30T17:26:03.373" v="607" actId="478"/>
          <ac:spMkLst>
            <pc:docMk/>
            <pc:sldMk cId="3367517398" sldId="295"/>
            <ac:spMk id="4" creationId="{D639EAF2-DD6F-B0E0-91D3-24B4F588E501}"/>
          </ac:spMkLst>
        </pc:spChg>
        <pc:spChg chg="add mod">
          <ac:chgData name="PETER BOU GHANNAM" userId="de852196-cde7-4a85-a94d-0b9df0f0700d" providerId="ADAL" clId="{7F06661C-E43C-4B7C-B320-551F4CCD0C78}" dt="2024-05-30T17:27:01.462" v="647" actId="20577"/>
          <ac:spMkLst>
            <pc:docMk/>
            <pc:sldMk cId="3367517398" sldId="295"/>
            <ac:spMk id="6" creationId="{87DCF786-96AF-9F2A-2D2A-8BB2445C03D6}"/>
          </ac:spMkLst>
        </pc:spChg>
        <pc:spChg chg="add">
          <ac:chgData name="PETER BOU GHANNAM" userId="de852196-cde7-4a85-a94d-0b9df0f0700d" providerId="ADAL" clId="{7F06661C-E43C-4B7C-B320-551F4CCD0C78}" dt="2024-05-30T17:31:47.253" v="651"/>
          <ac:spMkLst>
            <pc:docMk/>
            <pc:sldMk cId="3367517398" sldId="295"/>
            <ac:spMk id="7" creationId="{9AC547D9-902E-0F87-B177-4AD7805740B8}"/>
          </ac:spMkLst>
        </pc:spChg>
        <pc:spChg chg="add mod">
          <ac:chgData name="PETER BOU GHANNAM" userId="de852196-cde7-4a85-a94d-0b9df0f0700d" providerId="ADAL" clId="{7F06661C-E43C-4B7C-B320-551F4CCD0C78}" dt="2024-05-30T17:32:00.742" v="653"/>
          <ac:spMkLst>
            <pc:docMk/>
            <pc:sldMk cId="3367517398" sldId="295"/>
            <ac:spMk id="8" creationId="{4F16176B-2DF8-5EEE-1524-9B6547B422DC}"/>
          </ac:spMkLst>
        </pc:spChg>
        <pc:spChg chg="add del mod">
          <ac:chgData name="PETER BOU GHANNAM" userId="de852196-cde7-4a85-a94d-0b9df0f0700d" providerId="ADAL" clId="{7F06661C-E43C-4B7C-B320-551F4CCD0C78}" dt="2024-05-30T17:41:34.882" v="758" actId="1076"/>
          <ac:spMkLst>
            <pc:docMk/>
            <pc:sldMk cId="3367517398" sldId="295"/>
            <ac:spMk id="39" creationId="{05E0C205-1255-D0F7-82E6-39B46EF191E3}"/>
          </ac:spMkLst>
        </pc:spChg>
        <pc:spChg chg="add mod">
          <ac:chgData name="PETER BOU GHANNAM" userId="de852196-cde7-4a85-a94d-0b9df0f0700d" providerId="ADAL" clId="{7F06661C-E43C-4B7C-B320-551F4CCD0C78}" dt="2024-05-30T17:42:03.794" v="761" actId="207"/>
          <ac:spMkLst>
            <pc:docMk/>
            <pc:sldMk cId="3367517398" sldId="295"/>
            <ac:spMk id="40" creationId="{C6AB598A-6857-7690-D371-CC700B191348}"/>
          </ac:spMkLst>
        </pc:spChg>
        <pc:spChg chg="add mod">
          <ac:chgData name="PETER BOU GHANNAM" userId="de852196-cde7-4a85-a94d-0b9df0f0700d" providerId="ADAL" clId="{7F06661C-E43C-4B7C-B320-551F4CCD0C78}" dt="2024-05-30T17:42:30.964" v="786" actId="20577"/>
          <ac:spMkLst>
            <pc:docMk/>
            <pc:sldMk cId="3367517398" sldId="295"/>
            <ac:spMk id="41" creationId="{2B2B6CE4-5AEE-D119-7CF2-6031DFC68730}"/>
          </ac:spMkLst>
        </pc:spChg>
        <pc:spChg chg="add mod">
          <ac:chgData name="PETER BOU GHANNAM" userId="de852196-cde7-4a85-a94d-0b9df0f0700d" providerId="ADAL" clId="{7F06661C-E43C-4B7C-B320-551F4CCD0C78}" dt="2024-05-30T17:42:49.652" v="789" actId="207"/>
          <ac:spMkLst>
            <pc:docMk/>
            <pc:sldMk cId="3367517398" sldId="295"/>
            <ac:spMk id="42" creationId="{053049F5-A05E-7D54-3F3E-3500603C82D0}"/>
          </ac:spMkLst>
        </pc:spChg>
        <pc:picChg chg="add mod">
          <ac:chgData name="PETER BOU GHANNAM" userId="de852196-cde7-4a85-a94d-0b9df0f0700d" providerId="ADAL" clId="{7F06661C-E43C-4B7C-B320-551F4CCD0C78}" dt="2024-05-30T21:23:00.459" v="3682"/>
          <ac:picMkLst>
            <pc:docMk/>
            <pc:sldMk cId="3367517398" sldId="295"/>
            <ac:picMk id="3" creationId="{6B77708D-6DDF-5ECC-F31A-B9E1B7682DE5}"/>
          </ac:picMkLst>
        </pc:picChg>
        <pc:picChg chg="add mod">
          <ac:chgData name="PETER BOU GHANNAM" userId="de852196-cde7-4a85-a94d-0b9df0f0700d" providerId="ADAL" clId="{7F06661C-E43C-4B7C-B320-551F4CCD0C78}" dt="2024-05-30T17:40:50.394" v="712" actId="1076"/>
          <ac:picMkLst>
            <pc:docMk/>
            <pc:sldMk cId="3367517398" sldId="295"/>
            <ac:picMk id="10" creationId="{5C81B718-9F43-48BD-5477-ECA7B7F9B33B}"/>
          </ac:picMkLst>
        </pc:picChg>
        <pc:cxnChg chg="add mod">
          <ac:chgData name="PETER BOU GHANNAM" userId="de852196-cde7-4a85-a94d-0b9df0f0700d" providerId="ADAL" clId="{7F06661C-E43C-4B7C-B320-551F4CCD0C78}" dt="2024-05-30T18:35:54.030" v="2001" actId="14100"/>
          <ac:cxnSpMkLst>
            <pc:docMk/>
            <pc:sldMk cId="3367517398" sldId="295"/>
            <ac:cxnSpMk id="12" creationId="{2716DF1C-C742-3CEF-6A4E-A480AFFBFE8D}"/>
          </ac:cxnSpMkLst>
        </pc:cxnChg>
        <pc:cxnChg chg="add mod">
          <ac:chgData name="PETER BOU GHANNAM" userId="de852196-cde7-4a85-a94d-0b9df0f0700d" providerId="ADAL" clId="{7F06661C-E43C-4B7C-B320-551F4CCD0C78}" dt="2024-05-30T17:40:50.394" v="712" actId="1076"/>
          <ac:cxnSpMkLst>
            <pc:docMk/>
            <pc:sldMk cId="3367517398" sldId="295"/>
            <ac:cxnSpMk id="18" creationId="{90A711F8-7F02-3CEE-AFC7-37F599D9DE49}"/>
          </ac:cxnSpMkLst>
        </pc:cxnChg>
        <pc:cxnChg chg="add mod">
          <ac:chgData name="PETER BOU GHANNAM" userId="de852196-cde7-4a85-a94d-0b9df0f0700d" providerId="ADAL" clId="{7F06661C-E43C-4B7C-B320-551F4CCD0C78}" dt="2024-05-30T17:40:50.394" v="712" actId="1076"/>
          <ac:cxnSpMkLst>
            <pc:docMk/>
            <pc:sldMk cId="3367517398" sldId="295"/>
            <ac:cxnSpMk id="20" creationId="{9D9DAEAF-2896-A963-93BD-8287A3C52391}"/>
          </ac:cxnSpMkLst>
        </pc:cxnChg>
        <pc:cxnChg chg="add mod">
          <ac:chgData name="PETER BOU GHANNAM" userId="de852196-cde7-4a85-a94d-0b9df0f0700d" providerId="ADAL" clId="{7F06661C-E43C-4B7C-B320-551F4CCD0C78}" dt="2024-05-30T17:40:50.394" v="712" actId="1076"/>
          <ac:cxnSpMkLst>
            <pc:docMk/>
            <pc:sldMk cId="3367517398" sldId="295"/>
            <ac:cxnSpMk id="23" creationId="{B37E8FEF-6D03-66D1-867B-89A91756595C}"/>
          </ac:cxnSpMkLst>
        </pc:cxnChg>
        <pc:cxnChg chg="add mod">
          <ac:chgData name="PETER BOU GHANNAM" userId="de852196-cde7-4a85-a94d-0b9df0f0700d" providerId="ADAL" clId="{7F06661C-E43C-4B7C-B320-551F4CCD0C78}" dt="2024-05-30T18:36:28.973" v="2005" actId="14100"/>
          <ac:cxnSpMkLst>
            <pc:docMk/>
            <pc:sldMk cId="3367517398" sldId="295"/>
            <ac:cxnSpMk id="25" creationId="{2E013718-E672-C434-1EEC-EFA034D7EE48}"/>
          </ac:cxnSpMkLst>
        </pc:cxnChg>
        <pc:cxnChg chg="add mod">
          <ac:chgData name="PETER BOU GHANNAM" userId="de852196-cde7-4a85-a94d-0b9df0f0700d" providerId="ADAL" clId="{7F06661C-E43C-4B7C-B320-551F4CCD0C78}" dt="2024-05-30T18:36:34.269" v="2006" actId="1076"/>
          <ac:cxnSpMkLst>
            <pc:docMk/>
            <pc:sldMk cId="3367517398" sldId="295"/>
            <ac:cxnSpMk id="31" creationId="{7ADC6A97-216B-9621-AB73-DB11C2DF3A0A}"/>
          </ac:cxnSpMkLst>
        </pc:cxnChg>
        <pc:cxnChg chg="add mod">
          <ac:chgData name="PETER BOU GHANNAM" userId="de852196-cde7-4a85-a94d-0b9df0f0700d" providerId="ADAL" clId="{7F06661C-E43C-4B7C-B320-551F4CCD0C78}" dt="2024-05-30T17:40:50.394" v="712" actId="1076"/>
          <ac:cxnSpMkLst>
            <pc:docMk/>
            <pc:sldMk cId="3367517398" sldId="295"/>
            <ac:cxnSpMk id="32" creationId="{CB653A7F-EB56-6DA5-889B-D9D1413263B5}"/>
          </ac:cxnSpMkLst>
        </pc:cxnChg>
        <pc:cxnChg chg="add mod">
          <ac:chgData name="PETER BOU GHANNAM" userId="de852196-cde7-4a85-a94d-0b9df0f0700d" providerId="ADAL" clId="{7F06661C-E43C-4B7C-B320-551F4CCD0C78}" dt="2024-05-30T17:40:50.394" v="712" actId="1076"/>
          <ac:cxnSpMkLst>
            <pc:docMk/>
            <pc:sldMk cId="3367517398" sldId="295"/>
            <ac:cxnSpMk id="33" creationId="{5690E8FB-9CD8-72FD-41B9-152D971F7B3F}"/>
          </ac:cxnSpMkLst>
        </pc:cxnChg>
        <pc:cxnChg chg="add mod">
          <ac:chgData name="PETER BOU GHANNAM" userId="de852196-cde7-4a85-a94d-0b9df0f0700d" providerId="ADAL" clId="{7F06661C-E43C-4B7C-B320-551F4CCD0C78}" dt="2024-05-30T17:40:50.394" v="712" actId="1076"/>
          <ac:cxnSpMkLst>
            <pc:docMk/>
            <pc:sldMk cId="3367517398" sldId="295"/>
            <ac:cxnSpMk id="37" creationId="{431DFB10-A3F8-7A9B-F645-0F4DD1F86C94}"/>
          </ac:cxnSpMkLst>
        </pc:cxnChg>
        <pc:cxnChg chg="add del mod">
          <ac:chgData name="PETER BOU GHANNAM" userId="de852196-cde7-4a85-a94d-0b9df0f0700d" providerId="ADAL" clId="{7F06661C-E43C-4B7C-B320-551F4CCD0C78}" dt="2024-05-30T17:41:01.201" v="715" actId="478"/>
          <ac:cxnSpMkLst>
            <pc:docMk/>
            <pc:sldMk cId="3367517398" sldId="295"/>
            <ac:cxnSpMk id="38" creationId="{BDDBCB64-596E-58F3-D8A5-5ACF12D24BD5}"/>
          </ac:cxnSpMkLst>
        </pc:cxnChg>
      </pc:sldChg>
      <pc:sldChg chg="addSp delSp modSp new mod">
        <pc:chgData name="PETER BOU GHANNAM" userId="de852196-cde7-4a85-a94d-0b9df0f0700d" providerId="ADAL" clId="{7F06661C-E43C-4B7C-B320-551F4CCD0C78}" dt="2024-05-30T21:23:32.607" v="3689"/>
        <pc:sldMkLst>
          <pc:docMk/>
          <pc:sldMk cId="4289472937" sldId="296"/>
        </pc:sldMkLst>
        <pc:spChg chg="add mod">
          <ac:chgData name="PETER BOU GHANNAM" userId="de852196-cde7-4a85-a94d-0b9df0f0700d" providerId="ADAL" clId="{7F06661C-E43C-4B7C-B320-551F4CCD0C78}" dt="2024-05-30T21:23:32.607" v="3689"/>
          <ac:spMkLst>
            <pc:docMk/>
            <pc:sldMk cId="4289472937" sldId="296"/>
            <ac:spMk id="2" creationId="{64D3565C-D554-6B18-5BD4-434FDE5394CD}"/>
          </ac:spMkLst>
        </pc:spChg>
        <pc:spChg chg="del">
          <ac:chgData name="PETER BOU GHANNAM" userId="de852196-cde7-4a85-a94d-0b9df0f0700d" providerId="ADAL" clId="{7F06661C-E43C-4B7C-B320-551F4CCD0C78}" dt="2024-05-30T19:05:37.370" v="2921" actId="478"/>
          <ac:spMkLst>
            <pc:docMk/>
            <pc:sldMk cId="4289472937" sldId="296"/>
            <ac:spMk id="2" creationId="{A1731C0D-A656-B779-C2A7-3C1355AC5630}"/>
          </ac:spMkLst>
        </pc:spChg>
        <pc:spChg chg="del">
          <ac:chgData name="PETER BOU GHANNAM" userId="de852196-cde7-4a85-a94d-0b9df0f0700d" providerId="ADAL" clId="{7F06661C-E43C-4B7C-B320-551F4CCD0C78}" dt="2024-05-30T19:05:39.039" v="2923" actId="478"/>
          <ac:spMkLst>
            <pc:docMk/>
            <pc:sldMk cId="4289472937" sldId="296"/>
            <ac:spMk id="3" creationId="{72EE6324-2094-C2FA-5A59-15A98AED0CF7}"/>
          </ac:spMkLst>
        </pc:spChg>
        <pc:spChg chg="del">
          <ac:chgData name="PETER BOU GHANNAM" userId="de852196-cde7-4a85-a94d-0b9df0f0700d" providerId="ADAL" clId="{7F06661C-E43C-4B7C-B320-551F4CCD0C78}" dt="2024-05-30T19:05:38.391" v="2922" actId="478"/>
          <ac:spMkLst>
            <pc:docMk/>
            <pc:sldMk cId="4289472937" sldId="296"/>
            <ac:spMk id="4" creationId="{AA6983A4-B740-A3F4-BE83-00A886AE7A48}"/>
          </ac:spMkLst>
        </pc:spChg>
        <pc:spChg chg="del">
          <ac:chgData name="PETER BOU GHANNAM" userId="de852196-cde7-4a85-a94d-0b9df0f0700d" providerId="ADAL" clId="{7F06661C-E43C-4B7C-B320-551F4CCD0C78}" dt="2024-05-30T21:23:31.314" v="3688" actId="478"/>
          <ac:spMkLst>
            <pc:docMk/>
            <pc:sldMk cId="4289472937" sldId="296"/>
            <ac:spMk id="5" creationId="{D2A8239C-DFA8-515D-D991-0C42306C36FF}"/>
          </ac:spMkLst>
        </pc:spChg>
        <pc:spChg chg="add mod">
          <ac:chgData name="PETER BOU GHANNAM" userId="de852196-cde7-4a85-a94d-0b9df0f0700d" providerId="ADAL" clId="{7F06661C-E43C-4B7C-B320-551F4CCD0C78}" dt="2024-05-30T19:07:08.837" v="2981" actId="1076"/>
          <ac:spMkLst>
            <pc:docMk/>
            <pc:sldMk cId="4289472937" sldId="296"/>
            <ac:spMk id="6" creationId="{EA20263F-69FF-DF3F-8A6C-4168FF0BF1F8}"/>
          </ac:spMkLst>
        </pc:spChg>
        <pc:spChg chg="add mod">
          <ac:chgData name="PETER BOU GHANNAM" userId="de852196-cde7-4a85-a94d-0b9df0f0700d" providerId="ADAL" clId="{7F06661C-E43C-4B7C-B320-551F4CCD0C78}" dt="2024-05-30T19:10:52.311" v="3118" actId="20577"/>
          <ac:spMkLst>
            <pc:docMk/>
            <pc:sldMk cId="4289472937" sldId="296"/>
            <ac:spMk id="8" creationId="{B83FD62B-35D9-B2EF-17CF-5259D4C4A4D5}"/>
          </ac:spMkLst>
        </pc:spChg>
        <pc:spChg chg="add mod">
          <ac:chgData name="PETER BOU GHANNAM" userId="de852196-cde7-4a85-a94d-0b9df0f0700d" providerId="ADAL" clId="{7F06661C-E43C-4B7C-B320-551F4CCD0C78}" dt="2024-05-30T19:07:36.262" v="3012" actId="1076"/>
          <ac:spMkLst>
            <pc:docMk/>
            <pc:sldMk cId="4289472937" sldId="296"/>
            <ac:spMk id="10" creationId="{F61CB816-82EB-1E3D-10BB-5489B3309948}"/>
          </ac:spMkLst>
        </pc:spChg>
        <pc:spChg chg="add mod">
          <ac:chgData name="PETER BOU GHANNAM" userId="de852196-cde7-4a85-a94d-0b9df0f0700d" providerId="ADAL" clId="{7F06661C-E43C-4B7C-B320-551F4CCD0C78}" dt="2024-05-30T19:09:23.138" v="3104" actId="1076"/>
          <ac:spMkLst>
            <pc:docMk/>
            <pc:sldMk cId="4289472937" sldId="296"/>
            <ac:spMk id="12" creationId="{EB7D345D-8B49-8519-F9EB-B8122BBAB50E}"/>
          </ac:spMkLst>
        </pc:spChg>
        <pc:spChg chg="add mod">
          <ac:chgData name="PETER BOU GHANNAM" userId="de852196-cde7-4a85-a94d-0b9df0f0700d" providerId="ADAL" clId="{7F06661C-E43C-4B7C-B320-551F4CCD0C78}" dt="2024-05-30T19:08:37.036" v="3044"/>
          <ac:spMkLst>
            <pc:docMk/>
            <pc:sldMk cId="4289472937" sldId="296"/>
            <ac:spMk id="13" creationId="{B9CD765A-CE0E-77C4-6A0B-74D74D620A32}"/>
          </ac:spMkLst>
        </pc:spChg>
        <pc:picChg chg="add mod">
          <ac:chgData name="PETER BOU GHANNAM" userId="de852196-cde7-4a85-a94d-0b9df0f0700d" providerId="ADAL" clId="{7F06661C-E43C-4B7C-B320-551F4CCD0C78}" dt="2024-05-30T21:23:32.607" v="3689"/>
          <ac:picMkLst>
            <pc:docMk/>
            <pc:sldMk cId="4289472937" sldId="296"/>
            <ac:picMk id="3" creationId="{876A81F8-C8C7-E444-4170-666B009A0886}"/>
          </ac:picMkLst>
        </pc:picChg>
        <pc:picChg chg="add mod">
          <ac:chgData name="PETER BOU GHANNAM" userId="de852196-cde7-4a85-a94d-0b9df0f0700d" providerId="ADAL" clId="{7F06661C-E43C-4B7C-B320-551F4CCD0C78}" dt="2024-05-30T19:06:17.906" v="2947" actId="1076"/>
          <ac:picMkLst>
            <pc:docMk/>
            <pc:sldMk cId="4289472937" sldId="296"/>
            <ac:picMk id="7" creationId="{A8E46019-38E7-0499-477F-DC340E2528CF}"/>
          </ac:picMkLst>
        </pc:picChg>
        <pc:picChg chg="add mod">
          <ac:chgData name="PETER BOU GHANNAM" userId="de852196-cde7-4a85-a94d-0b9df0f0700d" providerId="ADAL" clId="{7F06661C-E43C-4B7C-B320-551F4CCD0C78}" dt="2024-05-30T19:09:19.298" v="3102" actId="1076"/>
          <ac:picMkLst>
            <pc:docMk/>
            <pc:sldMk cId="4289472937" sldId="296"/>
            <ac:picMk id="9" creationId="{AC6E48BC-1084-3059-7F33-460AF0D9970A}"/>
          </ac:picMkLst>
        </pc:picChg>
        <pc:picChg chg="add mod">
          <ac:chgData name="PETER BOU GHANNAM" userId="de852196-cde7-4a85-a94d-0b9df0f0700d" providerId="ADAL" clId="{7F06661C-E43C-4B7C-B320-551F4CCD0C78}" dt="2024-05-30T19:09:20.850" v="3103" actId="1076"/>
          <ac:picMkLst>
            <pc:docMk/>
            <pc:sldMk cId="4289472937" sldId="296"/>
            <ac:picMk id="11" creationId="{560C62C9-EBEA-662F-A74D-7D43B9F2E331}"/>
          </ac:picMkLst>
        </pc:picChg>
      </pc:sldChg>
      <pc:sldChg chg="addSp delSp modSp add mod modNotesTx">
        <pc:chgData name="PETER BOU GHANNAM" userId="de852196-cde7-4a85-a94d-0b9df0f0700d" providerId="ADAL" clId="{7F06661C-E43C-4B7C-B320-551F4CCD0C78}" dt="2024-05-30T21:23:40.988" v="3691"/>
        <pc:sldMkLst>
          <pc:docMk/>
          <pc:sldMk cId="1114176805" sldId="297"/>
        </pc:sldMkLst>
        <pc:spChg chg="add mod">
          <ac:chgData name="PETER BOU GHANNAM" userId="de852196-cde7-4a85-a94d-0b9df0f0700d" providerId="ADAL" clId="{7F06661C-E43C-4B7C-B320-551F4CCD0C78}" dt="2024-05-30T21:23:40.988" v="3691"/>
          <ac:spMkLst>
            <pc:docMk/>
            <pc:sldMk cId="1114176805" sldId="297"/>
            <ac:spMk id="2" creationId="{5937A488-8540-29A7-F9CD-4C0007584F99}"/>
          </ac:spMkLst>
        </pc:spChg>
        <pc:spChg chg="add del mod">
          <ac:chgData name="PETER BOU GHANNAM" userId="de852196-cde7-4a85-a94d-0b9df0f0700d" providerId="ADAL" clId="{7F06661C-E43C-4B7C-B320-551F4CCD0C78}" dt="2024-05-30T19:12:12.213" v="3146" actId="22"/>
          <ac:spMkLst>
            <pc:docMk/>
            <pc:sldMk cId="1114176805" sldId="297"/>
            <ac:spMk id="3" creationId="{1C1E3B1F-A604-AF64-6A3B-106889030137}"/>
          </ac:spMkLst>
        </pc:spChg>
        <pc:spChg chg="del">
          <ac:chgData name="PETER BOU GHANNAM" userId="de852196-cde7-4a85-a94d-0b9df0f0700d" providerId="ADAL" clId="{7F06661C-E43C-4B7C-B320-551F4CCD0C78}" dt="2024-05-30T21:23:39.416" v="3690" actId="478"/>
          <ac:spMkLst>
            <pc:docMk/>
            <pc:sldMk cId="1114176805" sldId="297"/>
            <ac:spMk id="5" creationId="{9E05B20E-54E3-A04F-8925-67567DA9D6F0}"/>
          </ac:spMkLst>
        </pc:spChg>
        <pc:spChg chg="mod">
          <ac:chgData name="PETER BOU GHANNAM" userId="de852196-cde7-4a85-a94d-0b9df0f0700d" providerId="ADAL" clId="{7F06661C-E43C-4B7C-B320-551F4CCD0C78}" dt="2024-05-30T20:24:26.009" v="3237" actId="1076"/>
          <ac:spMkLst>
            <pc:docMk/>
            <pc:sldMk cId="1114176805" sldId="297"/>
            <ac:spMk id="6" creationId="{5DC49D89-B366-E07F-E79D-F1399AFA8C15}"/>
          </ac:spMkLst>
        </pc:spChg>
        <pc:spChg chg="del">
          <ac:chgData name="PETER BOU GHANNAM" userId="de852196-cde7-4a85-a94d-0b9df0f0700d" providerId="ADAL" clId="{7F06661C-E43C-4B7C-B320-551F4CCD0C78}" dt="2024-05-30T19:11:32.235" v="3138" actId="478"/>
          <ac:spMkLst>
            <pc:docMk/>
            <pc:sldMk cId="1114176805" sldId="297"/>
            <ac:spMk id="8" creationId="{D8B0398B-E762-2250-9E9B-34B05377F91A}"/>
          </ac:spMkLst>
        </pc:spChg>
        <pc:spChg chg="del">
          <ac:chgData name="PETER BOU GHANNAM" userId="de852196-cde7-4a85-a94d-0b9df0f0700d" providerId="ADAL" clId="{7F06661C-E43C-4B7C-B320-551F4CCD0C78}" dt="2024-05-30T19:11:34.138" v="3141" actId="478"/>
          <ac:spMkLst>
            <pc:docMk/>
            <pc:sldMk cId="1114176805" sldId="297"/>
            <ac:spMk id="11" creationId="{35B6E08E-A78C-83CA-E75F-541716A21F10}"/>
          </ac:spMkLst>
        </pc:spChg>
        <pc:spChg chg="add mod">
          <ac:chgData name="PETER BOU GHANNAM" userId="de852196-cde7-4a85-a94d-0b9df0f0700d" providerId="ADAL" clId="{7F06661C-E43C-4B7C-B320-551F4CCD0C78}" dt="2024-05-30T20:24:43.960" v="3264" actId="20577"/>
          <ac:spMkLst>
            <pc:docMk/>
            <pc:sldMk cId="1114176805" sldId="297"/>
            <ac:spMk id="11" creationId="{98E1D0D9-FCBD-9E89-589D-5274D7123F0C}"/>
          </ac:spMkLst>
        </pc:spChg>
        <pc:spChg chg="del">
          <ac:chgData name="PETER BOU GHANNAM" userId="de852196-cde7-4a85-a94d-0b9df0f0700d" providerId="ADAL" clId="{7F06661C-E43C-4B7C-B320-551F4CCD0C78}" dt="2024-05-30T19:11:35.683" v="3142" actId="478"/>
          <ac:spMkLst>
            <pc:docMk/>
            <pc:sldMk cId="1114176805" sldId="297"/>
            <ac:spMk id="12" creationId="{EAF445E7-D486-120C-1FAF-52BC2EE3F63E}"/>
          </ac:spMkLst>
        </pc:spChg>
        <pc:picChg chg="add del mod">
          <ac:chgData name="PETER BOU GHANNAM" userId="de852196-cde7-4a85-a94d-0b9df0f0700d" providerId="ADAL" clId="{7F06661C-E43C-4B7C-B320-551F4CCD0C78}" dt="2024-05-30T20:13:33.052" v="3183" actId="478"/>
          <ac:picMkLst>
            <pc:docMk/>
            <pc:sldMk cId="1114176805" sldId="297"/>
            <ac:picMk id="3" creationId="{0975F5B7-5EC4-1AA9-D736-8AB4C937B9AC}"/>
          </ac:picMkLst>
        </pc:picChg>
        <pc:picChg chg="add mod">
          <ac:chgData name="PETER BOU GHANNAM" userId="de852196-cde7-4a85-a94d-0b9df0f0700d" providerId="ADAL" clId="{7F06661C-E43C-4B7C-B320-551F4CCD0C78}" dt="2024-05-30T21:23:40.988" v="3691"/>
          <ac:picMkLst>
            <pc:docMk/>
            <pc:sldMk cId="1114176805" sldId="297"/>
            <ac:picMk id="3" creationId="{C266C9AA-D0C4-5368-6C4D-588CC5CA1B14}"/>
          </ac:picMkLst>
        </pc:picChg>
        <pc:picChg chg="del mod">
          <ac:chgData name="PETER BOU GHANNAM" userId="de852196-cde7-4a85-a94d-0b9df0f0700d" providerId="ADAL" clId="{7F06661C-E43C-4B7C-B320-551F4CCD0C78}" dt="2024-05-30T19:11:31.027" v="3137" actId="478"/>
          <ac:picMkLst>
            <pc:docMk/>
            <pc:sldMk cId="1114176805" sldId="297"/>
            <ac:picMk id="7" creationId="{3ACE6F42-BE8F-6C92-272E-5CAFB2172363}"/>
          </ac:picMkLst>
        </pc:picChg>
        <pc:picChg chg="add mod">
          <ac:chgData name="PETER BOU GHANNAM" userId="de852196-cde7-4a85-a94d-0b9df0f0700d" providerId="ADAL" clId="{7F06661C-E43C-4B7C-B320-551F4CCD0C78}" dt="2024-05-30T20:20:25.439" v="3232" actId="1076"/>
          <ac:picMkLst>
            <pc:docMk/>
            <pc:sldMk cId="1114176805" sldId="297"/>
            <ac:picMk id="7" creationId="{82C544BB-A3BA-0936-A973-6A38459AE36A}"/>
          </ac:picMkLst>
        </pc:picChg>
        <pc:picChg chg="add mod">
          <ac:chgData name="PETER BOU GHANNAM" userId="de852196-cde7-4a85-a94d-0b9df0f0700d" providerId="ADAL" clId="{7F06661C-E43C-4B7C-B320-551F4CCD0C78}" dt="2024-05-30T20:24:20.900" v="3236" actId="14100"/>
          <ac:picMkLst>
            <pc:docMk/>
            <pc:sldMk cId="1114176805" sldId="297"/>
            <ac:picMk id="9" creationId="{9A3A1A3E-8A4A-2AD6-924C-7E019DAF30E9}"/>
          </ac:picMkLst>
        </pc:picChg>
        <pc:picChg chg="del mod">
          <ac:chgData name="PETER BOU GHANNAM" userId="de852196-cde7-4a85-a94d-0b9df0f0700d" providerId="ADAL" clId="{7F06661C-E43C-4B7C-B320-551F4CCD0C78}" dt="2024-05-30T19:11:33.282" v="3140" actId="478"/>
          <ac:picMkLst>
            <pc:docMk/>
            <pc:sldMk cId="1114176805" sldId="297"/>
            <ac:picMk id="10" creationId="{05F0A211-C0EC-AB0A-678A-169E4A8BC20C}"/>
          </ac:picMkLst>
        </pc:picChg>
      </pc:sldChg>
      <pc:sldChg chg="addSp delSp modSp add mod modNotesTx">
        <pc:chgData name="PETER BOU GHANNAM" userId="de852196-cde7-4a85-a94d-0b9df0f0700d" providerId="ADAL" clId="{7F06661C-E43C-4B7C-B320-551F4CCD0C78}" dt="2024-05-30T21:23:48.241" v="3694"/>
        <pc:sldMkLst>
          <pc:docMk/>
          <pc:sldMk cId="2790223834" sldId="298"/>
        </pc:sldMkLst>
        <pc:spChg chg="add mod">
          <ac:chgData name="PETER BOU GHANNAM" userId="de852196-cde7-4a85-a94d-0b9df0f0700d" providerId="ADAL" clId="{7F06661C-E43C-4B7C-B320-551F4CCD0C78}" dt="2024-05-30T21:23:48.241" v="3694"/>
          <ac:spMkLst>
            <pc:docMk/>
            <pc:sldMk cId="2790223834" sldId="298"/>
            <ac:spMk id="2" creationId="{6E6795C2-C118-EC93-2987-F4FBFAB8C694}"/>
          </ac:spMkLst>
        </pc:spChg>
        <pc:spChg chg="add del">
          <ac:chgData name="PETER BOU GHANNAM" userId="de852196-cde7-4a85-a94d-0b9df0f0700d" providerId="ADAL" clId="{7F06661C-E43C-4B7C-B320-551F4CCD0C78}" dt="2024-05-30T20:15:37.116" v="3227" actId="478"/>
          <ac:spMkLst>
            <pc:docMk/>
            <pc:sldMk cId="2790223834" sldId="298"/>
            <ac:spMk id="3" creationId="{91971437-3017-12DE-7222-ECA0BA8D175D}"/>
          </ac:spMkLst>
        </pc:spChg>
        <pc:spChg chg="del mod">
          <ac:chgData name="PETER BOU GHANNAM" userId="de852196-cde7-4a85-a94d-0b9df0f0700d" providerId="ADAL" clId="{7F06661C-E43C-4B7C-B320-551F4CCD0C78}" dt="2024-05-30T21:23:46.530" v="3693" actId="478"/>
          <ac:spMkLst>
            <pc:docMk/>
            <pc:sldMk cId="2790223834" sldId="298"/>
            <ac:spMk id="5" creationId="{9E05B20E-54E3-A04F-8925-67567DA9D6F0}"/>
          </ac:spMkLst>
        </pc:spChg>
        <pc:spChg chg="del mod">
          <ac:chgData name="PETER BOU GHANNAM" userId="de852196-cde7-4a85-a94d-0b9df0f0700d" providerId="ADAL" clId="{7F06661C-E43C-4B7C-B320-551F4CCD0C78}" dt="2024-05-30T20:15:33.098" v="3225" actId="478"/>
          <ac:spMkLst>
            <pc:docMk/>
            <pc:sldMk cId="2790223834" sldId="298"/>
            <ac:spMk id="6" creationId="{5DC49D89-B366-E07F-E79D-F1399AFA8C15}"/>
          </ac:spMkLst>
        </pc:spChg>
        <pc:spChg chg="add mod">
          <ac:chgData name="PETER BOU GHANNAM" userId="de852196-cde7-4a85-a94d-0b9df0f0700d" providerId="ADAL" clId="{7F06661C-E43C-4B7C-B320-551F4CCD0C78}" dt="2024-05-30T20:32:35.241" v="3301" actId="1076"/>
          <ac:spMkLst>
            <pc:docMk/>
            <pc:sldMk cId="2790223834" sldId="298"/>
            <ac:spMk id="11" creationId="{C457BD50-703A-3A0D-8009-A2BC2D9FDB78}"/>
          </ac:spMkLst>
        </pc:spChg>
        <pc:picChg chg="add mod">
          <ac:chgData name="PETER BOU GHANNAM" userId="de852196-cde7-4a85-a94d-0b9df0f0700d" providerId="ADAL" clId="{7F06661C-E43C-4B7C-B320-551F4CCD0C78}" dt="2024-05-30T21:23:48.241" v="3694"/>
          <ac:picMkLst>
            <pc:docMk/>
            <pc:sldMk cId="2790223834" sldId="298"/>
            <ac:picMk id="3" creationId="{517C4659-EAAD-FC4D-A6AB-8CEAC4A8F368}"/>
          </ac:picMkLst>
        </pc:picChg>
        <pc:picChg chg="add mod">
          <ac:chgData name="PETER BOU GHANNAM" userId="de852196-cde7-4a85-a94d-0b9df0f0700d" providerId="ADAL" clId="{7F06661C-E43C-4B7C-B320-551F4CCD0C78}" dt="2024-05-30T20:31:25.441" v="3274" actId="14100"/>
          <ac:picMkLst>
            <pc:docMk/>
            <pc:sldMk cId="2790223834" sldId="298"/>
            <ac:picMk id="7" creationId="{C5B269BC-1745-D6CE-BF48-9B7668AE75CC}"/>
          </ac:picMkLst>
        </pc:picChg>
        <pc:picChg chg="add mod">
          <ac:chgData name="PETER BOU GHANNAM" userId="de852196-cde7-4a85-a94d-0b9df0f0700d" providerId="ADAL" clId="{7F06661C-E43C-4B7C-B320-551F4CCD0C78}" dt="2024-05-30T20:28:33.352" v="3271" actId="1076"/>
          <ac:picMkLst>
            <pc:docMk/>
            <pc:sldMk cId="2790223834" sldId="298"/>
            <ac:picMk id="9" creationId="{CD13C062-960D-D851-8A12-EDF9DF6D89FA}"/>
          </ac:picMkLst>
        </pc:picChg>
      </pc:sldChg>
      <pc:sldChg chg="addSp delSp modSp new mod">
        <pc:chgData name="PETER BOU GHANNAM" userId="de852196-cde7-4a85-a94d-0b9df0f0700d" providerId="ADAL" clId="{7F06661C-E43C-4B7C-B320-551F4CCD0C78}" dt="2024-05-30T19:17:42.101" v="3172" actId="1076"/>
        <pc:sldMkLst>
          <pc:docMk/>
          <pc:sldMk cId="962723526" sldId="299"/>
        </pc:sldMkLst>
        <pc:spChg chg="del">
          <ac:chgData name="PETER BOU GHANNAM" userId="de852196-cde7-4a85-a94d-0b9df0f0700d" providerId="ADAL" clId="{7F06661C-E43C-4B7C-B320-551F4CCD0C78}" dt="2024-05-30T19:13:50.162" v="3164" actId="478"/>
          <ac:spMkLst>
            <pc:docMk/>
            <pc:sldMk cId="962723526" sldId="299"/>
            <ac:spMk id="2" creationId="{75892C51-D8EF-3D16-53A7-250460440BB8}"/>
          </ac:spMkLst>
        </pc:spChg>
        <pc:spChg chg="del mod">
          <ac:chgData name="PETER BOU GHANNAM" userId="de852196-cde7-4a85-a94d-0b9df0f0700d" providerId="ADAL" clId="{7F06661C-E43C-4B7C-B320-551F4CCD0C78}" dt="2024-05-30T19:17:22.777" v="3167" actId="478"/>
          <ac:spMkLst>
            <pc:docMk/>
            <pc:sldMk cId="962723526" sldId="299"/>
            <ac:spMk id="3" creationId="{CF823373-064B-BE29-0DFD-11E05A73EDCE}"/>
          </ac:spMkLst>
        </pc:spChg>
        <pc:spChg chg="del">
          <ac:chgData name="PETER BOU GHANNAM" userId="de852196-cde7-4a85-a94d-0b9df0f0700d" providerId="ADAL" clId="{7F06661C-E43C-4B7C-B320-551F4CCD0C78}" dt="2024-05-30T19:13:51.280" v="3165" actId="478"/>
          <ac:spMkLst>
            <pc:docMk/>
            <pc:sldMk cId="962723526" sldId="299"/>
            <ac:spMk id="4" creationId="{4F602A5F-7D3C-0D1C-2625-4AEBC832584B}"/>
          </ac:spMkLst>
        </pc:spChg>
        <pc:picChg chg="add mod">
          <ac:chgData name="PETER BOU GHANNAM" userId="de852196-cde7-4a85-a94d-0b9df0f0700d" providerId="ADAL" clId="{7F06661C-E43C-4B7C-B320-551F4CCD0C78}" dt="2024-05-30T19:17:42.101" v="3172" actId="1076"/>
          <ac:picMkLst>
            <pc:docMk/>
            <pc:sldMk cId="962723526" sldId="299"/>
            <ac:picMk id="7" creationId="{FD49E9B0-837D-9CF9-2FF1-C4A67BD69500}"/>
          </ac:picMkLst>
        </pc:picChg>
      </pc:sldChg>
      <pc:sldChg chg="add del">
        <pc:chgData name="PETER BOU GHANNAM" userId="de852196-cde7-4a85-a94d-0b9df0f0700d" providerId="ADAL" clId="{7F06661C-E43C-4B7C-B320-551F4CCD0C78}" dt="2024-05-30T20:09:18.697" v="3178" actId="47"/>
        <pc:sldMkLst>
          <pc:docMk/>
          <pc:sldMk cId="815052418" sldId="300"/>
        </pc:sldMkLst>
      </pc:sldChg>
      <pc:sldChg chg="addSp modSp add">
        <pc:chgData name="PETER BOU GHANNAM" userId="de852196-cde7-4a85-a94d-0b9df0f0700d" providerId="ADAL" clId="{7F06661C-E43C-4B7C-B320-551F4CCD0C78}" dt="2024-05-30T21:23:10.376" v="3684"/>
        <pc:sldMkLst>
          <pc:docMk/>
          <pc:sldMk cId="2109180368" sldId="300"/>
        </pc:sldMkLst>
        <pc:spChg chg="add mod">
          <ac:chgData name="PETER BOU GHANNAM" userId="de852196-cde7-4a85-a94d-0b9df0f0700d" providerId="ADAL" clId="{7F06661C-E43C-4B7C-B320-551F4CCD0C78}" dt="2024-05-30T21:23:10.376" v="3684"/>
          <ac:spMkLst>
            <pc:docMk/>
            <pc:sldMk cId="2109180368" sldId="300"/>
            <ac:spMk id="2" creationId="{A71B1C36-7EEC-9118-15AD-C573F18D7011}"/>
          </ac:spMkLst>
        </pc:spChg>
        <pc:picChg chg="add mod">
          <ac:chgData name="PETER BOU GHANNAM" userId="de852196-cde7-4a85-a94d-0b9df0f0700d" providerId="ADAL" clId="{7F06661C-E43C-4B7C-B320-551F4CCD0C78}" dt="2024-05-30T21:23:10.376" v="3684"/>
          <ac:picMkLst>
            <pc:docMk/>
            <pc:sldMk cId="2109180368" sldId="300"/>
            <ac:picMk id="3" creationId="{C01D24A8-301A-ACCA-8EF1-B87C642E43BF}"/>
          </ac:picMkLst>
        </pc:picChg>
      </pc:sldChg>
      <pc:sldChg chg="addSp delSp modSp add mod ord modNotesTx">
        <pc:chgData name="PETER BOU GHANNAM" userId="de852196-cde7-4a85-a94d-0b9df0f0700d" providerId="ADAL" clId="{7F06661C-E43C-4B7C-B320-551F4CCD0C78}" dt="2024-05-30T21:23:58.456" v="3696"/>
        <pc:sldMkLst>
          <pc:docMk/>
          <pc:sldMk cId="2552820984" sldId="301"/>
        </pc:sldMkLst>
        <pc:spChg chg="add mod">
          <ac:chgData name="PETER BOU GHANNAM" userId="de852196-cde7-4a85-a94d-0b9df0f0700d" providerId="ADAL" clId="{7F06661C-E43C-4B7C-B320-551F4CCD0C78}" dt="2024-05-30T21:23:58.456" v="3696"/>
          <ac:spMkLst>
            <pc:docMk/>
            <pc:sldMk cId="2552820984" sldId="301"/>
            <ac:spMk id="2" creationId="{D6CCA07E-2E4E-F6B1-874C-6A784C04A199}"/>
          </ac:spMkLst>
        </pc:spChg>
        <pc:spChg chg="add mod">
          <ac:chgData name="PETER BOU GHANNAM" userId="de852196-cde7-4a85-a94d-0b9df0f0700d" providerId="ADAL" clId="{7F06661C-E43C-4B7C-B320-551F4CCD0C78}" dt="2024-05-30T20:43:56.574" v="3419" actId="12"/>
          <ac:spMkLst>
            <pc:docMk/>
            <pc:sldMk cId="2552820984" sldId="301"/>
            <ac:spMk id="3" creationId="{28562948-A712-6529-8C29-B4FAAB9387ED}"/>
          </ac:spMkLst>
        </pc:spChg>
        <pc:spChg chg="del">
          <ac:chgData name="PETER BOU GHANNAM" userId="de852196-cde7-4a85-a94d-0b9df0f0700d" providerId="ADAL" clId="{7F06661C-E43C-4B7C-B320-551F4CCD0C78}" dt="2024-05-30T21:23:56.991" v="3695" actId="478"/>
          <ac:spMkLst>
            <pc:docMk/>
            <pc:sldMk cId="2552820984" sldId="301"/>
            <ac:spMk id="5" creationId="{9E05B20E-54E3-A04F-8925-67567DA9D6F0}"/>
          </ac:spMkLst>
        </pc:spChg>
        <pc:spChg chg="mod">
          <ac:chgData name="PETER BOU GHANNAM" userId="de852196-cde7-4a85-a94d-0b9df0f0700d" providerId="ADAL" clId="{7F06661C-E43C-4B7C-B320-551F4CCD0C78}" dt="2024-05-30T20:34:24.183" v="3320" actId="20577"/>
          <ac:spMkLst>
            <pc:docMk/>
            <pc:sldMk cId="2552820984" sldId="301"/>
            <ac:spMk id="6" creationId="{5DC49D89-B366-E07F-E79D-F1399AFA8C15}"/>
          </ac:spMkLst>
        </pc:spChg>
        <pc:spChg chg="del">
          <ac:chgData name="PETER BOU GHANNAM" userId="de852196-cde7-4a85-a94d-0b9df0f0700d" providerId="ADAL" clId="{7F06661C-E43C-4B7C-B320-551F4CCD0C78}" dt="2024-05-30T20:37:27.413" v="3368" actId="478"/>
          <ac:spMkLst>
            <pc:docMk/>
            <pc:sldMk cId="2552820984" sldId="301"/>
            <ac:spMk id="8" creationId="{D8B0398B-E762-2250-9E9B-34B05377F91A}"/>
          </ac:spMkLst>
        </pc:spChg>
        <pc:spChg chg="add mod">
          <ac:chgData name="PETER BOU GHANNAM" userId="de852196-cde7-4a85-a94d-0b9df0f0700d" providerId="ADAL" clId="{7F06661C-E43C-4B7C-B320-551F4CCD0C78}" dt="2024-05-30T20:44:20.622" v="3423" actId="113"/>
          <ac:spMkLst>
            <pc:docMk/>
            <pc:sldMk cId="2552820984" sldId="301"/>
            <ac:spMk id="9" creationId="{0AACF8B9-7C28-CA65-E493-7B84FF8FD823}"/>
          </ac:spMkLst>
        </pc:spChg>
        <pc:spChg chg="del">
          <ac:chgData name="PETER BOU GHANNAM" userId="de852196-cde7-4a85-a94d-0b9df0f0700d" providerId="ADAL" clId="{7F06661C-E43C-4B7C-B320-551F4CCD0C78}" dt="2024-05-30T20:35:02.626" v="3322" actId="478"/>
          <ac:spMkLst>
            <pc:docMk/>
            <pc:sldMk cId="2552820984" sldId="301"/>
            <ac:spMk id="11" creationId="{35B6E08E-A78C-83CA-E75F-541716A21F10}"/>
          </ac:spMkLst>
        </pc:spChg>
        <pc:spChg chg="del mod">
          <ac:chgData name="PETER BOU GHANNAM" userId="de852196-cde7-4a85-a94d-0b9df0f0700d" providerId="ADAL" clId="{7F06661C-E43C-4B7C-B320-551F4CCD0C78}" dt="2024-05-30T20:36:00.648" v="3327" actId="478"/>
          <ac:spMkLst>
            <pc:docMk/>
            <pc:sldMk cId="2552820984" sldId="301"/>
            <ac:spMk id="12" creationId="{EAF445E7-D486-120C-1FAF-52BC2EE3F63E}"/>
          </ac:spMkLst>
        </pc:spChg>
        <pc:spChg chg="add mod">
          <ac:chgData name="PETER BOU GHANNAM" userId="de852196-cde7-4a85-a94d-0b9df0f0700d" providerId="ADAL" clId="{7F06661C-E43C-4B7C-B320-551F4CCD0C78}" dt="2024-05-30T20:49:18.082" v="3445" actId="1076"/>
          <ac:spMkLst>
            <pc:docMk/>
            <pc:sldMk cId="2552820984" sldId="301"/>
            <ac:spMk id="14" creationId="{948DC130-D933-ED0C-F0C3-816AFF4474B5}"/>
          </ac:spMkLst>
        </pc:spChg>
        <pc:picChg chg="add mod">
          <ac:chgData name="PETER BOU GHANNAM" userId="de852196-cde7-4a85-a94d-0b9df0f0700d" providerId="ADAL" clId="{7F06661C-E43C-4B7C-B320-551F4CCD0C78}" dt="2024-05-30T21:23:58.456" v="3696"/>
          <ac:picMkLst>
            <pc:docMk/>
            <pc:sldMk cId="2552820984" sldId="301"/>
            <ac:picMk id="4" creationId="{D67214D0-C134-23A4-93E0-CA0A107F8BF2}"/>
          </ac:picMkLst>
        </pc:picChg>
        <pc:picChg chg="del">
          <ac:chgData name="PETER BOU GHANNAM" userId="de852196-cde7-4a85-a94d-0b9df0f0700d" providerId="ADAL" clId="{7F06661C-E43C-4B7C-B320-551F4CCD0C78}" dt="2024-05-30T20:35:02.310" v="3321" actId="478"/>
          <ac:picMkLst>
            <pc:docMk/>
            <pc:sldMk cId="2552820984" sldId="301"/>
            <ac:picMk id="7" creationId="{3ACE6F42-BE8F-6C92-272E-5CAFB2172363}"/>
          </ac:picMkLst>
        </pc:picChg>
        <pc:picChg chg="del">
          <ac:chgData name="PETER BOU GHANNAM" userId="de852196-cde7-4a85-a94d-0b9df0f0700d" providerId="ADAL" clId="{7F06661C-E43C-4B7C-B320-551F4CCD0C78}" dt="2024-05-30T20:35:05.327" v="3324" actId="478"/>
          <ac:picMkLst>
            <pc:docMk/>
            <pc:sldMk cId="2552820984" sldId="301"/>
            <ac:picMk id="10" creationId="{05F0A211-C0EC-AB0A-678A-169E4A8BC20C}"/>
          </ac:picMkLst>
        </pc:picChg>
        <pc:picChg chg="add mod">
          <ac:chgData name="PETER BOU GHANNAM" userId="de852196-cde7-4a85-a94d-0b9df0f0700d" providerId="ADAL" clId="{7F06661C-E43C-4B7C-B320-551F4CCD0C78}" dt="2024-05-30T20:49:23.602" v="3446" actId="1076"/>
          <ac:picMkLst>
            <pc:docMk/>
            <pc:sldMk cId="2552820984" sldId="301"/>
            <ac:picMk id="15" creationId="{ECF4704E-C22B-60AA-C28B-28990346DB75}"/>
          </ac:picMkLst>
        </pc:picChg>
      </pc:sldChg>
      <pc:sldChg chg="addSp delSp modSp add mod">
        <pc:chgData name="PETER BOU GHANNAM" userId="de852196-cde7-4a85-a94d-0b9df0f0700d" providerId="ADAL" clId="{7F06661C-E43C-4B7C-B320-551F4CCD0C78}" dt="2024-05-30T21:24:07.003" v="3700"/>
        <pc:sldMkLst>
          <pc:docMk/>
          <pc:sldMk cId="3215510333" sldId="302"/>
        </pc:sldMkLst>
        <pc:spChg chg="add mod">
          <ac:chgData name="PETER BOU GHANNAM" userId="de852196-cde7-4a85-a94d-0b9df0f0700d" providerId="ADAL" clId="{7F06661C-E43C-4B7C-B320-551F4CCD0C78}" dt="2024-05-30T21:24:07.003" v="3700"/>
          <ac:spMkLst>
            <pc:docMk/>
            <pc:sldMk cId="3215510333" sldId="302"/>
            <ac:spMk id="2" creationId="{3B97C076-3C47-95D7-35FD-B483EF22C23B}"/>
          </ac:spMkLst>
        </pc:spChg>
        <pc:spChg chg="del">
          <ac:chgData name="PETER BOU GHANNAM" userId="de852196-cde7-4a85-a94d-0b9df0f0700d" providerId="ADAL" clId="{7F06661C-E43C-4B7C-B320-551F4CCD0C78}" dt="2024-05-30T21:24:05.587" v="3699" actId="478"/>
          <ac:spMkLst>
            <pc:docMk/>
            <pc:sldMk cId="3215510333" sldId="302"/>
            <ac:spMk id="5" creationId="{9E05B20E-54E3-A04F-8925-67567DA9D6F0}"/>
          </ac:spMkLst>
        </pc:spChg>
        <pc:spChg chg="add del mod">
          <ac:chgData name="PETER BOU GHANNAM" userId="de852196-cde7-4a85-a94d-0b9df0f0700d" providerId="ADAL" clId="{7F06661C-E43C-4B7C-B320-551F4CCD0C78}" dt="2024-05-30T21:20:45.975" v="3681" actId="113"/>
          <ac:spMkLst>
            <pc:docMk/>
            <pc:sldMk cId="3215510333" sldId="302"/>
            <ac:spMk id="9" creationId="{6B41A35A-705E-838F-6965-9AE2BA7C711B}"/>
          </ac:spMkLst>
        </pc:spChg>
        <pc:picChg chg="del">
          <ac:chgData name="PETER BOU GHANNAM" userId="de852196-cde7-4a85-a94d-0b9df0f0700d" providerId="ADAL" clId="{7F06661C-E43C-4B7C-B320-551F4CCD0C78}" dt="2024-05-30T21:00:07.507" v="3484" actId="478"/>
          <ac:picMkLst>
            <pc:docMk/>
            <pc:sldMk cId="3215510333" sldId="302"/>
            <ac:picMk id="3" creationId="{6DF8924A-8850-CB52-B23B-2715223789F2}"/>
          </ac:picMkLst>
        </pc:picChg>
        <pc:picChg chg="add mod">
          <ac:chgData name="PETER BOU GHANNAM" userId="de852196-cde7-4a85-a94d-0b9df0f0700d" providerId="ADAL" clId="{7F06661C-E43C-4B7C-B320-551F4CCD0C78}" dt="2024-05-30T21:24:07.003" v="3700"/>
          <ac:picMkLst>
            <pc:docMk/>
            <pc:sldMk cId="3215510333" sldId="302"/>
            <ac:picMk id="3" creationId="{BA73B2CD-51EB-84D8-2E08-E9FEB28C0B14}"/>
          </ac:picMkLst>
        </pc:picChg>
        <pc:picChg chg="del">
          <ac:chgData name="PETER BOU GHANNAM" userId="de852196-cde7-4a85-a94d-0b9df0f0700d" providerId="ADAL" clId="{7F06661C-E43C-4B7C-B320-551F4CCD0C78}" dt="2024-05-30T21:00:07.884" v="3485" actId="478"/>
          <ac:picMkLst>
            <pc:docMk/>
            <pc:sldMk cId="3215510333" sldId="302"/>
            <ac:picMk id="4" creationId="{E37DBF7F-7F03-9CF4-DFE3-CA1FB954DB44}"/>
          </ac:picMkLst>
        </pc:picChg>
        <pc:picChg chg="add mod">
          <ac:chgData name="PETER BOU GHANNAM" userId="de852196-cde7-4a85-a94d-0b9df0f0700d" providerId="ADAL" clId="{7F06661C-E43C-4B7C-B320-551F4CCD0C78}" dt="2024-05-30T21:17:51.572" v="3612" actId="1076"/>
          <ac:picMkLst>
            <pc:docMk/>
            <pc:sldMk cId="3215510333" sldId="302"/>
            <ac:picMk id="6" creationId="{C90D2675-36B5-A777-C579-9AB0872BEC0A}"/>
          </ac:picMkLst>
        </pc:picChg>
        <pc:picChg chg="add mod">
          <ac:chgData name="PETER BOU GHANNAM" userId="de852196-cde7-4a85-a94d-0b9df0f0700d" providerId="ADAL" clId="{7F06661C-E43C-4B7C-B320-551F4CCD0C78}" dt="2024-05-30T21:18:56.264" v="3616" actId="1076"/>
          <ac:picMkLst>
            <pc:docMk/>
            <pc:sldMk cId="3215510333" sldId="302"/>
            <ac:picMk id="7" creationId="{02F47E00-D37C-CADE-0E0F-F87067F0A7A6}"/>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2353A4-EDF9-44EB-B0C5-99640CD8F385}" type="doc">
      <dgm:prSet loTypeId="urn:microsoft.com/office/officeart/2018/2/layout/IconLabelList" loCatId="icon" qsTypeId="urn:microsoft.com/office/officeart/2005/8/quickstyle/simple5" qsCatId="simple" csTypeId="urn:microsoft.com/office/officeart/2005/8/colors/colorful2" csCatId="colorful" phldr="1"/>
      <dgm:spPr/>
      <dgm:t>
        <a:bodyPr/>
        <a:lstStyle/>
        <a:p>
          <a:endParaRPr lang="en-US"/>
        </a:p>
      </dgm:t>
    </dgm:pt>
    <dgm:pt modelId="{883674A7-248C-4799-91EF-4F6F34412CB3}">
      <dgm:prSet/>
      <dgm:spPr/>
      <dgm:t>
        <a:bodyPr/>
        <a:lstStyle/>
        <a:p>
          <a:pPr>
            <a:lnSpc>
              <a:spcPct val="100000"/>
            </a:lnSpc>
          </a:pPr>
          <a:r>
            <a:rPr lang="en-US" baseline="0" dirty="0"/>
            <a:t>Introduction</a:t>
          </a:r>
          <a:endParaRPr lang="en-US" dirty="0"/>
        </a:p>
      </dgm:t>
    </dgm:pt>
    <dgm:pt modelId="{6B005270-A1FD-40A4-BD0F-B6AD8E0FE9F2}" type="parTrans" cxnId="{61CEBC62-9700-4276-9365-3EBCE1E7E77F}">
      <dgm:prSet/>
      <dgm:spPr/>
      <dgm:t>
        <a:bodyPr/>
        <a:lstStyle/>
        <a:p>
          <a:endParaRPr lang="en-US"/>
        </a:p>
      </dgm:t>
    </dgm:pt>
    <dgm:pt modelId="{8CFCD37E-5DA6-41FD-A4F1-C2A9D5E3E36B}" type="sibTrans" cxnId="{61CEBC62-9700-4276-9365-3EBCE1E7E77F}">
      <dgm:prSet/>
      <dgm:spPr/>
      <dgm:t>
        <a:bodyPr/>
        <a:lstStyle/>
        <a:p>
          <a:pPr>
            <a:lnSpc>
              <a:spcPct val="100000"/>
            </a:lnSpc>
          </a:pPr>
          <a:endParaRPr lang="en-US"/>
        </a:p>
      </dgm:t>
    </dgm:pt>
    <dgm:pt modelId="{B06D40BF-6A9A-4DD4-A2A4-D08FA3B75731}">
      <dgm:prSet/>
      <dgm:spPr/>
      <dgm:t>
        <a:bodyPr/>
        <a:lstStyle/>
        <a:p>
          <a:pPr>
            <a:lnSpc>
              <a:spcPct val="100000"/>
            </a:lnSpc>
          </a:pPr>
          <a:r>
            <a:rPr lang="en-US" baseline="0" dirty="0"/>
            <a:t>Design</a:t>
          </a:r>
          <a:endParaRPr lang="en-US" dirty="0"/>
        </a:p>
      </dgm:t>
    </dgm:pt>
    <dgm:pt modelId="{B7674A08-9392-4F06-89DB-F0E50287CBEC}" type="parTrans" cxnId="{786F5143-1D1F-4A1E-A9E7-A9A4A31D3971}">
      <dgm:prSet/>
      <dgm:spPr/>
      <dgm:t>
        <a:bodyPr/>
        <a:lstStyle/>
        <a:p>
          <a:endParaRPr lang="en-US"/>
        </a:p>
      </dgm:t>
    </dgm:pt>
    <dgm:pt modelId="{BB1F296E-273D-47E1-9A8E-572CD146A3B9}" type="sibTrans" cxnId="{786F5143-1D1F-4A1E-A9E7-A9A4A31D3971}">
      <dgm:prSet/>
      <dgm:spPr/>
      <dgm:t>
        <a:bodyPr/>
        <a:lstStyle/>
        <a:p>
          <a:pPr>
            <a:lnSpc>
              <a:spcPct val="100000"/>
            </a:lnSpc>
          </a:pPr>
          <a:endParaRPr lang="en-US"/>
        </a:p>
      </dgm:t>
    </dgm:pt>
    <dgm:pt modelId="{D89150EC-4A15-43F1-8DC8-A77214BF7235}">
      <dgm:prSet/>
      <dgm:spPr/>
      <dgm:t>
        <a:bodyPr/>
        <a:lstStyle/>
        <a:p>
          <a:pPr>
            <a:lnSpc>
              <a:spcPct val="100000"/>
            </a:lnSpc>
          </a:pPr>
          <a:r>
            <a:rPr lang="en-US" baseline="0" dirty="0"/>
            <a:t>Forms and Reports</a:t>
          </a:r>
        </a:p>
      </dgm:t>
    </dgm:pt>
    <dgm:pt modelId="{F1269842-98CF-420E-81D7-E54E382A07B1}" type="parTrans" cxnId="{292F7610-7747-4CC7-944C-AA8280259CED}">
      <dgm:prSet/>
      <dgm:spPr/>
      <dgm:t>
        <a:bodyPr/>
        <a:lstStyle/>
        <a:p>
          <a:endParaRPr lang="en-US"/>
        </a:p>
      </dgm:t>
    </dgm:pt>
    <dgm:pt modelId="{2EC76D19-D55F-4D01-A696-D4893127EE94}" type="sibTrans" cxnId="{292F7610-7747-4CC7-944C-AA8280259CED}">
      <dgm:prSet/>
      <dgm:spPr/>
      <dgm:t>
        <a:bodyPr/>
        <a:lstStyle/>
        <a:p>
          <a:pPr>
            <a:lnSpc>
              <a:spcPct val="100000"/>
            </a:lnSpc>
          </a:pPr>
          <a:endParaRPr lang="en-US"/>
        </a:p>
      </dgm:t>
    </dgm:pt>
    <dgm:pt modelId="{E92CE868-360A-48FB-95D4-82C86389E6BF}">
      <dgm:prSet/>
      <dgm:spPr/>
      <dgm:t>
        <a:bodyPr/>
        <a:lstStyle/>
        <a:p>
          <a:pPr>
            <a:lnSpc>
              <a:spcPct val="100000"/>
            </a:lnSpc>
          </a:pPr>
          <a:r>
            <a:rPr lang="en-US" baseline="0"/>
            <a:t>Scrapper</a:t>
          </a:r>
          <a:endParaRPr lang="en-US" baseline="0" dirty="0"/>
        </a:p>
      </dgm:t>
    </dgm:pt>
    <dgm:pt modelId="{45A1F2CE-3BAA-464F-BD3E-C97129F150E7}" type="parTrans" cxnId="{2C0524EE-9AD8-4A9A-A8F3-FD8388BBDDC9}">
      <dgm:prSet/>
      <dgm:spPr/>
      <dgm:t>
        <a:bodyPr/>
        <a:lstStyle/>
        <a:p>
          <a:endParaRPr lang="en-US"/>
        </a:p>
      </dgm:t>
    </dgm:pt>
    <dgm:pt modelId="{A57AD574-9710-4D71-B504-52D706B067A2}" type="sibTrans" cxnId="{2C0524EE-9AD8-4A9A-A8F3-FD8388BBDDC9}">
      <dgm:prSet/>
      <dgm:spPr/>
      <dgm:t>
        <a:bodyPr/>
        <a:lstStyle/>
        <a:p>
          <a:endParaRPr lang="en-US"/>
        </a:p>
      </dgm:t>
    </dgm:pt>
    <dgm:pt modelId="{0F25DEDE-8F77-495E-952E-D43B541F9C0B}" type="pres">
      <dgm:prSet presAssocID="{5C2353A4-EDF9-44EB-B0C5-99640CD8F385}" presName="root" presStyleCnt="0">
        <dgm:presLayoutVars>
          <dgm:dir/>
          <dgm:resizeHandles val="exact"/>
        </dgm:presLayoutVars>
      </dgm:prSet>
      <dgm:spPr/>
    </dgm:pt>
    <dgm:pt modelId="{AB44971A-8884-4A91-B204-5FF39EC2EBD6}" type="pres">
      <dgm:prSet presAssocID="{883674A7-248C-4799-91EF-4F6F34412CB3}" presName="compNode" presStyleCnt="0"/>
      <dgm:spPr/>
    </dgm:pt>
    <dgm:pt modelId="{7A1D1D4F-F517-4EA3-9B87-ACAE6A75EA36}" type="pres">
      <dgm:prSet presAssocID="{883674A7-248C-4799-91EF-4F6F34412CB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ke"/>
        </a:ext>
      </dgm:extLst>
    </dgm:pt>
    <dgm:pt modelId="{DE2810EA-665A-4C41-BF59-F63F5D4F1DDE}" type="pres">
      <dgm:prSet presAssocID="{883674A7-248C-4799-91EF-4F6F34412CB3}" presName="spaceRect" presStyleCnt="0"/>
      <dgm:spPr/>
    </dgm:pt>
    <dgm:pt modelId="{92913FB9-325E-4CD4-98CA-DDCCBF884087}" type="pres">
      <dgm:prSet presAssocID="{883674A7-248C-4799-91EF-4F6F34412CB3}" presName="textRect" presStyleLbl="revTx" presStyleIdx="0" presStyleCnt="4">
        <dgm:presLayoutVars>
          <dgm:chMax val="1"/>
          <dgm:chPref val="1"/>
        </dgm:presLayoutVars>
      </dgm:prSet>
      <dgm:spPr/>
    </dgm:pt>
    <dgm:pt modelId="{D616FD09-A2CD-4605-8457-C6835C558066}" type="pres">
      <dgm:prSet presAssocID="{8CFCD37E-5DA6-41FD-A4F1-C2A9D5E3E36B}" presName="sibTrans" presStyleCnt="0"/>
      <dgm:spPr/>
    </dgm:pt>
    <dgm:pt modelId="{B5F72FC6-29CB-41C5-8607-9B6B978A9296}" type="pres">
      <dgm:prSet presAssocID="{B06D40BF-6A9A-4DD4-A2A4-D08FA3B75731}" presName="compNode" presStyleCnt="0"/>
      <dgm:spPr/>
    </dgm:pt>
    <dgm:pt modelId="{98F3DC2F-00D6-4DC0-BABF-4AD35BA27B06}" type="pres">
      <dgm:prSet presAssocID="{B06D40BF-6A9A-4DD4-A2A4-D08FA3B7573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esign"/>
        </a:ext>
      </dgm:extLst>
    </dgm:pt>
    <dgm:pt modelId="{330C5BBC-4867-43D7-AB63-F7C1EDBF9672}" type="pres">
      <dgm:prSet presAssocID="{B06D40BF-6A9A-4DD4-A2A4-D08FA3B75731}" presName="spaceRect" presStyleCnt="0"/>
      <dgm:spPr/>
    </dgm:pt>
    <dgm:pt modelId="{98DA01C3-54C0-47E1-958F-EC7A2659A0F3}" type="pres">
      <dgm:prSet presAssocID="{B06D40BF-6A9A-4DD4-A2A4-D08FA3B75731}" presName="textRect" presStyleLbl="revTx" presStyleIdx="1" presStyleCnt="4">
        <dgm:presLayoutVars>
          <dgm:chMax val="1"/>
          <dgm:chPref val="1"/>
        </dgm:presLayoutVars>
      </dgm:prSet>
      <dgm:spPr/>
    </dgm:pt>
    <dgm:pt modelId="{F17271CD-4C32-4F8B-9B92-9AA213C79A73}" type="pres">
      <dgm:prSet presAssocID="{BB1F296E-273D-47E1-9A8E-572CD146A3B9}" presName="sibTrans" presStyleCnt="0"/>
      <dgm:spPr/>
    </dgm:pt>
    <dgm:pt modelId="{74ED9C47-C3B0-4731-9755-C93BB9551C1B}" type="pres">
      <dgm:prSet presAssocID="{D89150EC-4A15-43F1-8DC8-A77214BF7235}" presName="compNode" presStyleCnt="0"/>
      <dgm:spPr/>
    </dgm:pt>
    <dgm:pt modelId="{49A65609-BD07-484C-8716-4238B19B27BD}" type="pres">
      <dgm:prSet presAssocID="{D89150EC-4A15-43F1-8DC8-A77214BF723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eport Add"/>
        </a:ext>
      </dgm:extLst>
    </dgm:pt>
    <dgm:pt modelId="{84B607F2-BFA4-4B9E-976D-501FCA4E9343}" type="pres">
      <dgm:prSet presAssocID="{D89150EC-4A15-43F1-8DC8-A77214BF7235}" presName="spaceRect" presStyleCnt="0"/>
      <dgm:spPr/>
    </dgm:pt>
    <dgm:pt modelId="{9D538840-7DBB-4AE6-9E26-149FA759D655}" type="pres">
      <dgm:prSet presAssocID="{D89150EC-4A15-43F1-8DC8-A77214BF7235}" presName="textRect" presStyleLbl="revTx" presStyleIdx="2" presStyleCnt="4">
        <dgm:presLayoutVars>
          <dgm:chMax val="1"/>
          <dgm:chPref val="1"/>
        </dgm:presLayoutVars>
      </dgm:prSet>
      <dgm:spPr/>
    </dgm:pt>
    <dgm:pt modelId="{D6BF16CF-9E07-4F61-97FD-9D7902DBF0B2}" type="pres">
      <dgm:prSet presAssocID="{2EC76D19-D55F-4D01-A696-D4893127EE94}" presName="sibTrans" presStyleCnt="0"/>
      <dgm:spPr/>
    </dgm:pt>
    <dgm:pt modelId="{6289D597-EE34-4B74-A0D7-7F0F3EEE9A9A}" type="pres">
      <dgm:prSet presAssocID="{E92CE868-360A-48FB-95D4-82C86389E6BF}" presName="compNode" presStyleCnt="0"/>
      <dgm:spPr/>
    </dgm:pt>
    <dgm:pt modelId="{5E8A0A29-1719-4FFD-8396-A84621504F4A}" type="pres">
      <dgm:prSet presAssocID="{E92CE868-360A-48FB-95D4-82C86389E6B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earch"/>
        </a:ext>
      </dgm:extLst>
    </dgm:pt>
    <dgm:pt modelId="{7484D69B-36A7-4DF5-8578-5297624F0A71}" type="pres">
      <dgm:prSet presAssocID="{E92CE868-360A-48FB-95D4-82C86389E6BF}" presName="spaceRect" presStyleCnt="0"/>
      <dgm:spPr/>
    </dgm:pt>
    <dgm:pt modelId="{7065A240-C9CE-473D-A045-51DA9946AB08}" type="pres">
      <dgm:prSet presAssocID="{E92CE868-360A-48FB-95D4-82C86389E6BF}" presName="textRect" presStyleLbl="revTx" presStyleIdx="3" presStyleCnt="4">
        <dgm:presLayoutVars>
          <dgm:chMax val="1"/>
          <dgm:chPref val="1"/>
        </dgm:presLayoutVars>
      </dgm:prSet>
      <dgm:spPr/>
    </dgm:pt>
  </dgm:ptLst>
  <dgm:cxnLst>
    <dgm:cxn modelId="{292F7610-7747-4CC7-944C-AA8280259CED}" srcId="{5C2353A4-EDF9-44EB-B0C5-99640CD8F385}" destId="{D89150EC-4A15-43F1-8DC8-A77214BF7235}" srcOrd="2" destOrd="0" parTransId="{F1269842-98CF-420E-81D7-E54E382A07B1}" sibTransId="{2EC76D19-D55F-4D01-A696-D4893127EE94}"/>
    <dgm:cxn modelId="{3D72F22A-ED51-4134-85E6-C8F28032D709}" type="presOf" srcId="{E92CE868-360A-48FB-95D4-82C86389E6BF}" destId="{7065A240-C9CE-473D-A045-51DA9946AB08}" srcOrd="0" destOrd="0" presId="urn:microsoft.com/office/officeart/2018/2/layout/IconLabelList"/>
    <dgm:cxn modelId="{61CEBC62-9700-4276-9365-3EBCE1E7E77F}" srcId="{5C2353A4-EDF9-44EB-B0C5-99640CD8F385}" destId="{883674A7-248C-4799-91EF-4F6F34412CB3}" srcOrd="0" destOrd="0" parTransId="{6B005270-A1FD-40A4-BD0F-B6AD8E0FE9F2}" sibTransId="{8CFCD37E-5DA6-41FD-A4F1-C2A9D5E3E36B}"/>
    <dgm:cxn modelId="{786F5143-1D1F-4A1E-A9E7-A9A4A31D3971}" srcId="{5C2353A4-EDF9-44EB-B0C5-99640CD8F385}" destId="{B06D40BF-6A9A-4DD4-A2A4-D08FA3B75731}" srcOrd="1" destOrd="0" parTransId="{B7674A08-9392-4F06-89DB-F0E50287CBEC}" sibTransId="{BB1F296E-273D-47E1-9A8E-572CD146A3B9}"/>
    <dgm:cxn modelId="{20A9644A-AE6F-4C92-98DC-E8A501FD87D0}" type="presOf" srcId="{5C2353A4-EDF9-44EB-B0C5-99640CD8F385}" destId="{0F25DEDE-8F77-495E-952E-D43B541F9C0B}" srcOrd="0" destOrd="0" presId="urn:microsoft.com/office/officeart/2018/2/layout/IconLabelList"/>
    <dgm:cxn modelId="{1284007C-BCA5-4946-9D5D-5EE800B89B34}" type="presOf" srcId="{B06D40BF-6A9A-4DD4-A2A4-D08FA3B75731}" destId="{98DA01C3-54C0-47E1-958F-EC7A2659A0F3}" srcOrd="0" destOrd="0" presId="urn:microsoft.com/office/officeart/2018/2/layout/IconLabelList"/>
    <dgm:cxn modelId="{E2387399-90DA-44CA-AE95-ED48ABCB3561}" type="presOf" srcId="{D89150EC-4A15-43F1-8DC8-A77214BF7235}" destId="{9D538840-7DBB-4AE6-9E26-149FA759D655}" srcOrd="0" destOrd="0" presId="urn:microsoft.com/office/officeart/2018/2/layout/IconLabelList"/>
    <dgm:cxn modelId="{1208F0A2-A245-4149-9CEF-1B65F0F67E94}" type="presOf" srcId="{883674A7-248C-4799-91EF-4F6F34412CB3}" destId="{92913FB9-325E-4CD4-98CA-DDCCBF884087}" srcOrd="0" destOrd="0" presId="urn:microsoft.com/office/officeart/2018/2/layout/IconLabelList"/>
    <dgm:cxn modelId="{2C0524EE-9AD8-4A9A-A8F3-FD8388BBDDC9}" srcId="{5C2353A4-EDF9-44EB-B0C5-99640CD8F385}" destId="{E92CE868-360A-48FB-95D4-82C86389E6BF}" srcOrd="3" destOrd="0" parTransId="{45A1F2CE-3BAA-464F-BD3E-C97129F150E7}" sibTransId="{A57AD574-9710-4D71-B504-52D706B067A2}"/>
    <dgm:cxn modelId="{13A0FC9B-C5FE-4086-AEAB-57F365D3A466}" type="presParOf" srcId="{0F25DEDE-8F77-495E-952E-D43B541F9C0B}" destId="{AB44971A-8884-4A91-B204-5FF39EC2EBD6}" srcOrd="0" destOrd="0" presId="urn:microsoft.com/office/officeart/2018/2/layout/IconLabelList"/>
    <dgm:cxn modelId="{602A2053-D6ED-4E49-8FD8-8A8544AF78AE}" type="presParOf" srcId="{AB44971A-8884-4A91-B204-5FF39EC2EBD6}" destId="{7A1D1D4F-F517-4EA3-9B87-ACAE6A75EA36}" srcOrd="0" destOrd="0" presId="urn:microsoft.com/office/officeart/2018/2/layout/IconLabelList"/>
    <dgm:cxn modelId="{645A4133-8ECD-4F6D-B710-5CBF8A199878}" type="presParOf" srcId="{AB44971A-8884-4A91-B204-5FF39EC2EBD6}" destId="{DE2810EA-665A-4C41-BF59-F63F5D4F1DDE}" srcOrd="1" destOrd="0" presId="urn:microsoft.com/office/officeart/2018/2/layout/IconLabelList"/>
    <dgm:cxn modelId="{097365B9-CA5E-4D73-87E6-92A7E34E42B9}" type="presParOf" srcId="{AB44971A-8884-4A91-B204-5FF39EC2EBD6}" destId="{92913FB9-325E-4CD4-98CA-DDCCBF884087}" srcOrd="2" destOrd="0" presId="urn:microsoft.com/office/officeart/2018/2/layout/IconLabelList"/>
    <dgm:cxn modelId="{A8F0F5A6-2589-437C-A388-5177C30CA6AF}" type="presParOf" srcId="{0F25DEDE-8F77-495E-952E-D43B541F9C0B}" destId="{D616FD09-A2CD-4605-8457-C6835C558066}" srcOrd="1" destOrd="0" presId="urn:microsoft.com/office/officeart/2018/2/layout/IconLabelList"/>
    <dgm:cxn modelId="{3315ED95-BBEA-44F1-AD18-6A0F6C3C1760}" type="presParOf" srcId="{0F25DEDE-8F77-495E-952E-D43B541F9C0B}" destId="{B5F72FC6-29CB-41C5-8607-9B6B978A9296}" srcOrd="2" destOrd="0" presId="urn:microsoft.com/office/officeart/2018/2/layout/IconLabelList"/>
    <dgm:cxn modelId="{8E01C2A2-FF7D-4DF0-BDDB-F381013E64CB}" type="presParOf" srcId="{B5F72FC6-29CB-41C5-8607-9B6B978A9296}" destId="{98F3DC2F-00D6-4DC0-BABF-4AD35BA27B06}" srcOrd="0" destOrd="0" presId="urn:microsoft.com/office/officeart/2018/2/layout/IconLabelList"/>
    <dgm:cxn modelId="{DBA28F68-6555-46B1-A8C9-CB588D67B453}" type="presParOf" srcId="{B5F72FC6-29CB-41C5-8607-9B6B978A9296}" destId="{330C5BBC-4867-43D7-AB63-F7C1EDBF9672}" srcOrd="1" destOrd="0" presId="urn:microsoft.com/office/officeart/2018/2/layout/IconLabelList"/>
    <dgm:cxn modelId="{134A5B5F-F16D-4CC0-A274-26CDF4191E02}" type="presParOf" srcId="{B5F72FC6-29CB-41C5-8607-9B6B978A9296}" destId="{98DA01C3-54C0-47E1-958F-EC7A2659A0F3}" srcOrd="2" destOrd="0" presId="urn:microsoft.com/office/officeart/2018/2/layout/IconLabelList"/>
    <dgm:cxn modelId="{2F64503D-4643-469D-A618-A84EDF5AC1C9}" type="presParOf" srcId="{0F25DEDE-8F77-495E-952E-D43B541F9C0B}" destId="{F17271CD-4C32-4F8B-9B92-9AA213C79A73}" srcOrd="3" destOrd="0" presId="urn:microsoft.com/office/officeart/2018/2/layout/IconLabelList"/>
    <dgm:cxn modelId="{0E75ECB9-5AA5-4F35-959B-65DD895B5630}" type="presParOf" srcId="{0F25DEDE-8F77-495E-952E-D43B541F9C0B}" destId="{74ED9C47-C3B0-4731-9755-C93BB9551C1B}" srcOrd="4" destOrd="0" presId="urn:microsoft.com/office/officeart/2018/2/layout/IconLabelList"/>
    <dgm:cxn modelId="{74C4FCCE-A7F4-42D6-A4B8-8AB36BFBA072}" type="presParOf" srcId="{74ED9C47-C3B0-4731-9755-C93BB9551C1B}" destId="{49A65609-BD07-484C-8716-4238B19B27BD}" srcOrd="0" destOrd="0" presId="urn:microsoft.com/office/officeart/2018/2/layout/IconLabelList"/>
    <dgm:cxn modelId="{4EA0D756-DA46-43C0-B46E-172DC6E24F28}" type="presParOf" srcId="{74ED9C47-C3B0-4731-9755-C93BB9551C1B}" destId="{84B607F2-BFA4-4B9E-976D-501FCA4E9343}" srcOrd="1" destOrd="0" presId="urn:microsoft.com/office/officeart/2018/2/layout/IconLabelList"/>
    <dgm:cxn modelId="{6BDD9F7E-FB99-49C8-8058-9BE074045D00}" type="presParOf" srcId="{74ED9C47-C3B0-4731-9755-C93BB9551C1B}" destId="{9D538840-7DBB-4AE6-9E26-149FA759D655}" srcOrd="2" destOrd="0" presId="urn:microsoft.com/office/officeart/2018/2/layout/IconLabelList"/>
    <dgm:cxn modelId="{2F2BA86C-3BB7-4E99-9F7E-873222E2140F}" type="presParOf" srcId="{0F25DEDE-8F77-495E-952E-D43B541F9C0B}" destId="{D6BF16CF-9E07-4F61-97FD-9D7902DBF0B2}" srcOrd="5" destOrd="0" presId="urn:microsoft.com/office/officeart/2018/2/layout/IconLabelList"/>
    <dgm:cxn modelId="{09A6DC76-34C5-4266-8112-3B757D742231}" type="presParOf" srcId="{0F25DEDE-8F77-495E-952E-D43B541F9C0B}" destId="{6289D597-EE34-4B74-A0D7-7F0F3EEE9A9A}" srcOrd="6" destOrd="0" presId="urn:microsoft.com/office/officeart/2018/2/layout/IconLabelList"/>
    <dgm:cxn modelId="{F56A220C-CA9E-4630-9DFC-55848AF7D8C2}" type="presParOf" srcId="{6289D597-EE34-4B74-A0D7-7F0F3EEE9A9A}" destId="{5E8A0A29-1719-4FFD-8396-A84621504F4A}" srcOrd="0" destOrd="0" presId="urn:microsoft.com/office/officeart/2018/2/layout/IconLabelList"/>
    <dgm:cxn modelId="{8FAF02FA-F946-4BF5-830B-124230E2B85E}" type="presParOf" srcId="{6289D597-EE34-4B74-A0D7-7F0F3EEE9A9A}" destId="{7484D69B-36A7-4DF5-8578-5297624F0A71}" srcOrd="1" destOrd="0" presId="urn:microsoft.com/office/officeart/2018/2/layout/IconLabelList"/>
    <dgm:cxn modelId="{EF3A4FA0-B55E-444D-9502-0DFE16D29630}" type="presParOf" srcId="{6289D597-EE34-4B74-A0D7-7F0F3EEE9A9A}" destId="{7065A240-C9CE-473D-A045-51DA9946AB0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1D1D4F-F517-4EA3-9B87-ACAE6A75EA36}">
      <dsp:nvSpPr>
        <dsp:cNvPr id="0" name=""/>
        <dsp:cNvSpPr/>
      </dsp:nvSpPr>
      <dsp:spPr>
        <a:xfrm>
          <a:off x="766771" y="908403"/>
          <a:ext cx="1067783" cy="10677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2913FB9-325E-4CD4-98CA-DDCCBF884087}">
      <dsp:nvSpPr>
        <dsp:cNvPr id="0" name=""/>
        <dsp:cNvSpPr/>
      </dsp:nvSpPr>
      <dsp:spPr>
        <a:xfrm>
          <a:off x="114236" y="2291792"/>
          <a:ext cx="23728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baseline="0" dirty="0"/>
            <a:t>Introduction</a:t>
          </a:r>
          <a:endParaRPr lang="en-US" sz="2300" kern="1200" dirty="0"/>
        </a:p>
      </dsp:txBody>
      <dsp:txXfrm>
        <a:off x="114236" y="2291792"/>
        <a:ext cx="2372851" cy="720000"/>
      </dsp:txXfrm>
    </dsp:sp>
    <dsp:sp modelId="{98F3DC2F-00D6-4DC0-BABF-4AD35BA27B06}">
      <dsp:nvSpPr>
        <dsp:cNvPr id="0" name=""/>
        <dsp:cNvSpPr/>
      </dsp:nvSpPr>
      <dsp:spPr>
        <a:xfrm>
          <a:off x="3554871" y="908403"/>
          <a:ext cx="1067783" cy="10677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8DA01C3-54C0-47E1-958F-EC7A2659A0F3}">
      <dsp:nvSpPr>
        <dsp:cNvPr id="0" name=""/>
        <dsp:cNvSpPr/>
      </dsp:nvSpPr>
      <dsp:spPr>
        <a:xfrm>
          <a:off x="2902337" y="2291792"/>
          <a:ext cx="23728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baseline="0" dirty="0"/>
            <a:t>Design</a:t>
          </a:r>
          <a:endParaRPr lang="en-US" sz="2300" kern="1200" dirty="0"/>
        </a:p>
      </dsp:txBody>
      <dsp:txXfrm>
        <a:off x="2902337" y="2291792"/>
        <a:ext cx="2372851" cy="720000"/>
      </dsp:txXfrm>
    </dsp:sp>
    <dsp:sp modelId="{49A65609-BD07-484C-8716-4238B19B27BD}">
      <dsp:nvSpPr>
        <dsp:cNvPr id="0" name=""/>
        <dsp:cNvSpPr/>
      </dsp:nvSpPr>
      <dsp:spPr>
        <a:xfrm>
          <a:off x="6342972" y="908403"/>
          <a:ext cx="1067783" cy="10677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D538840-7DBB-4AE6-9E26-149FA759D655}">
      <dsp:nvSpPr>
        <dsp:cNvPr id="0" name=""/>
        <dsp:cNvSpPr/>
      </dsp:nvSpPr>
      <dsp:spPr>
        <a:xfrm>
          <a:off x="5690438" y="2291792"/>
          <a:ext cx="23728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baseline="0" dirty="0"/>
            <a:t>Forms and Reports</a:t>
          </a:r>
        </a:p>
      </dsp:txBody>
      <dsp:txXfrm>
        <a:off x="5690438" y="2291792"/>
        <a:ext cx="2372851" cy="720000"/>
      </dsp:txXfrm>
    </dsp:sp>
    <dsp:sp modelId="{5E8A0A29-1719-4FFD-8396-A84621504F4A}">
      <dsp:nvSpPr>
        <dsp:cNvPr id="0" name=""/>
        <dsp:cNvSpPr/>
      </dsp:nvSpPr>
      <dsp:spPr>
        <a:xfrm>
          <a:off x="9131073" y="908403"/>
          <a:ext cx="1067783" cy="10677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065A240-C9CE-473D-A045-51DA9946AB08}">
      <dsp:nvSpPr>
        <dsp:cNvPr id="0" name=""/>
        <dsp:cNvSpPr/>
      </dsp:nvSpPr>
      <dsp:spPr>
        <a:xfrm>
          <a:off x="8478539" y="2291792"/>
          <a:ext cx="23728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baseline="0"/>
            <a:t>Scrapper</a:t>
          </a:r>
          <a:endParaRPr lang="en-US" sz="2300" kern="1200" baseline="0" dirty="0"/>
        </a:p>
      </dsp:txBody>
      <dsp:txXfrm>
        <a:off x="8478539" y="2291792"/>
        <a:ext cx="2372851"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5/31/2024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30T21:06:35.11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0,'19539'0,"-19520"0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jupyter.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3161325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Aptos" panose="020B0004020202020204" pitchFamily="34" charset="0"/>
              </a:rPr>
              <a:t>This Project aims to document everything in the Lebanese premiere league and produce insightful reports and stats</a:t>
            </a:r>
          </a:p>
          <a:p>
            <a:endParaRPr lang="en-US" sz="1800" dirty="0">
              <a:effectLst/>
              <a:latin typeface="Times New Roman" panose="02020603050405020304" pitchFamily="18" charset="0"/>
              <a:ea typeface="Aptos" panose="020B0004020202020204" pitchFamily="34" charset="0"/>
            </a:endParaRPr>
          </a:p>
          <a:p>
            <a:r>
              <a:rPr lang="en-US" sz="1800" dirty="0">
                <a:effectLst/>
                <a:latin typeface="Times New Roman" panose="02020603050405020304" pitchFamily="18" charset="0"/>
                <a:ea typeface="Aptos" panose="020B0004020202020204" pitchFamily="34" charset="0"/>
              </a:rPr>
              <a:t>[O2RA SLIDE TEXT]</a:t>
            </a:r>
          </a:p>
          <a:p>
            <a:endParaRPr lang="en-US" sz="1800" dirty="0">
              <a:effectLst/>
              <a:latin typeface="Times New Roman" panose="02020603050405020304" pitchFamily="18" charset="0"/>
              <a:ea typeface="Aptos" panose="020B0004020202020204" pitchFamily="34" charset="0"/>
            </a:endParaRPr>
          </a:p>
          <a:p>
            <a:r>
              <a:rPr lang="en-US" sz="1800" dirty="0">
                <a:effectLst/>
                <a:latin typeface="Times New Roman" panose="02020603050405020304" pitchFamily="18" charset="0"/>
                <a:ea typeface="Aptos" panose="020B0004020202020204" pitchFamily="34" charset="0"/>
              </a:rPr>
              <a:t>Access Database, with an Interactive GUI based on forms.</a:t>
            </a:r>
          </a:p>
          <a:p>
            <a:r>
              <a:rPr lang="en-US" sz="1800" dirty="0">
                <a:effectLst/>
                <a:latin typeface="Times New Roman" panose="02020603050405020304" pitchFamily="18" charset="0"/>
              </a:rPr>
              <a:t>Python Scraper to assist in the data entry using </a:t>
            </a:r>
            <a:r>
              <a:rPr lang="en-US" sz="1800" dirty="0" err="1">
                <a:effectLst/>
                <a:latin typeface="Times New Roman" panose="02020603050405020304" pitchFamily="18" charset="0"/>
              </a:rPr>
              <a:t>Jupyter’s</a:t>
            </a:r>
            <a:r>
              <a:rPr lang="en-US" sz="1800" dirty="0">
                <a:effectLst/>
                <a:latin typeface="Times New Roman" panose="02020603050405020304" pitchFamily="18" charset="0"/>
              </a:rPr>
              <a:t>  Notebook.</a:t>
            </a:r>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51461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club has many players and one optional coach, but a player can only be in one club.</a:t>
            </a:r>
          </a:p>
          <a:p>
            <a:r>
              <a:rPr lang="en-US" dirty="0"/>
              <a:t>Matches belong to one competition and are hosted by one referee in one stadium, with each referee and stadium hosting multiple matches.</a:t>
            </a:r>
          </a:p>
          <a:p>
            <a:r>
              <a:rPr lang="en-US" dirty="0"/>
              <a:t>Home and away clubs in each match are unique.</a:t>
            </a:r>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808493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validation, we used rules on the tables and on the forms excessively, and many input masks.</a:t>
            </a:r>
          </a:p>
          <a:p>
            <a:r>
              <a:rPr lang="en-US" dirty="0"/>
              <a:t>All Fields in tables and Forms output corresponding text when a validation issue occurs.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ffectLst/>
                <a:latin typeface="Times New Roman" panose="02020603050405020304" pitchFamily="18" charset="0"/>
                <a:ea typeface="Aptos" panose="020B0004020202020204" pitchFamily="34" charset="0"/>
              </a:rPr>
              <a:t>Is Not Null And Not Like "*[!a-zA-Z0-9]*“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Aptos" panose="020B0004020202020204" pitchFamily="34" charset="0"/>
              </a:rPr>
              <a:t>only letter and numbers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Is Not Null And [</a:t>
            </a:r>
            <a:r>
              <a:rPr lang="en-US" b="1" dirty="0" err="1"/>
              <a:t>Date_of_Birth</a:t>
            </a:r>
            <a:r>
              <a:rPr lang="en-US" b="1" dirty="0"/>
              <a:t>]&lt;Date() And [</a:t>
            </a:r>
            <a:r>
              <a:rPr lang="en-US" b="1" dirty="0" err="1"/>
              <a:t>Date_of_Birth</a:t>
            </a:r>
            <a:r>
              <a:rPr lang="en-US" b="1" dirty="0"/>
              <a:t>]&gt;</a:t>
            </a:r>
            <a:r>
              <a:rPr lang="en-US" b="1" dirty="0" err="1"/>
              <a:t>DateAdd</a:t>
            </a:r>
            <a:r>
              <a:rPr lang="en-US" b="1" dirty="0"/>
              <a:t>("yyyy",-100,Date())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Birth date is not in the future and not older than last 100 years</a:t>
            </a:r>
          </a:p>
          <a:p>
            <a:endParaRPr lang="en-US" dirty="0"/>
          </a:p>
          <a:p>
            <a:r>
              <a:rPr lang="en-US" b="1" dirty="0"/>
              <a:t>Not Like "*[0-9!@#\$%^&amp;*()_+{}|&lt;&gt;?/~]*“</a:t>
            </a:r>
          </a:p>
          <a:p>
            <a:r>
              <a:rPr lang="en-US" b="0" dirty="0"/>
              <a:t>no number from 0-9 and special symbols</a:t>
            </a:r>
          </a:p>
          <a:p>
            <a:endParaRPr lang="en-US" b="0" dirty="0"/>
          </a:p>
          <a:p>
            <a:r>
              <a:rPr lang="en-US" b="1" dirty="0"/>
              <a:t>Is Not Null And [</a:t>
            </a:r>
            <a:r>
              <a:rPr lang="en-US" b="1" dirty="0" err="1"/>
              <a:t>height_in_cms</a:t>
            </a:r>
            <a:r>
              <a:rPr lang="en-US" b="1" dirty="0"/>
              <a:t>]&gt;=100 And [</a:t>
            </a:r>
            <a:r>
              <a:rPr lang="en-US" b="1" dirty="0" err="1"/>
              <a:t>height_in_cms</a:t>
            </a:r>
            <a:r>
              <a:rPr lang="en-US" b="1" dirty="0"/>
              <a:t>]&lt;=250</a:t>
            </a:r>
          </a:p>
          <a:p>
            <a:r>
              <a:rPr lang="en-US" b="0" dirty="0"/>
              <a:t>Height must be reasonable</a:t>
            </a:r>
          </a:p>
          <a:p>
            <a:endParaRPr lang="en-US" b="0" dirty="0"/>
          </a:p>
          <a:p>
            <a:r>
              <a:rPr lang="en-US" b="1" dirty="0"/>
              <a:t>Is Not Null And Not Like "*[@#\$%^&amp;*()_+{}|&lt;&gt;?/~]*" And &gt;=0</a:t>
            </a:r>
          </a:p>
          <a:p>
            <a:r>
              <a:rPr lang="en-US" b="0" dirty="0"/>
              <a:t>only number, no symbols and positive</a:t>
            </a:r>
          </a:p>
          <a:p>
            <a:endParaRPr lang="en-US" b="0" dirty="0"/>
          </a:p>
          <a:p>
            <a:endParaRPr lang="en-US" b="0" dirty="0"/>
          </a:p>
          <a:p>
            <a:r>
              <a:rPr lang="en-US" b="0" dirty="0"/>
              <a:t>[o2ra </a:t>
            </a:r>
            <a:r>
              <a:rPr lang="en-US" b="0" dirty="0" err="1"/>
              <a:t>el</a:t>
            </a:r>
            <a:r>
              <a:rPr lang="en-US" b="0" dirty="0"/>
              <a:t> normalization part]</a:t>
            </a:r>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623123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text on slide]</a:t>
            </a:r>
          </a:p>
          <a:p>
            <a:endParaRPr lang="en-US" dirty="0"/>
          </a:p>
          <a:p>
            <a:pPr marL="0" marR="0">
              <a:lnSpc>
                <a:spcPct val="150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Arial" panose="020B0604020202020204" pitchFamily="34" charset="0"/>
              </a:rPr>
              <a:t>Each radio Button when clicked opens a Table in datasheet View, and since all the radio Buttons are in a group,  only one can be opened at a time.</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50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Arial" panose="020B0604020202020204" pitchFamily="34" charset="0"/>
              </a:rPr>
              <a:t>When unclicked automatically after another radio button is clicked, the table is closed and saved.</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195295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50000"/>
              </a:lnSpc>
              <a:spcBef>
                <a:spcPts val="0"/>
              </a:spcBef>
              <a:spcAft>
                <a:spcPts val="800"/>
              </a:spcAft>
            </a:pPr>
            <a:r>
              <a:rPr lang="en-US" sz="1200" b="1" kern="100" dirty="0">
                <a:effectLst/>
                <a:latin typeface="Times New Roman" panose="02020603050405020304" pitchFamily="18" charset="0"/>
                <a:ea typeface="Aptos" panose="020B0004020202020204" pitchFamily="34" charset="0"/>
                <a:cs typeface="Arial" panose="020B0604020202020204" pitchFamily="34" charset="0"/>
              </a:rPr>
              <a:t>Steps Involved</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50000"/>
              </a:lnSpc>
              <a:spcBef>
                <a:spcPts val="0"/>
              </a:spcBef>
              <a:spcAft>
                <a:spcPts val="800"/>
              </a:spcAft>
              <a:buFont typeface="+mj-lt"/>
              <a:buAutoNum type="arabicPeriod"/>
              <a:tabLst>
                <a:tab pos="457200" algn="l"/>
              </a:tabLst>
            </a:pPr>
            <a:r>
              <a:rPr lang="en-US" sz="1200" b="1" kern="100" dirty="0">
                <a:effectLst/>
                <a:latin typeface="Times New Roman" panose="02020603050405020304" pitchFamily="18" charset="0"/>
                <a:ea typeface="Aptos" panose="020B0004020202020204" pitchFamily="34" charset="0"/>
                <a:cs typeface="Arial" panose="020B0604020202020204" pitchFamily="34" charset="0"/>
              </a:rPr>
              <a:t>Parameters</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50000"/>
              </a:lnSpc>
              <a:spcBef>
                <a:spcPts val="0"/>
              </a:spcBef>
              <a:spcAft>
                <a:spcPts val="800"/>
              </a:spcAft>
              <a:buSzPts val="1000"/>
              <a:buFont typeface="Symbol" panose="05050102010706020507" pitchFamily="18" charset="2"/>
              <a:buChar char=""/>
              <a:tabLst>
                <a:tab pos="914400" algn="l"/>
              </a:tabLst>
            </a:pPr>
            <a:r>
              <a:rPr lang="en-US" sz="1200" b="1" kern="100" dirty="0" err="1">
                <a:effectLst/>
                <a:latin typeface="Times New Roman" panose="02020603050405020304" pitchFamily="18" charset="0"/>
                <a:ea typeface="Aptos" panose="020B0004020202020204" pitchFamily="34" charset="0"/>
                <a:cs typeface="Arial" panose="020B0604020202020204" pitchFamily="34" charset="0"/>
              </a:rPr>
              <a:t>chosen_season</a:t>
            </a:r>
            <a:r>
              <a:rPr lang="en-US" sz="1200" kern="100" dirty="0">
                <a:effectLst/>
                <a:latin typeface="Times New Roman" panose="02020603050405020304" pitchFamily="18" charset="0"/>
                <a:ea typeface="Aptos" panose="020B0004020202020204" pitchFamily="34" charset="0"/>
                <a:cs typeface="Arial" panose="020B0604020202020204" pitchFamily="34" charset="0"/>
              </a:rPr>
              <a:t>: The season for which we want to see the standings.</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50000"/>
              </a:lnSpc>
              <a:spcBef>
                <a:spcPts val="0"/>
              </a:spcBef>
              <a:spcAft>
                <a:spcPts val="800"/>
              </a:spcAft>
              <a:buFont typeface="+mj-lt"/>
              <a:buAutoNum type="arabicPeriod"/>
              <a:tabLst>
                <a:tab pos="457200" algn="l"/>
              </a:tabLst>
            </a:pPr>
            <a:r>
              <a:rPr lang="en-US" sz="1200" b="1" kern="100" dirty="0">
                <a:effectLst/>
                <a:latin typeface="Times New Roman" panose="02020603050405020304" pitchFamily="18" charset="0"/>
                <a:ea typeface="Aptos" panose="020B0004020202020204" pitchFamily="34" charset="0"/>
                <a:cs typeface="Arial" panose="020B0604020202020204" pitchFamily="34" charset="0"/>
              </a:rPr>
              <a:t>Subquery 1: Home Matches</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50000"/>
              </a:lnSpc>
              <a:spcBef>
                <a:spcPts val="0"/>
              </a:spcBef>
              <a:spcAft>
                <a:spcPts val="800"/>
              </a:spcAft>
              <a:buSzPts val="1000"/>
              <a:buFont typeface="Symbol" panose="05050102010706020507" pitchFamily="18" charset="2"/>
              <a:buChar char=""/>
              <a:tabLst>
                <a:tab pos="914400" algn="l"/>
              </a:tabLst>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Selects </a:t>
            </a:r>
            <a:r>
              <a:rPr lang="en-US" sz="1200" b="1" kern="100" dirty="0" err="1">
                <a:effectLst/>
                <a:latin typeface="Times New Roman" panose="02020603050405020304" pitchFamily="18" charset="0"/>
                <a:ea typeface="Aptos" panose="020B0004020202020204" pitchFamily="34" charset="0"/>
                <a:cs typeface="Arial" panose="020B0604020202020204" pitchFamily="34" charset="0"/>
              </a:rPr>
              <a:t>home_club</a:t>
            </a:r>
            <a:r>
              <a:rPr lang="en-US" sz="1200" kern="100" dirty="0">
                <a:effectLst/>
                <a:latin typeface="Times New Roman" panose="02020603050405020304" pitchFamily="18" charset="0"/>
                <a:ea typeface="Aptos" panose="020B0004020202020204" pitchFamily="34" charset="0"/>
                <a:cs typeface="Arial" panose="020B0604020202020204" pitchFamily="34" charset="0"/>
              </a:rPr>
              <a:t> as </a:t>
            </a:r>
            <a:r>
              <a:rPr lang="en-US" sz="1200" b="1" kern="100" dirty="0" err="1">
                <a:effectLst/>
                <a:latin typeface="Times New Roman" panose="02020603050405020304" pitchFamily="18" charset="0"/>
                <a:ea typeface="Aptos" panose="020B0004020202020204" pitchFamily="34" charset="0"/>
                <a:cs typeface="Arial" panose="020B0604020202020204" pitchFamily="34" charset="0"/>
              </a:rPr>
              <a:t>Club_ID</a:t>
            </a:r>
            <a:r>
              <a:rPr lang="en-US" sz="1200" kern="100" dirty="0">
                <a:effectLst/>
                <a:latin typeface="Times New Roman" panose="02020603050405020304" pitchFamily="18" charset="0"/>
                <a:ea typeface="Aptos" panose="020B0004020202020204" pitchFamily="34" charset="0"/>
                <a:cs typeface="Arial" panose="020B0604020202020204" pitchFamily="34" charset="0"/>
              </a:rPr>
              <a:t>.</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50000"/>
              </a:lnSpc>
              <a:spcBef>
                <a:spcPts val="0"/>
              </a:spcBef>
              <a:spcAft>
                <a:spcPts val="800"/>
              </a:spcAft>
              <a:buSzPts val="1000"/>
              <a:buFont typeface="Symbol" panose="05050102010706020507" pitchFamily="18" charset="2"/>
              <a:buChar char=""/>
              <a:tabLst>
                <a:tab pos="914400" algn="l"/>
              </a:tabLst>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Counts total matches played at home.</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50000"/>
              </a:lnSpc>
              <a:spcBef>
                <a:spcPts val="0"/>
              </a:spcBef>
              <a:spcAft>
                <a:spcPts val="800"/>
              </a:spcAft>
              <a:buSzPts val="1000"/>
              <a:buFont typeface="Symbol" panose="05050102010706020507" pitchFamily="18" charset="2"/>
              <a:buChar char=""/>
              <a:tabLst>
                <a:tab pos="914400" algn="l"/>
              </a:tabLst>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Sums wins, draws, and losses based on home match results.</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50000"/>
              </a:lnSpc>
              <a:spcBef>
                <a:spcPts val="0"/>
              </a:spcBef>
              <a:spcAft>
                <a:spcPts val="800"/>
              </a:spcAft>
              <a:buSzPts val="1000"/>
              <a:buFont typeface="Symbol" panose="05050102010706020507" pitchFamily="18" charset="2"/>
              <a:buChar char=""/>
              <a:tabLst>
                <a:tab pos="914400" algn="l"/>
              </a:tabLst>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Sums goals scored and conceded by the home club.</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50000"/>
              </a:lnSpc>
              <a:spcBef>
                <a:spcPts val="0"/>
              </a:spcBef>
              <a:spcAft>
                <a:spcPts val="800"/>
              </a:spcAft>
              <a:buSzPts val="1000"/>
              <a:buFont typeface="Symbol" panose="05050102010706020507" pitchFamily="18" charset="2"/>
              <a:buChar char=""/>
              <a:tabLst>
                <a:tab pos="914400" algn="l"/>
              </a:tabLst>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Calculates goal difference and points for home matches.</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50000"/>
              </a:lnSpc>
              <a:spcBef>
                <a:spcPts val="0"/>
              </a:spcBef>
              <a:spcAft>
                <a:spcPts val="800"/>
              </a:spcAft>
              <a:buFont typeface="+mj-lt"/>
              <a:buAutoNum type="arabicPeriod"/>
              <a:tabLst>
                <a:tab pos="457200" algn="l"/>
              </a:tabLst>
            </a:pPr>
            <a:r>
              <a:rPr lang="en-US" sz="1200" b="1" kern="100" dirty="0">
                <a:effectLst/>
                <a:latin typeface="Times New Roman" panose="02020603050405020304" pitchFamily="18" charset="0"/>
                <a:ea typeface="Aptos" panose="020B0004020202020204" pitchFamily="34" charset="0"/>
                <a:cs typeface="Arial" panose="020B0604020202020204" pitchFamily="34" charset="0"/>
              </a:rPr>
              <a:t>Subquery 2: Away Matches</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50000"/>
              </a:lnSpc>
              <a:spcBef>
                <a:spcPts val="0"/>
              </a:spcBef>
              <a:spcAft>
                <a:spcPts val="800"/>
              </a:spcAft>
              <a:buSzPts val="1000"/>
              <a:buFont typeface="Symbol" panose="05050102010706020507" pitchFamily="18" charset="2"/>
              <a:buChar char=""/>
              <a:tabLst>
                <a:tab pos="914400" algn="l"/>
              </a:tabLst>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Similar to Subquery 1 but for </a:t>
            </a:r>
            <a:r>
              <a:rPr lang="en-US" sz="1200" b="1" kern="100" dirty="0" err="1">
                <a:effectLst/>
                <a:latin typeface="Times New Roman" panose="02020603050405020304" pitchFamily="18" charset="0"/>
                <a:ea typeface="Aptos" panose="020B0004020202020204" pitchFamily="34" charset="0"/>
                <a:cs typeface="Arial" panose="020B0604020202020204" pitchFamily="34" charset="0"/>
              </a:rPr>
              <a:t>away_club</a:t>
            </a:r>
            <a:r>
              <a:rPr lang="en-US" sz="1200" kern="100" dirty="0">
                <a:effectLst/>
                <a:latin typeface="Times New Roman" panose="02020603050405020304" pitchFamily="18" charset="0"/>
                <a:ea typeface="Aptos" panose="020B0004020202020204" pitchFamily="34" charset="0"/>
                <a:cs typeface="Arial" panose="020B0604020202020204" pitchFamily="34" charset="0"/>
              </a:rPr>
              <a:t>.</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50000"/>
              </a:lnSpc>
              <a:spcBef>
                <a:spcPts val="0"/>
              </a:spcBef>
              <a:spcAft>
                <a:spcPts val="800"/>
              </a:spcAft>
              <a:buSzPts val="1000"/>
              <a:buFont typeface="Symbol" panose="05050102010706020507" pitchFamily="18" charset="2"/>
              <a:buChar char=""/>
              <a:tabLst>
                <a:tab pos="914400" algn="l"/>
              </a:tabLst>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Counts total matches played away.</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50000"/>
              </a:lnSpc>
              <a:spcBef>
                <a:spcPts val="0"/>
              </a:spcBef>
              <a:spcAft>
                <a:spcPts val="800"/>
              </a:spcAft>
              <a:buSzPts val="1000"/>
              <a:buFont typeface="Symbol" panose="05050102010706020507" pitchFamily="18" charset="2"/>
              <a:buChar char=""/>
              <a:tabLst>
                <a:tab pos="914400" algn="l"/>
              </a:tabLst>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Sums wins, draws, and losses based on away match results.</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50000"/>
              </a:lnSpc>
              <a:spcBef>
                <a:spcPts val="0"/>
              </a:spcBef>
              <a:spcAft>
                <a:spcPts val="800"/>
              </a:spcAft>
              <a:buSzPts val="1000"/>
              <a:buFont typeface="Symbol" panose="05050102010706020507" pitchFamily="18" charset="2"/>
              <a:buChar char=""/>
              <a:tabLst>
                <a:tab pos="914400" algn="l"/>
              </a:tabLst>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Sums goals scored and conceded by the away club.</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50000"/>
              </a:lnSpc>
              <a:spcBef>
                <a:spcPts val="0"/>
              </a:spcBef>
              <a:spcAft>
                <a:spcPts val="800"/>
              </a:spcAft>
              <a:buSzPts val="1000"/>
              <a:buFont typeface="Symbol" panose="05050102010706020507" pitchFamily="18" charset="2"/>
              <a:buChar char=""/>
              <a:tabLst>
                <a:tab pos="914400" algn="l"/>
              </a:tabLst>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Calculates goal difference and points for away matches.</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50000"/>
              </a:lnSpc>
              <a:spcBef>
                <a:spcPts val="0"/>
              </a:spcBef>
              <a:spcAft>
                <a:spcPts val="800"/>
              </a:spcAft>
              <a:buFont typeface="+mj-lt"/>
              <a:buAutoNum type="arabicPeriod"/>
              <a:tabLst>
                <a:tab pos="457200" algn="l"/>
              </a:tabLst>
            </a:pPr>
            <a:r>
              <a:rPr lang="en-US" sz="1200" b="1" kern="100" dirty="0">
                <a:effectLst/>
                <a:latin typeface="Times New Roman" panose="02020603050405020304" pitchFamily="18" charset="0"/>
                <a:ea typeface="Aptos" panose="020B0004020202020204" pitchFamily="34" charset="0"/>
                <a:cs typeface="Arial" panose="020B0604020202020204" pitchFamily="34" charset="0"/>
              </a:rPr>
              <a:t>Union of Subqueries</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50000"/>
              </a:lnSpc>
              <a:spcBef>
                <a:spcPts val="0"/>
              </a:spcBef>
              <a:spcAft>
                <a:spcPts val="800"/>
              </a:spcAft>
              <a:buSzPts val="1000"/>
              <a:buFont typeface="Symbol" panose="05050102010706020507" pitchFamily="18" charset="2"/>
              <a:buChar char=""/>
              <a:tabLst>
                <a:tab pos="914400" algn="l"/>
              </a:tabLst>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Combines results from both home and away subqueries.</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50000"/>
              </a:lnSpc>
              <a:spcBef>
                <a:spcPts val="0"/>
              </a:spcBef>
              <a:spcAft>
                <a:spcPts val="800"/>
              </a:spcAft>
              <a:buSzPts val="1000"/>
              <a:buFont typeface="Symbol" panose="05050102010706020507" pitchFamily="18" charset="2"/>
              <a:buChar char=""/>
              <a:tabLst>
                <a:tab pos="914400" algn="l"/>
              </a:tabLst>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Groups by </a:t>
            </a:r>
            <a:r>
              <a:rPr lang="en-US" sz="1200" b="1" kern="100" dirty="0" err="1">
                <a:effectLst/>
                <a:latin typeface="Times New Roman" panose="02020603050405020304" pitchFamily="18" charset="0"/>
                <a:ea typeface="Aptos" panose="020B0004020202020204" pitchFamily="34" charset="0"/>
                <a:cs typeface="Arial" panose="020B0604020202020204" pitchFamily="34" charset="0"/>
              </a:rPr>
              <a:t>Club_ID</a:t>
            </a:r>
            <a:r>
              <a:rPr lang="en-US" sz="1200" kern="100" dirty="0">
                <a:effectLst/>
                <a:latin typeface="Times New Roman" panose="02020603050405020304" pitchFamily="18" charset="0"/>
                <a:ea typeface="Aptos" panose="020B0004020202020204" pitchFamily="34" charset="0"/>
                <a:cs typeface="Arial" panose="020B0604020202020204" pitchFamily="34" charset="0"/>
              </a:rPr>
              <a:t>.</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50000"/>
              </a:lnSpc>
              <a:spcBef>
                <a:spcPts val="0"/>
              </a:spcBef>
              <a:spcAft>
                <a:spcPts val="800"/>
              </a:spcAft>
              <a:buFont typeface="+mj-lt"/>
              <a:buAutoNum type="arabicPeriod"/>
              <a:tabLst>
                <a:tab pos="457200" algn="l"/>
              </a:tabLst>
            </a:pPr>
            <a:r>
              <a:rPr lang="en-US" sz="1200" b="1" kern="100" dirty="0">
                <a:effectLst/>
                <a:latin typeface="Times New Roman" panose="02020603050405020304" pitchFamily="18" charset="0"/>
                <a:ea typeface="Aptos" panose="020B0004020202020204" pitchFamily="34" charset="0"/>
                <a:cs typeface="Arial" panose="020B0604020202020204" pitchFamily="34" charset="0"/>
              </a:rPr>
              <a:t>Main Query</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50000"/>
              </a:lnSpc>
              <a:spcBef>
                <a:spcPts val="0"/>
              </a:spcBef>
              <a:spcAft>
                <a:spcPts val="800"/>
              </a:spcAft>
              <a:buSzPts val="1000"/>
              <a:buFont typeface="Symbol" panose="05050102010706020507" pitchFamily="18" charset="2"/>
              <a:buChar char=""/>
              <a:tabLst>
                <a:tab pos="914400" algn="l"/>
              </a:tabLst>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Joins the </a:t>
            </a:r>
            <a:r>
              <a:rPr lang="en-US" sz="1200" kern="100" dirty="0" err="1">
                <a:effectLst/>
                <a:latin typeface="Times New Roman" panose="02020603050405020304" pitchFamily="18" charset="0"/>
                <a:ea typeface="Aptos" panose="020B0004020202020204" pitchFamily="34" charset="0"/>
                <a:cs typeface="Arial" panose="020B0604020202020204" pitchFamily="34" charset="0"/>
              </a:rPr>
              <a:t>unioned</a:t>
            </a:r>
            <a:r>
              <a:rPr lang="en-US" sz="1200" kern="100" dirty="0">
                <a:effectLst/>
                <a:latin typeface="Times New Roman" panose="02020603050405020304" pitchFamily="18" charset="0"/>
                <a:ea typeface="Aptos" panose="020B0004020202020204" pitchFamily="34" charset="0"/>
                <a:cs typeface="Arial" panose="020B0604020202020204" pitchFamily="34" charset="0"/>
              </a:rPr>
              <a:t> subquery results with the </a:t>
            </a:r>
            <a:r>
              <a:rPr lang="en-US" sz="1200" b="1" kern="100" dirty="0">
                <a:effectLst/>
                <a:latin typeface="Times New Roman" panose="02020603050405020304" pitchFamily="18" charset="0"/>
                <a:ea typeface="Aptos" panose="020B0004020202020204" pitchFamily="34" charset="0"/>
                <a:cs typeface="Arial" panose="020B0604020202020204" pitchFamily="34" charset="0"/>
              </a:rPr>
              <a:t>clubs</a:t>
            </a:r>
            <a:r>
              <a:rPr lang="en-US" sz="1200" kern="100" dirty="0">
                <a:effectLst/>
                <a:latin typeface="Times New Roman" panose="02020603050405020304" pitchFamily="18" charset="0"/>
                <a:ea typeface="Aptos" panose="020B0004020202020204" pitchFamily="34" charset="0"/>
                <a:cs typeface="Arial" panose="020B0604020202020204" pitchFamily="34" charset="0"/>
              </a:rPr>
              <a:t> table on </a:t>
            </a:r>
            <a:r>
              <a:rPr lang="en-US" sz="1200" b="1" kern="100" dirty="0" err="1">
                <a:effectLst/>
                <a:latin typeface="Times New Roman" panose="02020603050405020304" pitchFamily="18" charset="0"/>
                <a:ea typeface="Aptos" panose="020B0004020202020204" pitchFamily="34" charset="0"/>
                <a:cs typeface="Arial" panose="020B0604020202020204" pitchFamily="34" charset="0"/>
              </a:rPr>
              <a:t>Club_ID</a:t>
            </a:r>
            <a:r>
              <a:rPr lang="en-US" sz="1200" kern="100" dirty="0">
                <a:effectLst/>
                <a:latin typeface="Times New Roman" panose="02020603050405020304" pitchFamily="18" charset="0"/>
                <a:ea typeface="Aptos" panose="020B0004020202020204" pitchFamily="34" charset="0"/>
                <a:cs typeface="Arial" panose="020B0604020202020204" pitchFamily="34" charset="0"/>
              </a:rPr>
              <a:t>.</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50000"/>
              </a:lnSpc>
              <a:spcBef>
                <a:spcPts val="0"/>
              </a:spcBef>
              <a:spcAft>
                <a:spcPts val="800"/>
              </a:spcAft>
              <a:buSzPts val="1000"/>
              <a:buFont typeface="Symbol" panose="05050102010706020507" pitchFamily="18" charset="2"/>
              <a:buChar char=""/>
              <a:tabLst>
                <a:tab pos="914400" algn="l"/>
              </a:tabLst>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Groups by </a:t>
            </a:r>
            <a:r>
              <a:rPr lang="en-US" sz="1200" b="1" kern="100" dirty="0" err="1">
                <a:effectLst/>
                <a:latin typeface="Times New Roman" panose="02020603050405020304" pitchFamily="18" charset="0"/>
                <a:ea typeface="Aptos" panose="020B0004020202020204" pitchFamily="34" charset="0"/>
                <a:cs typeface="Arial" panose="020B0604020202020204" pitchFamily="34" charset="0"/>
              </a:rPr>
              <a:t>club_name</a:t>
            </a:r>
            <a:r>
              <a:rPr lang="en-US" sz="1200" kern="100" dirty="0">
                <a:effectLst/>
                <a:latin typeface="Times New Roman" panose="02020603050405020304" pitchFamily="18" charset="0"/>
                <a:ea typeface="Aptos" panose="020B0004020202020204" pitchFamily="34" charset="0"/>
                <a:cs typeface="Arial" panose="020B0604020202020204" pitchFamily="34" charset="0"/>
              </a:rPr>
              <a:t>.</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50000"/>
              </a:lnSpc>
              <a:spcBef>
                <a:spcPts val="0"/>
              </a:spcBef>
              <a:spcAft>
                <a:spcPts val="800"/>
              </a:spcAft>
              <a:buSzPts val="1000"/>
              <a:buFont typeface="Symbol" panose="05050102010706020507" pitchFamily="18" charset="2"/>
              <a:buChar char=""/>
              <a:tabLst>
                <a:tab pos="914400" algn="l"/>
              </a:tabLst>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Sums total matches played, wins, draws, losses, goals scored, goals conceded, goal difference, and points.</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50000"/>
              </a:lnSpc>
              <a:spcBef>
                <a:spcPts val="0"/>
              </a:spcBef>
              <a:spcAft>
                <a:spcPts val="800"/>
              </a:spcAft>
              <a:buSzPts val="1000"/>
              <a:buFont typeface="Symbol" panose="05050102010706020507" pitchFamily="18" charset="2"/>
              <a:buChar char=""/>
              <a:tabLst>
                <a:tab pos="914400" algn="l"/>
              </a:tabLst>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Orders the results by total points in descending order.</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1423783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lnSpc>
                <a:spcPct val="150000"/>
              </a:lnSpc>
              <a:spcBef>
                <a:spcPts val="0"/>
              </a:spcBef>
              <a:spcAft>
                <a:spcPts val="0"/>
              </a:spcAft>
            </a:pPr>
            <a:r>
              <a:rPr lang="en-US" sz="1200" b="1" kern="100" dirty="0">
                <a:effectLst/>
                <a:latin typeface="Times New Roman" panose="02020603050405020304" pitchFamily="18" charset="0"/>
                <a:ea typeface="Aptos" panose="020B0004020202020204" pitchFamily="34" charset="0"/>
                <a:cs typeface="Arial" panose="020B0604020202020204" pitchFamily="34" charset="0"/>
              </a:rPr>
              <a:t>Steps Involved</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50000"/>
              </a:lnSpc>
              <a:spcBef>
                <a:spcPts val="0"/>
              </a:spcBef>
              <a:spcAft>
                <a:spcPts val="0"/>
              </a:spcAft>
              <a:tabLst>
                <a:tab pos="457200" algn="l"/>
              </a:tabLst>
            </a:pPr>
            <a:r>
              <a:rPr lang="en-US" sz="1200" b="1" kern="100" dirty="0">
                <a:effectLst/>
                <a:latin typeface="Times New Roman" panose="02020603050405020304" pitchFamily="18" charset="0"/>
                <a:ea typeface="Aptos" panose="020B0004020202020204" pitchFamily="34" charset="0"/>
                <a:cs typeface="Arial" panose="020B0604020202020204" pitchFamily="34" charset="0"/>
              </a:rPr>
              <a:t>Parameters and Functions</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50000"/>
              </a:lnSpc>
              <a:spcBef>
                <a:spcPts val="0"/>
              </a:spcBef>
              <a:spcAft>
                <a:spcPts val="0"/>
              </a:spcAft>
              <a:buSzPts val="1000"/>
              <a:buFont typeface="Symbol" panose="05050102010706020507" pitchFamily="18" charset="2"/>
              <a:buChar char=""/>
              <a:tabLst>
                <a:tab pos="914400" algn="l"/>
              </a:tabLst>
            </a:pPr>
            <a:r>
              <a:rPr lang="en-US" sz="1200" b="1" kern="100" dirty="0" err="1">
                <a:effectLst/>
                <a:latin typeface="Times New Roman" panose="02020603050405020304" pitchFamily="18" charset="0"/>
                <a:ea typeface="Aptos" panose="020B0004020202020204" pitchFamily="34" charset="0"/>
                <a:cs typeface="Arial" panose="020B0604020202020204" pitchFamily="34" charset="0"/>
              </a:rPr>
              <a:t>DateDiff</a:t>
            </a:r>
            <a:r>
              <a:rPr lang="en-US" sz="1200" b="1" kern="100" dirty="0">
                <a:effectLst/>
                <a:latin typeface="Times New Roman" panose="02020603050405020304" pitchFamily="18" charset="0"/>
                <a:ea typeface="Aptos" panose="020B0004020202020204" pitchFamily="34" charset="0"/>
                <a:cs typeface="Arial" panose="020B0604020202020204" pitchFamily="34" charset="0"/>
              </a:rPr>
              <a:t>("</a:t>
            </a:r>
            <a:r>
              <a:rPr lang="en-US" sz="1200" b="1" kern="100" dirty="0" err="1">
                <a:effectLst/>
                <a:latin typeface="Times New Roman" panose="02020603050405020304" pitchFamily="18" charset="0"/>
                <a:ea typeface="Aptos" panose="020B0004020202020204" pitchFamily="34" charset="0"/>
                <a:cs typeface="Arial" panose="020B0604020202020204" pitchFamily="34" charset="0"/>
              </a:rPr>
              <a:t>yyyy</a:t>
            </a:r>
            <a:r>
              <a:rPr lang="en-US" sz="1200" b="1" kern="100" dirty="0">
                <a:effectLst/>
                <a:latin typeface="Times New Roman" panose="02020603050405020304" pitchFamily="18" charset="0"/>
                <a:ea typeface="Aptos" panose="020B0004020202020204" pitchFamily="34" charset="0"/>
                <a:cs typeface="Arial" panose="020B0604020202020204" pitchFamily="34" charset="0"/>
              </a:rPr>
              <a:t>", </a:t>
            </a:r>
            <a:r>
              <a:rPr lang="en-US" sz="1200" b="1" kern="100" dirty="0" err="1">
                <a:effectLst/>
                <a:latin typeface="Times New Roman" panose="02020603050405020304" pitchFamily="18" charset="0"/>
                <a:ea typeface="Aptos" panose="020B0004020202020204" pitchFamily="34" charset="0"/>
                <a:cs typeface="Arial" panose="020B0604020202020204" pitchFamily="34" charset="0"/>
              </a:rPr>
              <a:t>p.Date_of_Birth</a:t>
            </a:r>
            <a:r>
              <a:rPr lang="en-US" sz="1200" b="1" kern="100" dirty="0">
                <a:effectLst/>
                <a:latin typeface="Times New Roman" panose="02020603050405020304" pitchFamily="18" charset="0"/>
                <a:ea typeface="Aptos" panose="020B0004020202020204" pitchFamily="34" charset="0"/>
                <a:cs typeface="Arial" panose="020B0604020202020204" pitchFamily="34" charset="0"/>
              </a:rPr>
              <a:t>, Date())</a:t>
            </a:r>
            <a:r>
              <a:rPr lang="en-US" sz="1200" kern="100" dirty="0">
                <a:effectLst/>
                <a:latin typeface="Times New Roman" panose="02020603050405020304" pitchFamily="18" charset="0"/>
                <a:ea typeface="Aptos" panose="020B0004020202020204" pitchFamily="34" charset="0"/>
                <a:cs typeface="Arial" panose="020B0604020202020204" pitchFamily="34" charset="0"/>
              </a:rPr>
              <a:t>: This function calculates the difference in years between a player's date of birth and the current date, effectively computing the player's age.</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50000"/>
              </a:lnSpc>
              <a:spcBef>
                <a:spcPts val="0"/>
              </a:spcBef>
              <a:spcAft>
                <a:spcPts val="0"/>
              </a:spcAft>
              <a:tabLst>
                <a:tab pos="457200" algn="l"/>
              </a:tabLst>
            </a:pPr>
            <a:r>
              <a:rPr lang="en-US" sz="1200" b="1" kern="100" dirty="0">
                <a:effectLst/>
                <a:latin typeface="Times New Roman" panose="02020603050405020304" pitchFamily="18" charset="0"/>
                <a:ea typeface="Aptos" panose="020B0004020202020204" pitchFamily="34" charset="0"/>
                <a:cs typeface="Arial" panose="020B0604020202020204" pitchFamily="34" charset="0"/>
              </a:rPr>
              <a:t>Select Clause</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50000"/>
              </a:lnSpc>
              <a:spcBef>
                <a:spcPts val="0"/>
              </a:spcBef>
              <a:spcAft>
                <a:spcPts val="0"/>
              </a:spcAft>
              <a:buSzPts val="1000"/>
              <a:buFont typeface="Symbol" panose="05050102010706020507" pitchFamily="18" charset="2"/>
              <a:buChar char=""/>
              <a:tabLst>
                <a:tab pos="914400" algn="l"/>
              </a:tabLst>
            </a:pPr>
            <a:r>
              <a:rPr lang="en-US" sz="1200" b="1" kern="100" dirty="0" err="1">
                <a:effectLst/>
                <a:latin typeface="Times New Roman" panose="02020603050405020304" pitchFamily="18" charset="0"/>
                <a:ea typeface="Aptos" panose="020B0004020202020204" pitchFamily="34" charset="0"/>
                <a:cs typeface="Arial" panose="020B0604020202020204" pitchFamily="34" charset="0"/>
              </a:rPr>
              <a:t>p.Position</a:t>
            </a:r>
            <a:r>
              <a:rPr lang="en-US" sz="1200" kern="100" dirty="0">
                <a:effectLst/>
                <a:latin typeface="Times New Roman" panose="02020603050405020304" pitchFamily="18" charset="0"/>
                <a:ea typeface="Aptos" panose="020B0004020202020204" pitchFamily="34" charset="0"/>
                <a:cs typeface="Arial" panose="020B0604020202020204" pitchFamily="34" charset="0"/>
              </a:rPr>
              <a:t>: Selects the position of the player.</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50000"/>
              </a:lnSpc>
              <a:spcBef>
                <a:spcPts val="0"/>
              </a:spcBef>
              <a:spcAft>
                <a:spcPts val="0"/>
              </a:spcAft>
              <a:buSzPts val="1000"/>
              <a:buFont typeface="Symbol" panose="05050102010706020507" pitchFamily="18" charset="2"/>
              <a:buChar char=""/>
              <a:tabLst>
                <a:tab pos="914400" algn="l"/>
              </a:tabLst>
            </a:pPr>
            <a:r>
              <a:rPr lang="en-US" sz="1200" b="1" kern="100" dirty="0">
                <a:effectLst/>
                <a:latin typeface="Times New Roman" panose="02020603050405020304" pitchFamily="18" charset="0"/>
                <a:ea typeface="Aptos" panose="020B0004020202020204" pitchFamily="34" charset="0"/>
                <a:cs typeface="Arial" panose="020B0604020202020204" pitchFamily="34" charset="0"/>
              </a:rPr>
              <a:t>Count(</a:t>
            </a:r>
            <a:r>
              <a:rPr lang="en-US" sz="1200" b="1" kern="100" dirty="0" err="1">
                <a:effectLst/>
                <a:latin typeface="Times New Roman" panose="02020603050405020304" pitchFamily="18" charset="0"/>
                <a:ea typeface="Aptos" panose="020B0004020202020204" pitchFamily="34" charset="0"/>
                <a:cs typeface="Arial" panose="020B0604020202020204" pitchFamily="34" charset="0"/>
              </a:rPr>
              <a:t>p.Player_ID</a:t>
            </a:r>
            <a:r>
              <a:rPr lang="en-US" sz="1200" b="1" kern="100" dirty="0">
                <a:effectLst/>
                <a:latin typeface="Times New Roman" panose="02020603050405020304" pitchFamily="18" charset="0"/>
                <a:ea typeface="Aptos" panose="020B0004020202020204" pitchFamily="34" charset="0"/>
                <a:cs typeface="Arial" panose="020B0604020202020204" pitchFamily="34" charset="0"/>
              </a:rPr>
              <a:t>) AS </a:t>
            </a:r>
            <a:r>
              <a:rPr lang="en-US" sz="1200" b="1" kern="100" dirty="0" err="1">
                <a:effectLst/>
                <a:latin typeface="Times New Roman" panose="02020603050405020304" pitchFamily="18" charset="0"/>
                <a:ea typeface="Aptos" panose="020B0004020202020204" pitchFamily="34" charset="0"/>
                <a:cs typeface="Arial" panose="020B0604020202020204" pitchFamily="34" charset="0"/>
              </a:rPr>
              <a:t>Total_Players</a:t>
            </a:r>
            <a:r>
              <a:rPr lang="en-US" sz="1200" kern="100" dirty="0">
                <a:effectLst/>
                <a:latin typeface="Times New Roman" panose="02020603050405020304" pitchFamily="18" charset="0"/>
                <a:ea typeface="Aptos" panose="020B0004020202020204" pitchFamily="34" charset="0"/>
                <a:cs typeface="Arial" panose="020B0604020202020204" pitchFamily="34" charset="0"/>
              </a:rPr>
              <a:t>: Counts the total number of players for each position.</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50000"/>
              </a:lnSpc>
              <a:spcBef>
                <a:spcPts val="0"/>
              </a:spcBef>
              <a:spcAft>
                <a:spcPts val="0"/>
              </a:spcAft>
              <a:buSzPts val="1000"/>
              <a:buFont typeface="Symbol" panose="05050102010706020507" pitchFamily="18" charset="2"/>
              <a:buChar char=""/>
              <a:tabLst>
                <a:tab pos="914400" algn="l"/>
              </a:tabLst>
            </a:pPr>
            <a:r>
              <a:rPr lang="en-US" sz="1200" b="1" kern="100" dirty="0">
                <a:effectLst/>
                <a:latin typeface="Times New Roman" panose="02020603050405020304" pitchFamily="18" charset="0"/>
                <a:ea typeface="Aptos" panose="020B0004020202020204" pitchFamily="34" charset="0"/>
                <a:cs typeface="Arial" panose="020B0604020202020204" pitchFamily="34" charset="0"/>
              </a:rPr>
              <a:t>Avg(</a:t>
            </a:r>
            <a:r>
              <a:rPr lang="en-US" sz="1200" b="1" kern="100" dirty="0" err="1">
                <a:effectLst/>
                <a:latin typeface="Times New Roman" panose="02020603050405020304" pitchFamily="18" charset="0"/>
                <a:ea typeface="Aptos" panose="020B0004020202020204" pitchFamily="34" charset="0"/>
                <a:cs typeface="Arial" panose="020B0604020202020204" pitchFamily="34" charset="0"/>
              </a:rPr>
              <a:t>DateDiff</a:t>
            </a:r>
            <a:r>
              <a:rPr lang="en-US" sz="1200" b="1" kern="100" dirty="0">
                <a:effectLst/>
                <a:latin typeface="Times New Roman" panose="02020603050405020304" pitchFamily="18" charset="0"/>
                <a:ea typeface="Aptos" panose="020B0004020202020204" pitchFamily="34" charset="0"/>
                <a:cs typeface="Arial" panose="020B0604020202020204" pitchFamily="34" charset="0"/>
              </a:rPr>
              <a:t>("</a:t>
            </a:r>
            <a:r>
              <a:rPr lang="en-US" sz="1200" b="1" kern="100" dirty="0" err="1">
                <a:effectLst/>
                <a:latin typeface="Times New Roman" panose="02020603050405020304" pitchFamily="18" charset="0"/>
                <a:ea typeface="Aptos" panose="020B0004020202020204" pitchFamily="34" charset="0"/>
                <a:cs typeface="Arial" panose="020B0604020202020204" pitchFamily="34" charset="0"/>
              </a:rPr>
              <a:t>yyyy</a:t>
            </a:r>
            <a:r>
              <a:rPr lang="en-US" sz="1200" b="1" kern="100" dirty="0">
                <a:effectLst/>
                <a:latin typeface="Times New Roman" panose="02020603050405020304" pitchFamily="18" charset="0"/>
                <a:ea typeface="Aptos" panose="020B0004020202020204" pitchFamily="34" charset="0"/>
                <a:cs typeface="Arial" panose="020B0604020202020204" pitchFamily="34" charset="0"/>
              </a:rPr>
              <a:t>", </a:t>
            </a:r>
            <a:r>
              <a:rPr lang="en-US" sz="1200" b="1" kern="100" dirty="0" err="1">
                <a:effectLst/>
                <a:latin typeface="Times New Roman" panose="02020603050405020304" pitchFamily="18" charset="0"/>
                <a:ea typeface="Aptos" panose="020B0004020202020204" pitchFamily="34" charset="0"/>
                <a:cs typeface="Arial" panose="020B0604020202020204" pitchFamily="34" charset="0"/>
              </a:rPr>
              <a:t>p.Date_of_Birth</a:t>
            </a:r>
            <a:r>
              <a:rPr lang="en-US" sz="1200" b="1" kern="100" dirty="0">
                <a:effectLst/>
                <a:latin typeface="Times New Roman" panose="02020603050405020304" pitchFamily="18" charset="0"/>
                <a:ea typeface="Aptos" panose="020B0004020202020204" pitchFamily="34" charset="0"/>
                <a:cs typeface="Arial" panose="020B0604020202020204" pitchFamily="34" charset="0"/>
              </a:rPr>
              <a:t>, Date())) AS </a:t>
            </a:r>
            <a:r>
              <a:rPr lang="en-US" sz="1200" b="1" kern="100" dirty="0" err="1">
                <a:effectLst/>
                <a:latin typeface="Times New Roman" panose="02020603050405020304" pitchFamily="18" charset="0"/>
                <a:ea typeface="Aptos" panose="020B0004020202020204" pitchFamily="34" charset="0"/>
                <a:cs typeface="Arial" panose="020B0604020202020204" pitchFamily="34" charset="0"/>
              </a:rPr>
              <a:t>Average_Age</a:t>
            </a:r>
            <a:r>
              <a:rPr lang="en-US" sz="1200" kern="100" dirty="0">
                <a:effectLst/>
                <a:latin typeface="Times New Roman" panose="02020603050405020304" pitchFamily="18" charset="0"/>
                <a:ea typeface="Aptos" panose="020B0004020202020204" pitchFamily="34" charset="0"/>
                <a:cs typeface="Arial" panose="020B0604020202020204" pitchFamily="34" charset="0"/>
              </a:rPr>
              <a:t>: Calculates the average age of players for each position.</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50000"/>
              </a:lnSpc>
              <a:spcBef>
                <a:spcPts val="0"/>
              </a:spcBef>
              <a:spcAft>
                <a:spcPts val="0"/>
              </a:spcAft>
              <a:buSzPts val="1000"/>
              <a:buFont typeface="Symbol" panose="05050102010706020507" pitchFamily="18" charset="2"/>
              <a:buChar char=""/>
              <a:tabLst>
                <a:tab pos="914400" algn="l"/>
              </a:tabLst>
            </a:pPr>
            <a:r>
              <a:rPr lang="en-US" sz="1200" b="1" kern="100" dirty="0">
                <a:effectLst/>
                <a:latin typeface="Times New Roman" panose="02020603050405020304" pitchFamily="18" charset="0"/>
                <a:ea typeface="Aptos" panose="020B0004020202020204" pitchFamily="34" charset="0"/>
                <a:cs typeface="Arial" panose="020B0604020202020204" pitchFamily="34" charset="0"/>
              </a:rPr>
              <a:t>Min(</a:t>
            </a:r>
            <a:r>
              <a:rPr lang="en-US" sz="1200" b="1" kern="100" dirty="0" err="1">
                <a:effectLst/>
                <a:latin typeface="Times New Roman" panose="02020603050405020304" pitchFamily="18" charset="0"/>
                <a:ea typeface="Aptos" panose="020B0004020202020204" pitchFamily="34" charset="0"/>
                <a:cs typeface="Arial" panose="020B0604020202020204" pitchFamily="34" charset="0"/>
              </a:rPr>
              <a:t>DateDiff</a:t>
            </a:r>
            <a:r>
              <a:rPr lang="en-US" sz="1200" b="1" kern="100" dirty="0">
                <a:effectLst/>
                <a:latin typeface="Times New Roman" panose="02020603050405020304" pitchFamily="18" charset="0"/>
                <a:ea typeface="Aptos" panose="020B0004020202020204" pitchFamily="34" charset="0"/>
                <a:cs typeface="Arial" panose="020B0604020202020204" pitchFamily="34" charset="0"/>
              </a:rPr>
              <a:t>("</a:t>
            </a:r>
            <a:r>
              <a:rPr lang="en-US" sz="1200" b="1" kern="100" dirty="0" err="1">
                <a:effectLst/>
                <a:latin typeface="Times New Roman" panose="02020603050405020304" pitchFamily="18" charset="0"/>
                <a:ea typeface="Aptos" panose="020B0004020202020204" pitchFamily="34" charset="0"/>
                <a:cs typeface="Arial" panose="020B0604020202020204" pitchFamily="34" charset="0"/>
              </a:rPr>
              <a:t>yyyy</a:t>
            </a:r>
            <a:r>
              <a:rPr lang="en-US" sz="1200" b="1" kern="100" dirty="0">
                <a:effectLst/>
                <a:latin typeface="Times New Roman" panose="02020603050405020304" pitchFamily="18" charset="0"/>
                <a:ea typeface="Aptos" panose="020B0004020202020204" pitchFamily="34" charset="0"/>
                <a:cs typeface="Arial" panose="020B0604020202020204" pitchFamily="34" charset="0"/>
              </a:rPr>
              <a:t>", </a:t>
            </a:r>
            <a:r>
              <a:rPr lang="en-US" sz="1200" b="1" kern="100" dirty="0" err="1">
                <a:effectLst/>
                <a:latin typeface="Times New Roman" panose="02020603050405020304" pitchFamily="18" charset="0"/>
                <a:ea typeface="Aptos" panose="020B0004020202020204" pitchFamily="34" charset="0"/>
                <a:cs typeface="Arial" panose="020B0604020202020204" pitchFamily="34" charset="0"/>
              </a:rPr>
              <a:t>p.Date_of_Birth</a:t>
            </a:r>
            <a:r>
              <a:rPr lang="en-US" sz="1200" b="1" kern="100" dirty="0">
                <a:effectLst/>
                <a:latin typeface="Times New Roman" panose="02020603050405020304" pitchFamily="18" charset="0"/>
                <a:ea typeface="Aptos" panose="020B0004020202020204" pitchFamily="34" charset="0"/>
                <a:cs typeface="Arial" panose="020B0604020202020204" pitchFamily="34" charset="0"/>
              </a:rPr>
              <a:t>, Date())) AS </a:t>
            </a:r>
            <a:r>
              <a:rPr lang="en-US" sz="1200" b="1" kern="100" dirty="0" err="1">
                <a:effectLst/>
                <a:latin typeface="Times New Roman" panose="02020603050405020304" pitchFamily="18" charset="0"/>
                <a:ea typeface="Aptos" panose="020B0004020202020204" pitchFamily="34" charset="0"/>
                <a:cs typeface="Arial" panose="020B0604020202020204" pitchFamily="34" charset="0"/>
              </a:rPr>
              <a:t>Youngest_Age</a:t>
            </a:r>
            <a:r>
              <a:rPr lang="en-US" sz="1200" kern="100" dirty="0">
                <a:effectLst/>
                <a:latin typeface="Times New Roman" panose="02020603050405020304" pitchFamily="18" charset="0"/>
                <a:ea typeface="Aptos" panose="020B0004020202020204" pitchFamily="34" charset="0"/>
                <a:cs typeface="Arial" panose="020B0604020202020204" pitchFamily="34" charset="0"/>
              </a:rPr>
              <a:t>: Finds the age of the youngest player for each position.</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50000"/>
              </a:lnSpc>
              <a:spcBef>
                <a:spcPts val="0"/>
              </a:spcBef>
              <a:spcAft>
                <a:spcPts val="0"/>
              </a:spcAft>
              <a:buSzPts val="1000"/>
              <a:buFont typeface="Symbol" panose="05050102010706020507" pitchFamily="18" charset="2"/>
              <a:buChar char=""/>
              <a:tabLst>
                <a:tab pos="914400" algn="l"/>
              </a:tabLst>
            </a:pPr>
            <a:r>
              <a:rPr lang="en-US" sz="1200" b="1" kern="100" dirty="0">
                <a:effectLst/>
                <a:latin typeface="Times New Roman" panose="02020603050405020304" pitchFamily="18" charset="0"/>
                <a:ea typeface="Aptos" panose="020B0004020202020204" pitchFamily="34" charset="0"/>
                <a:cs typeface="Arial" panose="020B0604020202020204" pitchFamily="34" charset="0"/>
              </a:rPr>
              <a:t>Max(</a:t>
            </a:r>
            <a:r>
              <a:rPr lang="en-US" sz="1200" b="1" kern="100" dirty="0" err="1">
                <a:effectLst/>
                <a:latin typeface="Times New Roman" panose="02020603050405020304" pitchFamily="18" charset="0"/>
                <a:ea typeface="Aptos" panose="020B0004020202020204" pitchFamily="34" charset="0"/>
                <a:cs typeface="Arial" panose="020B0604020202020204" pitchFamily="34" charset="0"/>
              </a:rPr>
              <a:t>DateDiff</a:t>
            </a:r>
            <a:r>
              <a:rPr lang="en-US" sz="1200" b="1" kern="100" dirty="0">
                <a:effectLst/>
                <a:latin typeface="Times New Roman" panose="02020603050405020304" pitchFamily="18" charset="0"/>
                <a:ea typeface="Aptos" panose="020B0004020202020204" pitchFamily="34" charset="0"/>
                <a:cs typeface="Arial" panose="020B0604020202020204" pitchFamily="34" charset="0"/>
              </a:rPr>
              <a:t>("</a:t>
            </a:r>
            <a:r>
              <a:rPr lang="en-US" sz="1200" b="1" kern="100" dirty="0" err="1">
                <a:effectLst/>
                <a:latin typeface="Times New Roman" panose="02020603050405020304" pitchFamily="18" charset="0"/>
                <a:ea typeface="Aptos" panose="020B0004020202020204" pitchFamily="34" charset="0"/>
                <a:cs typeface="Arial" panose="020B0604020202020204" pitchFamily="34" charset="0"/>
              </a:rPr>
              <a:t>yyyy</a:t>
            </a:r>
            <a:r>
              <a:rPr lang="en-US" sz="1200" b="1" kern="100" dirty="0">
                <a:effectLst/>
                <a:latin typeface="Times New Roman" panose="02020603050405020304" pitchFamily="18" charset="0"/>
                <a:ea typeface="Aptos" panose="020B0004020202020204" pitchFamily="34" charset="0"/>
                <a:cs typeface="Arial" panose="020B0604020202020204" pitchFamily="34" charset="0"/>
              </a:rPr>
              <a:t>", </a:t>
            </a:r>
            <a:r>
              <a:rPr lang="en-US" sz="1200" b="1" kern="100" dirty="0" err="1">
                <a:effectLst/>
                <a:latin typeface="Times New Roman" panose="02020603050405020304" pitchFamily="18" charset="0"/>
                <a:ea typeface="Aptos" panose="020B0004020202020204" pitchFamily="34" charset="0"/>
                <a:cs typeface="Arial" panose="020B0604020202020204" pitchFamily="34" charset="0"/>
              </a:rPr>
              <a:t>p.Date_of_Birth</a:t>
            </a:r>
            <a:r>
              <a:rPr lang="en-US" sz="1200" b="1" kern="100" dirty="0">
                <a:effectLst/>
                <a:latin typeface="Times New Roman" panose="02020603050405020304" pitchFamily="18" charset="0"/>
                <a:ea typeface="Aptos" panose="020B0004020202020204" pitchFamily="34" charset="0"/>
                <a:cs typeface="Arial" panose="020B0604020202020204" pitchFamily="34" charset="0"/>
              </a:rPr>
              <a:t>, Date())) AS </a:t>
            </a:r>
            <a:r>
              <a:rPr lang="en-US" sz="1200" b="1" kern="100" dirty="0" err="1">
                <a:effectLst/>
                <a:latin typeface="Times New Roman" panose="02020603050405020304" pitchFamily="18" charset="0"/>
                <a:ea typeface="Aptos" panose="020B0004020202020204" pitchFamily="34" charset="0"/>
                <a:cs typeface="Arial" panose="020B0604020202020204" pitchFamily="34" charset="0"/>
              </a:rPr>
              <a:t>Oldest_Age</a:t>
            </a:r>
            <a:r>
              <a:rPr lang="en-US" sz="1200" kern="100" dirty="0">
                <a:effectLst/>
                <a:latin typeface="Times New Roman" panose="02020603050405020304" pitchFamily="18" charset="0"/>
                <a:ea typeface="Aptos" panose="020B0004020202020204" pitchFamily="34" charset="0"/>
                <a:cs typeface="Arial" panose="020B0604020202020204" pitchFamily="34" charset="0"/>
              </a:rPr>
              <a:t>: Finds the age of the oldest player for each position.</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50000"/>
              </a:lnSpc>
              <a:spcBef>
                <a:spcPts val="0"/>
              </a:spcBef>
              <a:spcAft>
                <a:spcPts val="0"/>
              </a:spcAft>
              <a:buSzPts val="1000"/>
              <a:buFont typeface="Symbol" panose="05050102010706020507" pitchFamily="18" charset="2"/>
              <a:buChar char=""/>
              <a:tabLst>
                <a:tab pos="914400" algn="l"/>
              </a:tabLst>
            </a:pPr>
            <a:r>
              <a:rPr lang="en-US" sz="1200" b="1" kern="100" dirty="0">
                <a:effectLst/>
                <a:latin typeface="Times New Roman" panose="02020603050405020304" pitchFamily="18" charset="0"/>
                <a:ea typeface="Aptos" panose="020B0004020202020204" pitchFamily="34" charset="0"/>
                <a:cs typeface="Arial" panose="020B0604020202020204" pitchFamily="34" charset="0"/>
              </a:rPr>
              <a:t>Avg(</a:t>
            </a:r>
            <a:r>
              <a:rPr lang="en-US" sz="1200" b="1" kern="100" dirty="0" err="1">
                <a:effectLst/>
                <a:latin typeface="Times New Roman" panose="02020603050405020304" pitchFamily="18" charset="0"/>
                <a:ea typeface="Aptos" panose="020B0004020202020204" pitchFamily="34" charset="0"/>
                <a:cs typeface="Arial" panose="020B0604020202020204" pitchFamily="34" charset="0"/>
              </a:rPr>
              <a:t>p.height_in_cms</a:t>
            </a:r>
            <a:r>
              <a:rPr lang="en-US" sz="1200" b="1" kern="100" dirty="0">
                <a:effectLst/>
                <a:latin typeface="Times New Roman" panose="02020603050405020304" pitchFamily="18" charset="0"/>
                <a:ea typeface="Aptos" panose="020B0004020202020204" pitchFamily="34" charset="0"/>
                <a:cs typeface="Arial" panose="020B0604020202020204" pitchFamily="34" charset="0"/>
              </a:rPr>
              <a:t>) AS </a:t>
            </a:r>
            <a:r>
              <a:rPr lang="en-US" sz="1200" b="1" kern="100" dirty="0" err="1">
                <a:effectLst/>
                <a:latin typeface="Times New Roman" panose="02020603050405020304" pitchFamily="18" charset="0"/>
                <a:ea typeface="Aptos" panose="020B0004020202020204" pitchFamily="34" charset="0"/>
                <a:cs typeface="Arial" panose="020B0604020202020204" pitchFamily="34" charset="0"/>
              </a:rPr>
              <a:t>Average_Height</a:t>
            </a:r>
            <a:r>
              <a:rPr lang="en-US" sz="1200" kern="100" dirty="0">
                <a:effectLst/>
                <a:latin typeface="Times New Roman" panose="02020603050405020304" pitchFamily="18" charset="0"/>
                <a:ea typeface="Aptos" panose="020B0004020202020204" pitchFamily="34" charset="0"/>
                <a:cs typeface="Arial" panose="020B0604020202020204" pitchFamily="34" charset="0"/>
              </a:rPr>
              <a:t>: Calculates the average height of players for each position.</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50000"/>
              </a:lnSpc>
              <a:spcBef>
                <a:spcPts val="0"/>
              </a:spcBef>
              <a:spcAft>
                <a:spcPts val="0"/>
              </a:spcAft>
              <a:buSzPts val="1000"/>
              <a:buFont typeface="Symbol" panose="05050102010706020507" pitchFamily="18" charset="2"/>
              <a:buChar char=""/>
              <a:tabLst>
                <a:tab pos="914400" algn="l"/>
              </a:tabLst>
            </a:pPr>
            <a:r>
              <a:rPr lang="en-US" sz="1200" b="1" kern="100" dirty="0">
                <a:effectLst/>
                <a:latin typeface="Times New Roman" panose="02020603050405020304" pitchFamily="18" charset="0"/>
                <a:ea typeface="Aptos" panose="020B0004020202020204" pitchFamily="34" charset="0"/>
                <a:cs typeface="Arial" panose="020B0604020202020204" pitchFamily="34" charset="0"/>
              </a:rPr>
              <a:t>Min(</a:t>
            </a:r>
            <a:r>
              <a:rPr lang="en-US" sz="1200" b="1" kern="100" dirty="0" err="1">
                <a:effectLst/>
                <a:latin typeface="Times New Roman" panose="02020603050405020304" pitchFamily="18" charset="0"/>
                <a:ea typeface="Aptos" panose="020B0004020202020204" pitchFamily="34" charset="0"/>
                <a:cs typeface="Arial" panose="020B0604020202020204" pitchFamily="34" charset="0"/>
              </a:rPr>
              <a:t>p.height_in_cms</a:t>
            </a:r>
            <a:r>
              <a:rPr lang="en-US" sz="1200" b="1" kern="100" dirty="0">
                <a:effectLst/>
                <a:latin typeface="Times New Roman" panose="02020603050405020304" pitchFamily="18" charset="0"/>
                <a:ea typeface="Aptos" panose="020B0004020202020204" pitchFamily="34" charset="0"/>
                <a:cs typeface="Arial" panose="020B0604020202020204" pitchFamily="34" charset="0"/>
              </a:rPr>
              <a:t>) AS </a:t>
            </a:r>
            <a:r>
              <a:rPr lang="en-US" sz="1200" b="1" kern="100" dirty="0" err="1">
                <a:effectLst/>
                <a:latin typeface="Times New Roman" panose="02020603050405020304" pitchFamily="18" charset="0"/>
                <a:ea typeface="Aptos" panose="020B0004020202020204" pitchFamily="34" charset="0"/>
                <a:cs typeface="Arial" panose="020B0604020202020204" pitchFamily="34" charset="0"/>
              </a:rPr>
              <a:t>Min_Height</a:t>
            </a:r>
            <a:r>
              <a:rPr lang="en-US" sz="1200" kern="100" dirty="0">
                <a:effectLst/>
                <a:latin typeface="Times New Roman" panose="02020603050405020304" pitchFamily="18" charset="0"/>
                <a:ea typeface="Aptos" panose="020B0004020202020204" pitchFamily="34" charset="0"/>
                <a:cs typeface="Arial" panose="020B0604020202020204" pitchFamily="34" charset="0"/>
              </a:rPr>
              <a:t>: Finds the minimum height of players for each position.</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50000"/>
              </a:lnSpc>
              <a:spcBef>
                <a:spcPts val="0"/>
              </a:spcBef>
              <a:spcAft>
                <a:spcPts val="0"/>
              </a:spcAft>
              <a:buSzPts val="1000"/>
              <a:buFont typeface="Symbol" panose="05050102010706020507" pitchFamily="18" charset="2"/>
              <a:buChar char=""/>
              <a:tabLst>
                <a:tab pos="914400" algn="l"/>
              </a:tabLst>
            </a:pPr>
            <a:r>
              <a:rPr lang="en-US" sz="1200" b="1" kern="100" dirty="0">
                <a:effectLst/>
                <a:latin typeface="Times New Roman" panose="02020603050405020304" pitchFamily="18" charset="0"/>
                <a:ea typeface="Aptos" panose="020B0004020202020204" pitchFamily="34" charset="0"/>
                <a:cs typeface="Arial" panose="020B0604020202020204" pitchFamily="34" charset="0"/>
              </a:rPr>
              <a:t>Max(</a:t>
            </a:r>
            <a:r>
              <a:rPr lang="en-US" sz="1200" b="1" kern="100" dirty="0" err="1">
                <a:effectLst/>
                <a:latin typeface="Times New Roman" panose="02020603050405020304" pitchFamily="18" charset="0"/>
                <a:ea typeface="Aptos" panose="020B0004020202020204" pitchFamily="34" charset="0"/>
                <a:cs typeface="Arial" panose="020B0604020202020204" pitchFamily="34" charset="0"/>
              </a:rPr>
              <a:t>p.height_in_cms</a:t>
            </a:r>
            <a:r>
              <a:rPr lang="en-US" sz="1200" b="1" kern="100" dirty="0">
                <a:effectLst/>
                <a:latin typeface="Times New Roman" panose="02020603050405020304" pitchFamily="18" charset="0"/>
                <a:ea typeface="Aptos" panose="020B0004020202020204" pitchFamily="34" charset="0"/>
                <a:cs typeface="Arial" panose="020B0604020202020204" pitchFamily="34" charset="0"/>
              </a:rPr>
              <a:t>) AS </a:t>
            </a:r>
            <a:r>
              <a:rPr lang="en-US" sz="1200" b="1" kern="100" dirty="0" err="1">
                <a:effectLst/>
                <a:latin typeface="Times New Roman" panose="02020603050405020304" pitchFamily="18" charset="0"/>
                <a:ea typeface="Aptos" panose="020B0004020202020204" pitchFamily="34" charset="0"/>
                <a:cs typeface="Arial" panose="020B0604020202020204" pitchFamily="34" charset="0"/>
              </a:rPr>
              <a:t>Max_Height</a:t>
            </a:r>
            <a:r>
              <a:rPr lang="en-US" sz="1200" kern="100" dirty="0">
                <a:effectLst/>
                <a:latin typeface="Times New Roman" panose="02020603050405020304" pitchFamily="18" charset="0"/>
                <a:ea typeface="Aptos" panose="020B0004020202020204" pitchFamily="34" charset="0"/>
                <a:cs typeface="Arial" panose="020B0604020202020204" pitchFamily="34" charset="0"/>
              </a:rPr>
              <a:t>: Finds the maximum height of players for each position.</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50000"/>
              </a:lnSpc>
              <a:spcBef>
                <a:spcPts val="0"/>
              </a:spcBef>
              <a:spcAft>
                <a:spcPts val="0"/>
              </a:spcAft>
              <a:tabLst>
                <a:tab pos="457200" algn="l"/>
              </a:tabLst>
            </a:pPr>
            <a:r>
              <a:rPr lang="en-US" sz="1200" b="1" kern="100" dirty="0">
                <a:effectLst/>
                <a:latin typeface="Times New Roman" panose="02020603050405020304" pitchFamily="18" charset="0"/>
                <a:ea typeface="Aptos" panose="020B0004020202020204" pitchFamily="34" charset="0"/>
                <a:cs typeface="Arial" panose="020B0604020202020204" pitchFamily="34" charset="0"/>
              </a:rPr>
              <a:t>From Clause</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50000"/>
              </a:lnSpc>
              <a:spcBef>
                <a:spcPts val="0"/>
              </a:spcBef>
              <a:spcAft>
                <a:spcPts val="0"/>
              </a:spcAft>
              <a:buSzPts val="1000"/>
              <a:buFont typeface="Symbol" panose="05050102010706020507" pitchFamily="18" charset="2"/>
              <a:buChar char=""/>
              <a:tabLst>
                <a:tab pos="914400" algn="l"/>
              </a:tabLst>
            </a:pPr>
            <a:r>
              <a:rPr lang="en-US" sz="1200" b="1" kern="100" dirty="0">
                <a:effectLst/>
                <a:latin typeface="Times New Roman" panose="02020603050405020304" pitchFamily="18" charset="0"/>
                <a:ea typeface="Aptos" panose="020B0004020202020204" pitchFamily="34" charset="0"/>
                <a:cs typeface="Arial" panose="020B0604020202020204" pitchFamily="34" charset="0"/>
              </a:rPr>
              <a:t>Players AS p</a:t>
            </a:r>
            <a:r>
              <a:rPr lang="en-US" sz="1200" kern="100" dirty="0">
                <a:effectLst/>
                <a:latin typeface="Times New Roman" panose="02020603050405020304" pitchFamily="18" charset="0"/>
                <a:ea typeface="Aptos" panose="020B0004020202020204" pitchFamily="34" charset="0"/>
                <a:cs typeface="Arial" panose="020B0604020202020204" pitchFamily="34" charset="0"/>
              </a:rPr>
              <a:t>: Specifies the table (Players) and its alias (p) from which to retrieve data.</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50000"/>
              </a:lnSpc>
              <a:spcBef>
                <a:spcPts val="0"/>
              </a:spcBef>
              <a:spcAft>
                <a:spcPts val="0"/>
              </a:spcAft>
              <a:tabLst>
                <a:tab pos="457200" algn="l"/>
              </a:tabLst>
            </a:pPr>
            <a:r>
              <a:rPr lang="en-US" sz="1200" b="1" kern="100" dirty="0">
                <a:effectLst/>
                <a:latin typeface="Times New Roman" panose="02020603050405020304" pitchFamily="18" charset="0"/>
                <a:ea typeface="Aptos" panose="020B0004020202020204" pitchFamily="34" charset="0"/>
                <a:cs typeface="Arial" panose="020B0604020202020204" pitchFamily="34" charset="0"/>
              </a:rPr>
              <a:t>Group By Clause</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50000"/>
              </a:lnSpc>
              <a:spcBef>
                <a:spcPts val="0"/>
              </a:spcBef>
              <a:spcAft>
                <a:spcPts val="800"/>
              </a:spcAft>
              <a:buSzPts val="1000"/>
              <a:buFont typeface="Symbol" panose="05050102010706020507" pitchFamily="18" charset="2"/>
              <a:buChar char=""/>
              <a:tabLst>
                <a:tab pos="914400" algn="l"/>
              </a:tabLst>
            </a:pPr>
            <a:r>
              <a:rPr lang="en-US" sz="1200" b="1" kern="100" dirty="0" err="1">
                <a:effectLst/>
                <a:latin typeface="Times New Roman" panose="02020603050405020304" pitchFamily="18" charset="0"/>
                <a:ea typeface="Aptos" panose="020B0004020202020204" pitchFamily="34" charset="0"/>
                <a:cs typeface="Arial" panose="020B0604020202020204" pitchFamily="34" charset="0"/>
              </a:rPr>
              <a:t>p.Position</a:t>
            </a:r>
            <a:r>
              <a:rPr lang="en-US" sz="1200" kern="100" dirty="0">
                <a:effectLst/>
                <a:latin typeface="Times New Roman" panose="02020603050405020304" pitchFamily="18" charset="0"/>
                <a:ea typeface="Aptos" panose="020B0004020202020204" pitchFamily="34" charset="0"/>
                <a:cs typeface="Arial" panose="020B0604020202020204" pitchFamily="34" charset="0"/>
              </a:rPr>
              <a:t>: Groups the results by the position of the players to calculate the aggregated statistics for each position.</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3340521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u="sng" kern="100" dirty="0" err="1">
                <a:solidFill>
                  <a:srgbClr val="467886"/>
                </a:solidFill>
                <a:effectLst/>
                <a:latin typeface="Times New Roman" panose="02020603050405020304" pitchFamily="18" charset="0"/>
                <a:ea typeface="Aptos" panose="020B0004020202020204" pitchFamily="34" charset="0"/>
                <a:cs typeface="Arial" panose="020B0604020202020204" pitchFamily="34" charset="0"/>
                <a:hlinkClick r:id="rId3"/>
              </a:rPr>
              <a:t>Jupyter</a:t>
            </a:r>
            <a:r>
              <a:rPr lang="en-US" sz="1800" b="1" u="sng" kern="100" dirty="0">
                <a:solidFill>
                  <a:srgbClr val="467886"/>
                </a:solidFill>
                <a:effectLst/>
                <a:latin typeface="Times New Roman" panose="02020603050405020304" pitchFamily="18" charset="0"/>
                <a:ea typeface="Aptos" panose="020B0004020202020204" pitchFamily="34" charset="0"/>
                <a:cs typeface="Arial" panose="020B0604020202020204" pitchFamily="34" charset="0"/>
                <a:hlinkClick r:id="rId3"/>
              </a:rPr>
              <a:t> Notebook</a:t>
            </a:r>
            <a:r>
              <a:rPr lang="en-US" sz="1800" u="sng" kern="100" dirty="0">
                <a:solidFill>
                  <a:srgbClr val="467886"/>
                </a:solidFill>
                <a:effectLst/>
                <a:latin typeface="Times New Roman" panose="02020603050405020304" pitchFamily="18" charset="0"/>
                <a:ea typeface="Aptos" panose="020B0004020202020204" pitchFamily="34" charset="0"/>
                <a:cs typeface="Arial" panose="020B0604020202020204" pitchFamily="34" charset="0"/>
                <a:hlinkClick r:id="rId3"/>
              </a:rPr>
              <a:t> </a:t>
            </a:r>
            <a:r>
              <a:rPr lang="en-US" sz="1800" u="sng" kern="100" dirty="0">
                <a:solidFill>
                  <a:srgbClr val="467886"/>
                </a:solidFill>
                <a:effectLst/>
                <a:latin typeface="Times New Roman" panose="02020603050405020304" pitchFamily="18" charset="0"/>
                <a:ea typeface="Aptos" panose="020B0004020202020204" pitchFamily="34" charset="0"/>
                <a:cs typeface="Arial" panose="020B0604020202020204" pitchFamily="34" charset="0"/>
              </a:rPr>
              <a:t> </a:t>
            </a:r>
            <a:r>
              <a:rPr lang="en-US" sz="1800" kern="100" dirty="0">
                <a:effectLst/>
                <a:latin typeface="Times New Roman" panose="02020603050405020304" pitchFamily="18" charset="0"/>
                <a:ea typeface="Aptos" panose="020B0004020202020204" pitchFamily="34" charset="0"/>
                <a:cs typeface="Arial" panose="020B0604020202020204" pitchFamily="34" charset="0"/>
              </a:rPr>
              <a:t>is an interactive web application for creating and sharing computational documents, combining code, narrative text, equations, and visualizations.</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endParaRPr lang="en-US" b="0" dirty="0"/>
          </a:p>
          <a:p>
            <a:r>
              <a:rPr lang="en-US" b="0" dirty="0"/>
              <a:t>the front-end web page allows data scientists to enter programming code or text in rectangular "cells." The browser then passes the code to the back-end kernel which runs the code and returns the results</a:t>
            </a:r>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3773200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rtl="0">
              <a:lnSpc>
                <a:spcPct val="150000"/>
              </a:lnSpc>
              <a:spcBef>
                <a:spcPts val="0"/>
              </a:spcBef>
              <a:spcAft>
                <a:spcPts val="0"/>
              </a:spcAft>
              <a:tabLst>
                <a:tab pos="457200" algn="l"/>
              </a:tabLst>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import requests:</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50000"/>
              </a:lnSpc>
              <a:spcBef>
                <a:spcPts val="0"/>
              </a:spcBef>
              <a:spcAft>
                <a:spcPts val="0"/>
              </a:spcAft>
              <a:buSzPts val="1000"/>
              <a:buFont typeface="Symbol" panose="05050102010706020507" pitchFamily="18" charset="2"/>
              <a:buChar char=""/>
              <a:tabLst>
                <a:tab pos="914400" algn="l"/>
              </a:tabLst>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This imports the </a:t>
            </a:r>
            <a:r>
              <a:rPr lang="en-US" sz="1200" b="1" kern="100" dirty="0">
                <a:effectLst/>
                <a:latin typeface="Times New Roman" panose="02020603050405020304" pitchFamily="18" charset="0"/>
                <a:ea typeface="Aptos" panose="020B0004020202020204" pitchFamily="34" charset="0"/>
                <a:cs typeface="Arial" panose="020B0604020202020204" pitchFamily="34" charset="0"/>
              </a:rPr>
              <a:t>requests</a:t>
            </a:r>
            <a:r>
              <a:rPr lang="en-US" sz="1200" kern="100" dirty="0">
                <a:effectLst/>
                <a:latin typeface="Times New Roman" panose="02020603050405020304" pitchFamily="18" charset="0"/>
                <a:ea typeface="Aptos" panose="020B0004020202020204" pitchFamily="34" charset="0"/>
                <a:cs typeface="Arial" panose="020B0604020202020204" pitchFamily="34" charset="0"/>
              </a:rPr>
              <a:t> library, which is used to send HTTP requests in Python. It allows you to fetch the content of web pages.</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50000"/>
              </a:lnSpc>
              <a:spcBef>
                <a:spcPts val="0"/>
              </a:spcBef>
              <a:spcAft>
                <a:spcPts val="0"/>
              </a:spcAft>
              <a:tabLst>
                <a:tab pos="457200" algn="l"/>
              </a:tabLst>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from bs4 import </a:t>
            </a:r>
            <a:r>
              <a:rPr lang="en-US" sz="1200" kern="100" dirty="0" err="1">
                <a:effectLst/>
                <a:latin typeface="Times New Roman" panose="02020603050405020304" pitchFamily="18" charset="0"/>
                <a:ea typeface="Aptos" panose="020B0004020202020204" pitchFamily="34" charset="0"/>
                <a:cs typeface="Arial" panose="020B0604020202020204" pitchFamily="34" charset="0"/>
              </a:rPr>
              <a:t>BeautifulSoup</a:t>
            </a:r>
            <a:r>
              <a:rPr lang="en-US" sz="1200" kern="100" dirty="0">
                <a:effectLst/>
                <a:latin typeface="Times New Roman" panose="02020603050405020304" pitchFamily="18" charset="0"/>
                <a:ea typeface="Aptos" panose="020B0004020202020204" pitchFamily="34" charset="0"/>
                <a:cs typeface="Arial" panose="020B0604020202020204" pitchFamily="34" charset="0"/>
              </a:rPr>
              <a:t>:</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50000"/>
              </a:lnSpc>
              <a:spcBef>
                <a:spcPts val="0"/>
              </a:spcBef>
              <a:spcAft>
                <a:spcPts val="0"/>
              </a:spcAft>
              <a:buSzPts val="1000"/>
              <a:buFont typeface="Symbol" panose="05050102010706020507" pitchFamily="18" charset="2"/>
              <a:buChar char=""/>
              <a:tabLst>
                <a:tab pos="914400" algn="l"/>
              </a:tabLst>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This imports the </a:t>
            </a:r>
            <a:r>
              <a:rPr lang="en-US" sz="1200" b="1" kern="100" dirty="0" err="1">
                <a:effectLst/>
                <a:latin typeface="Times New Roman" panose="02020603050405020304" pitchFamily="18" charset="0"/>
                <a:ea typeface="Aptos" panose="020B0004020202020204" pitchFamily="34" charset="0"/>
                <a:cs typeface="Arial" panose="020B0604020202020204" pitchFamily="34" charset="0"/>
              </a:rPr>
              <a:t>BeautifulSoup</a:t>
            </a:r>
            <a:r>
              <a:rPr lang="en-US" sz="1200" kern="100" dirty="0">
                <a:effectLst/>
                <a:latin typeface="Times New Roman" panose="02020603050405020304" pitchFamily="18" charset="0"/>
                <a:ea typeface="Aptos" panose="020B0004020202020204" pitchFamily="34" charset="0"/>
                <a:cs typeface="Arial" panose="020B0604020202020204" pitchFamily="34" charset="0"/>
              </a:rPr>
              <a:t> class from the </a:t>
            </a:r>
            <a:r>
              <a:rPr lang="en-US" sz="1200" b="1" kern="100" dirty="0">
                <a:effectLst/>
                <a:latin typeface="Times New Roman" panose="02020603050405020304" pitchFamily="18" charset="0"/>
                <a:ea typeface="Aptos" panose="020B0004020202020204" pitchFamily="34" charset="0"/>
                <a:cs typeface="Arial" panose="020B0604020202020204" pitchFamily="34" charset="0"/>
              </a:rPr>
              <a:t>bs4</a:t>
            </a:r>
            <a:r>
              <a:rPr lang="en-US" sz="1200" kern="100" dirty="0">
                <a:effectLst/>
                <a:latin typeface="Times New Roman" panose="02020603050405020304" pitchFamily="18" charset="0"/>
                <a:ea typeface="Aptos" panose="020B0004020202020204" pitchFamily="34" charset="0"/>
                <a:cs typeface="Arial" panose="020B0604020202020204" pitchFamily="34" charset="0"/>
              </a:rPr>
              <a:t> (Beautiful Soup) library, which is used for parsing HTML and XML documents. It helps in extracting data from web pages in a hierarchical and readable manner.</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50000"/>
              </a:lnSpc>
              <a:spcBef>
                <a:spcPts val="0"/>
              </a:spcBef>
              <a:spcAft>
                <a:spcPts val="0"/>
              </a:spcAft>
              <a:tabLst>
                <a:tab pos="457200" algn="l"/>
              </a:tabLst>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import pandas as pd:</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457200" marR="0" lvl="1" indent="0">
              <a:lnSpc>
                <a:spcPct val="150000"/>
              </a:lnSpc>
              <a:spcBef>
                <a:spcPts val="0"/>
              </a:spcBef>
              <a:spcAft>
                <a:spcPts val="800"/>
              </a:spcAft>
              <a:buFont typeface="+mj-lt"/>
              <a:buNone/>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Pandas is a powerful data manipulation and analysis library in Python. It provides data structures like </a:t>
            </a:r>
            <a:r>
              <a:rPr lang="en-US" sz="1200" kern="100" dirty="0" err="1">
                <a:effectLst/>
                <a:latin typeface="Times New Roman" panose="02020603050405020304" pitchFamily="18" charset="0"/>
                <a:ea typeface="Aptos" panose="020B0004020202020204" pitchFamily="34" charset="0"/>
                <a:cs typeface="Arial" panose="020B0604020202020204" pitchFamily="34" charset="0"/>
              </a:rPr>
              <a:t>DataFrames</a:t>
            </a:r>
            <a:r>
              <a:rPr lang="en-US" sz="1200" kern="100" dirty="0">
                <a:effectLst/>
                <a:latin typeface="Times New Roman" panose="02020603050405020304" pitchFamily="18" charset="0"/>
                <a:ea typeface="Aptos" panose="020B0004020202020204" pitchFamily="34" charset="0"/>
                <a:cs typeface="Arial" panose="020B0604020202020204" pitchFamily="34" charset="0"/>
              </a:rPr>
              <a:t> that are useful for handling and analyzing structured data.</a:t>
            </a:r>
          </a:p>
          <a:p>
            <a:pPr marL="457200" marR="0" lvl="1" indent="0">
              <a:lnSpc>
                <a:spcPct val="150000"/>
              </a:lnSpc>
              <a:spcBef>
                <a:spcPts val="0"/>
              </a:spcBef>
              <a:spcAft>
                <a:spcPts val="800"/>
              </a:spcAft>
              <a:buFont typeface="+mj-lt"/>
              <a:buNone/>
            </a:pPr>
            <a:endParaRPr lang="en-US" sz="1200" kern="100" dirty="0">
              <a:effectLst/>
              <a:latin typeface="Times New Roman" panose="02020603050405020304" pitchFamily="18" charset="0"/>
              <a:ea typeface="Aptos" panose="020B0004020202020204" pitchFamily="34" charset="0"/>
              <a:cs typeface="Arial" panose="020B0604020202020204" pitchFamily="34" charset="0"/>
            </a:endParaRPr>
          </a:p>
          <a:p>
            <a:pPr marL="457200" marR="0" lvl="1" indent="0">
              <a:lnSpc>
                <a:spcPct val="150000"/>
              </a:lnSpc>
              <a:spcBef>
                <a:spcPts val="0"/>
              </a:spcBef>
              <a:spcAft>
                <a:spcPts val="800"/>
              </a:spcAft>
              <a:buFont typeface="+mj-lt"/>
              <a:buNone/>
            </a:pP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rtl="0">
              <a:lnSpc>
                <a:spcPct val="150000"/>
              </a:lnSpc>
              <a:spcBef>
                <a:spcPts val="0"/>
              </a:spcBef>
              <a:spcAft>
                <a:spcPts val="0"/>
              </a:spcAft>
              <a:tabLst>
                <a:tab pos="457200" algn="l"/>
              </a:tabLst>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Set Headers:</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15000"/>
              </a:lnSpc>
              <a:spcBef>
                <a:spcPts val="0"/>
              </a:spcBef>
              <a:spcAft>
                <a:spcPts val="0"/>
              </a:spcAft>
              <a:buSzPts val="1000"/>
              <a:buFont typeface="Symbol" panose="05050102010706020507" pitchFamily="18" charset="2"/>
              <a:buChar char=""/>
              <a:tabLst>
                <a:tab pos="914400" algn="l"/>
              </a:tabLst>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Sets a custom User-Agent header to mimic a real web browser.</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914400" marR="0">
              <a:lnSpc>
                <a:spcPct val="115000"/>
              </a:lnSpc>
              <a:spcBef>
                <a:spcPts val="0"/>
              </a:spcBef>
              <a:spcAft>
                <a:spcPts val="0"/>
              </a:spcAft>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(here I used my real user agent, Peter Bou </a:t>
            </a:r>
            <a:r>
              <a:rPr lang="en-US" sz="1200" kern="100" dirty="0" err="1">
                <a:effectLst/>
                <a:latin typeface="Times New Roman" panose="02020603050405020304" pitchFamily="18" charset="0"/>
                <a:ea typeface="Aptos" panose="020B0004020202020204" pitchFamily="34" charset="0"/>
                <a:cs typeface="Arial" panose="020B0604020202020204" pitchFamily="34" charset="0"/>
              </a:rPr>
              <a:t>Ghannam</a:t>
            </a:r>
            <a:r>
              <a:rPr lang="en-US" sz="1200" kern="100" dirty="0">
                <a:effectLst/>
                <a:latin typeface="Times New Roman" panose="02020603050405020304" pitchFamily="18" charset="0"/>
                <a:ea typeface="Aptos" panose="020B0004020202020204" pitchFamily="34" charset="0"/>
                <a:cs typeface="Arial" panose="020B0604020202020204" pitchFamily="34" charset="0"/>
              </a:rPr>
              <a:t>)</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914400" marR="0">
              <a:lnSpc>
                <a:spcPct val="115000"/>
              </a:lnSpc>
              <a:spcBef>
                <a:spcPts val="0"/>
              </a:spcBef>
              <a:spcAft>
                <a:spcPts val="0"/>
              </a:spcAft>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 </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50000"/>
              </a:lnSpc>
              <a:spcBef>
                <a:spcPts val="0"/>
              </a:spcBef>
              <a:spcAft>
                <a:spcPts val="0"/>
              </a:spcAft>
              <a:tabLst>
                <a:tab pos="457200" algn="l"/>
              </a:tabLst>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Define the Page URL:</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50000"/>
              </a:lnSpc>
              <a:spcBef>
                <a:spcPts val="0"/>
              </a:spcBef>
              <a:spcAft>
                <a:spcPts val="800"/>
              </a:spcAft>
              <a:buSzPts val="1000"/>
              <a:buFont typeface="Symbol" panose="05050102010706020507" pitchFamily="18" charset="2"/>
              <a:buChar char=""/>
              <a:tabLst>
                <a:tab pos="914400" algn="l"/>
              </a:tabLst>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Specifies the URL of the web page to scrape.</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endParaRPr lang="en-US" dirty="0"/>
          </a:p>
          <a:p>
            <a:pPr marL="342900" marR="0" lvl="0" indent="-342900">
              <a:lnSpc>
                <a:spcPct val="150000"/>
              </a:lnSpc>
              <a:spcBef>
                <a:spcPts val="0"/>
              </a:spcBef>
              <a:spcAft>
                <a:spcPts val="0"/>
              </a:spcAft>
              <a:tabLst>
                <a:tab pos="457200" algn="l"/>
              </a:tabLst>
            </a:pPr>
            <a:r>
              <a:rPr lang="en-US" sz="1200" kern="100" dirty="0" err="1">
                <a:effectLst/>
                <a:latin typeface="Times New Roman" panose="02020603050405020304" pitchFamily="18" charset="0"/>
                <a:ea typeface="Aptos" panose="020B0004020202020204" pitchFamily="34" charset="0"/>
                <a:cs typeface="Arial" panose="020B0604020202020204" pitchFamily="34" charset="0"/>
              </a:rPr>
              <a:t>pageTree</a:t>
            </a:r>
            <a:r>
              <a:rPr lang="en-US" sz="1200" kern="100" dirty="0">
                <a:effectLst/>
                <a:latin typeface="Times New Roman" panose="02020603050405020304" pitchFamily="18" charset="0"/>
                <a:ea typeface="Aptos" panose="020B0004020202020204" pitchFamily="34" charset="0"/>
                <a:cs typeface="Arial" panose="020B0604020202020204" pitchFamily="34" charset="0"/>
              </a:rPr>
              <a:t> = </a:t>
            </a:r>
            <a:r>
              <a:rPr lang="en-US" sz="1200" kern="100" dirty="0" err="1">
                <a:effectLst/>
                <a:latin typeface="Times New Roman" panose="02020603050405020304" pitchFamily="18" charset="0"/>
                <a:ea typeface="Aptos" panose="020B0004020202020204" pitchFamily="34" charset="0"/>
                <a:cs typeface="Arial" panose="020B0604020202020204" pitchFamily="34" charset="0"/>
              </a:rPr>
              <a:t>requests.get</a:t>
            </a:r>
            <a:r>
              <a:rPr lang="en-US" sz="1200" kern="100" dirty="0">
                <a:effectLst/>
                <a:latin typeface="Times New Roman" panose="02020603050405020304" pitchFamily="18" charset="0"/>
                <a:ea typeface="Aptos" panose="020B0004020202020204" pitchFamily="34" charset="0"/>
                <a:cs typeface="Arial" panose="020B0604020202020204" pitchFamily="34" charset="0"/>
              </a:rPr>
              <a:t>(page, headers=headers)</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15000"/>
              </a:lnSpc>
              <a:spcBef>
                <a:spcPts val="0"/>
              </a:spcBef>
              <a:spcAft>
                <a:spcPts val="0"/>
              </a:spcAft>
              <a:buSzPts val="1000"/>
              <a:buFont typeface="Symbol" panose="05050102010706020507" pitchFamily="18" charset="2"/>
              <a:buChar char=""/>
              <a:tabLst>
                <a:tab pos="914400" algn="l"/>
              </a:tabLst>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Sends an HTTP GET request to the URL with the custom headers.</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914400" marR="0">
              <a:lnSpc>
                <a:spcPct val="115000"/>
              </a:lnSpc>
              <a:spcBef>
                <a:spcPts val="0"/>
              </a:spcBef>
              <a:spcAft>
                <a:spcPts val="0"/>
              </a:spcAft>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 </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50000"/>
              </a:lnSpc>
              <a:spcBef>
                <a:spcPts val="0"/>
              </a:spcBef>
              <a:spcAft>
                <a:spcPts val="800"/>
              </a:spcAft>
              <a:tabLst>
                <a:tab pos="457200" algn="l"/>
              </a:tabLst>
            </a:pPr>
            <a:r>
              <a:rPr lang="en-US" sz="1200" kern="100" dirty="0" err="1">
                <a:effectLst/>
                <a:latin typeface="Times New Roman" panose="02020603050405020304" pitchFamily="18" charset="0"/>
                <a:ea typeface="Aptos" panose="020B0004020202020204" pitchFamily="34" charset="0"/>
                <a:cs typeface="Arial" panose="020B0604020202020204" pitchFamily="34" charset="0"/>
              </a:rPr>
              <a:t>pageSoup</a:t>
            </a:r>
            <a:r>
              <a:rPr lang="en-US" sz="1200" kern="100" dirty="0">
                <a:effectLst/>
                <a:latin typeface="Times New Roman" panose="02020603050405020304" pitchFamily="18" charset="0"/>
                <a:ea typeface="Aptos" panose="020B0004020202020204" pitchFamily="34" charset="0"/>
                <a:cs typeface="Arial" panose="020B0604020202020204" pitchFamily="34" charset="0"/>
              </a:rPr>
              <a:t> = </a:t>
            </a:r>
            <a:r>
              <a:rPr lang="en-US" sz="1200" kern="100" dirty="0" err="1">
                <a:effectLst/>
                <a:latin typeface="Times New Roman" panose="02020603050405020304" pitchFamily="18" charset="0"/>
                <a:ea typeface="Aptos" panose="020B0004020202020204" pitchFamily="34" charset="0"/>
                <a:cs typeface="Arial" panose="020B0604020202020204" pitchFamily="34" charset="0"/>
              </a:rPr>
              <a:t>BeautifulSoup</a:t>
            </a:r>
            <a:r>
              <a:rPr lang="en-US" sz="1200" kern="100" dirty="0">
                <a:effectLst/>
                <a:latin typeface="Times New Roman" panose="02020603050405020304" pitchFamily="18" charset="0"/>
                <a:ea typeface="Aptos" panose="020B0004020202020204" pitchFamily="34" charset="0"/>
                <a:cs typeface="Arial" panose="020B0604020202020204" pitchFamily="34" charset="0"/>
              </a:rPr>
              <a:t>(</a:t>
            </a:r>
            <a:r>
              <a:rPr lang="en-US" sz="1200" kern="100" dirty="0" err="1">
                <a:effectLst/>
                <a:latin typeface="Times New Roman" panose="02020603050405020304" pitchFamily="18" charset="0"/>
                <a:ea typeface="Aptos" panose="020B0004020202020204" pitchFamily="34" charset="0"/>
                <a:cs typeface="Arial" panose="020B0604020202020204" pitchFamily="34" charset="0"/>
              </a:rPr>
              <a:t>pageTree.content</a:t>
            </a:r>
            <a:r>
              <a:rPr lang="en-US" sz="1200" kern="100" dirty="0">
                <a:effectLst/>
                <a:latin typeface="Times New Roman" panose="02020603050405020304" pitchFamily="18" charset="0"/>
                <a:ea typeface="Aptos" panose="020B0004020202020204" pitchFamily="34" charset="0"/>
                <a:cs typeface="Arial" panose="020B0604020202020204" pitchFamily="34" charset="0"/>
              </a:rPr>
              <a:t>, '</a:t>
            </a:r>
            <a:r>
              <a:rPr lang="en-US" sz="1200" kern="100" dirty="0" err="1">
                <a:effectLst/>
                <a:latin typeface="Times New Roman" panose="02020603050405020304" pitchFamily="18" charset="0"/>
                <a:ea typeface="Aptos" panose="020B0004020202020204" pitchFamily="34" charset="0"/>
                <a:cs typeface="Arial" panose="020B0604020202020204" pitchFamily="34" charset="0"/>
              </a:rPr>
              <a:t>html.parser</a:t>
            </a:r>
            <a:r>
              <a:rPr lang="en-US" sz="1200" kern="100" dirty="0">
                <a:effectLst/>
                <a:latin typeface="Times New Roman" panose="02020603050405020304" pitchFamily="18" charset="0"/>
                <a:ea typeface="Aptos" panose="020B0004020202020204" pitchFamily="34" charset="0"/>
                <a:cs typeface="Arial" panose="020B0604020202020204" pitchFamily="34" charset="0"/>
              </a:rPr>
              <a:t>')</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50000"/>
              </a:lnSpc>
              <a:spcBef>
                <a:spcPts val="0"/>
              </a:spcBef>
              <a:spcAft>
                <a:spcPts val="800"/>
              </a:spcAft>
              <a:buSzPts val="1000"/>
              <a:buFont typeface="Symbol" panose="05050102010706020507" pitchFamily="18" charset="2"/>
              <a:buChar char=""/>
              <a:tabLst>
                <a:tab pos="914400" algn="l"/>
              </a:tabLst>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Parses the HTML content of the fetched page using </a:t>
            </a:r>
            <a:r>
              <a:rPr lang="en-US" sz="1200" kern="100" dirty="0" err="1">
                <a:effectLst/>
                <a:latin typeface="Times New Roman" panose="02020603050405020304" pitchFamily="18" charset="0"/>
                <a:ea typeface="Aptos" panose="020B0004020202020204" pitchFamily="34" charset="0"/>
                <a:cs typeface="Arial" panose="020B0604020202020204" pitchFamily="34" charset="0"/>
              </a:rPr>
              <a:t>BeautifulSoup</a:t>
            </a:r>
            <a:r>
              <a:rPr lang="en-US" sz="1200" kern="100" dirty="0">
                <a:effectLst/>
                <a:latin typeface="Times New Roman" panose="02020603050405020304" pitchFamily="18" charset="0"/>
                <a:ea typeface="Aptos" panose="020B0004020202020204" pitchFamily="34" charset="0"/>
                <a:cs typeface="Arial" panose="020B0604020202020204" pitchFamily="34" charset="0"/>
              </a:rPr>
              <a:t>.</a:t>
            </a:r>
          </a:p>
          <a:p>
            <a:pPr marL="742950" marR="0" lvl="1" indent="-285750">
              <a:lnSpc>
                <a:spcPct val="150000"/>
              </a:lnSpc>
              <a:spcBef>
                <a:spcPts val="0"/>
              </a:spcBef>
              <a:spcAft>
                <a:spcPts val="800"/>
              </a:spcAft>
              <a:buSzPts val="1000"/>
              <a:buFont typeface="Symbol" panose="05050102010706020507" pitchFamily="18" charset="2"/>
              <a:buChar char=""/>
              <a:tabLst>
                <a:tab pos="914400" algn="l"/>
              </a:tabLst>
            </a:pPr>
            <a:endParaRPr lang="en-US" sz="1200" kern="100" dirty="0">
              <a:effectLst/>
              <a:latin typeface="Times New Roman" panose="02020603050405020304" pitchFamily="18" charset="0"/>
              <a:ea typeface="Aptos" panose="020B0004020202020204" pitchFamily="34" charset="0"/>
              <a:cs typeface="Arial" panose="020B0604020202020204" pitchFamily="34" charset="0"/>
            </a:endParaRPr>
          </a:p>
          <a:p>
            <a:pPr marL="457200" marR="0" lvl="1" indent="0">
              <a:lnSpc>
                <a:spcPct val="150000"/>
              </a:lnSpc>
              <a:spcBef>
                <a:spcPts val="0"/>
              </a:spcBef>
              <a:spcAft>
                <a:spcPts val="800"/>
              </a:spcAft>
              <a:buSzPts val="1000"/>
              <a:buFont typeface="Symbol" panose="05050102010706020507" pitchFamily="18" charset="2"/>
              <a:buNone/>
              <a:tabLst>
                <a:tab pos="914400" algn="l"/>
              </a:tabLst>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Next we create arrays to hold information</a:t>
            </a:r>
          </a:p>
          <a:p>
            <a:pPr marL="457200" marR="0" lvl="1" indent="0">
              <a:lnSpc>
                <a:spcPct val="150000"/>
              </a:lnSpc>
              <a:spcBef>
                <a:spcPts val="0"/>
              </a:spcBef>
              <a:spcAft>
                <a:spcPts val="800"/>
              </a:spcAft>
              <a:buSzPts val="1000"/>
              <a:buFont typeface="Symbol" panose="05050102010706020507" pitchFamily="18" charset="2"/>
              <a:buNone/>
              <a:tabLst>
                <a:tab pos="914400" algn="l"/>
              </a:tabLst>
            </a:pPr>
            <a:endParaRPr lang="en-US" sz="1200" kern="100" dirty="0">
              <a:effectLst/>
              <a:latin typeface="Times New Roman" panose="02020603050405020304" pitchFamily="18" charset="0"/>
              <a:ea typeface="Aptos" panose="020B0004020202020204" pitchFamily="34" charset="0"/>
              <a:cs typeface="Arial" panose="020B0604020202020204" pitchFamily="34" charset="0"/>
            </a:endParaRPr>
          </a:p>
          <a:p>
            <a:pPr marL="0" marR="0" lvl="0" indent="0">
              <a:lnSpc>
                <a:spcPct val="150000"/>
              </a:lnSpc>
              <a:spcBef>
                <a:spcPts val="0"/>
              </a:spcBef>
              <a:spcAft>
                <a:spcPts val="800"/>
              </a:spcAft>
              <a:buSzPts val="1000"/>
              <a:buFont typeface="Symbol" panose="05050102010706020507" pitchFamily="18" charset="2"/>
              <a:buNone/>
              <a:tabLst>
                <a:tab pos="914400" algn="l"/>
              </a:tabLst>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Fourth cell</a:t>
            </a:r>
          </a:p>
          <a:p>
            <a:pPr marL="457200" marR="0" lvl="1" indent="0">
              <a:lnSpc>
                <a:spcPct val="150000"/>
              </a:lnSpc>
              <a:spcBef>
                <a:spcPts val="0"/>
              </a:spcBef>
              <a:spcAft>
                <a:spcPts val="800"/>
              </a:spcAft>
              <a:buSzPts val="1000"/>
              <a:buFont typeface="Symbol" panose="05050102010706020507" pitchFamily="18" charset="2"/>
              <a:buNone/>
              <a:tabLst>
                <a:tab pos="914400" algn="l"/>
              </a:tabLst>
            </a:pPr>
            <a:endParaRPr lang="en-US" sz="1200" kern="100" dirty="0">
              <a:effectLst/>
              <a:latin typeface="Times New Roman" panose="02020603050405020304" pitchFamily="18" charset="0"/>
              <a:ea typeface="Aptos" panose="020B0004020202020204" pitchFamily="34" charset="0"/>
              <a:cs typeface="Arial" panose="020B0604020202020204" pitchFamily="34" charset="0"/>
            </a:endParaRPr>
          </a:p>
          <a:p>
            <a:pPr marL="457200" marR="0" lvl="1" indent="0" algn="l" defTabSz="914400" rtl="0" eaLnBrk="1" fontAlgn="auto" latinLnBrk="0" hangingPunct="1">
              <a:lnSpc>
                <a:spcPct val="150000"/>
              </a:lnSpc>
              <a:spcBef>
                <a:spcPts val="0"/>
              </a:spcBef>
              <a:spcAft>
                <a:spcPts val="800"/>
              </a:spcAft>
              <a:buClrTx/>
              <a:buSzPts val="1000"/>
              <a:buFont typeface="Symbol" panose="05050102010706020507" pitchFamily="18" charset="2"/>
              <a:buNone/>
              <a:tabLst>
                <a:tab pos="914400" algn="l"/>
              </a:tabLst>
              <a:defRPr/>
            </a:pPr>
            <a:r>
              <a:rPr lang="en-US" sz="1800" kern="100" dirty="0">
                <a:effectLst/>
                <a:latin typeface="Times New Roman" panose="02020603050405020304" pitchFamily="18" charset="0"/>
                <a:ea typeface="Aptos" panose="020B0004020202020204" pitchFamily="34" charset="0"/>
                <a:cs typeface="Arial" panose="020B0604020202020204" pitchFamily="34" charset="0"/>
              </a:rPr>
              <a:t>. It finds and stores these elements based on their respective HTML tags and classes for further processing.</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457200" marR="0" lvl="1" indent="0">
              <a:lnSpc>
                <a:spcPct val="150000"/>
              </a:lnSpc>
              <a:spcBef>
                <a:spcPts val="0"/>
              </a:spcBef>
              <a:spcAft>
                <a:spcPts val="800"/>
              </a:spcAft>
              <a:buSzPts val="1000"/>
              <a:buFont typeface="Symbol" panose="05050102010706020507" pitchFamily="18" charset="2"/>
              <a:buNone/>
              <a:tabLst>
                <a:tab pos="914400" algn="l"/>
              </a:tabLst>
            </a:pPr>
            <a:endParaRPr lang="en-US" sz="1200" kern="100" dirty="0">
              <a:effectLst/>
              <a:latin typeface="Times New Roman" panose="02020603050405020304" pitchFamily="18" charset="0"/>
              <a:ea typeface="Aptos" panose="020B0004020202020204" pitchFamily="34" charset="0"/>
              <a:cs typeface="Arial" panose="020B0604020202020204" pitchFamily="34" charset="0"/>
            </a:endParaRPr>
          </a:p>
          <a:p>
            <a:pPr marL="457200" marR="0" lvl="1" indent="0">
              <a:lnSpc>
                <a:spcPct val="150000"/>
              </a:lnSpc>
              <a:spcBef>
                <a:spcPts val="0"/>
              </a:spcBef>
              <a:spcAft>
                <a:spcPts val="800"/>
              </a:spcAft>
              <a:buSzPts val="1000"/>
              <a:buFont typeface="Symbol" panose="05050102010706020507" pitchFamily="18" charset="2"/>
              <a:buNone/>
              <a:tabLst>
                <a:tab pos="914400" algn="l"/>
              </a:tabLst>
            </a:pP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33390064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sv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0.xml"/><Relationship Id="rId5" Type="http://schemas.openxmlformats.org/officeDocument/2006/relationships/image" Target="../media/image18.png"/><Relationship Id="rId4" Type="http://schemas.openxmlformats.org/officeDocument/2006/relationships/image" Target="../media/image43.png"/></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18.png"/><Relationship Id="rId4" Type="http://schemas.openxmlformats.org/officeDocument/2006/relationships/image" Target="../media/image45.png"/></Relationships>
</file>

<file path=ppt/slides/_rels/slide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18.png"/><Relationship Id="rId4" Type="http://schemas.openxmlformats.org/officeDocument/2006/relationships/image" Target="../media/image47.png"/></Relationships>
</file>

<file path=ppt/slides/_rels/slide13.xml.rels><?xml version="1.0" encoding="UTF-8" standalone="yes"?>
<Relationships xmlns="http://schemas.openxmlformats.org/package/2006/relationships"><Relationship Id="rId3" Type="http://schemas.openxmlformats.org/officeDocument/2006/relationships/hyperlink" Target="https://www.transfermarkt.com/" TargetMode="External"/><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18.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50.png"/><Relationship Id="rId5" Type="http://schemas.openxmlformats.org/officeDocument/2006/relationships/customXml" Target="../ink/ink1.xml"/><Relationship Id="rId4" Type="http://schemas.openxmlformats.org/officeDocument/2006/relationships/image" Target="../media/image49.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51.png"/><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8.png"/><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30.jpg"/><Relationship Id="rId5" Type="http://schemas.openxmlformats.org/officeDocument/2006/relationships/image" Target="../media/image29.png"/><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36.png"/><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18.png"/><Relationship Id="rId4" Type="http://schemas.openxmlformats.org/officeDocument/2006/relationships/image" Target="../media/image38.png"/></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0.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989801" y="6102611"/>
            <a:ext cx="987552" cy="365125"/>
          </a:xfrm>
        </p:spPr>
        <p:txBody>
          <a:bodyPr/>
          <a:lstStyle/>
          <a:p>
            <a:fld id="{A49DFD55-3C28-40EF-9E31-A92D2E4017FF}" type="slidenum">
              <a:rPr lang="en-US" smtClean="0"/>
              <a:pPr/>
              <a:t>1</a:t>
            </a:fld>
            <a:endParaRPr lang="en-US" dirty="0"/>
          </a:p>
        </p:txBody>
      </p:sp>
      <p:sp>
        <p:nvSpPr>
          <p:cNvPr id="8" name="Title 1">
            <a:extLst>
              <a:ext uri="{FF2B5EF4-FFF2-40B4-BE49-F238E27FC236}">
                <a16:creationId xmlns:a16="http://schemas.microsoft.com/office/drawing/2014/main" id="{83AC70CA-67B6-3AC0-9167-BB54177EB1D7}"/>
              </a:ext>
            </a:extLst>
          </p:cNvPr>
          <p:cNvSpPr txBox="1">
            <a:spLocks/>
          </p:cNvSpPr>
          <p:nvPr/>
        </p:nvSpPr>
        <p:spPr>
          <a:xfrm>
            <a:off x="765257" y="190710"/>
            <a:ext cx="11212096" cy="129349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dirty="0">
                <a:latin typeface="Calibri" panose="020F0502020204030204" pitchFamily="34" charset="0"/>
                <a:ea typeface="Calibri" panose="020F0502020204030204" pitchFamily="34" charset="0"/>
                <a:cs typeface="Calibri" panose="020F0502020204030204" pitchFamily="34" charset="0"/>
              </a:rPr>
              <a:t>Lebanese Football Association Soccer Database</a:t>
            </a:r>
          </a:p>
          <a:p>
            <a:endParaRPr lang="en-US" sz="3600" dirty="0">
              <a:latin typeface="Calibri" panose="020F0502020204030204" pitchFamily="34" charset="0"/>
              <a:ea typeface="Calibri" panose="020F0502020204030204" pitchFamily="34" charset="0"/>
              <a:cs typeface="Calibri" panose="020F0502020204030204" pitchFamily="34" charset="0"/>
            </a:endParaRPr>
          </a:p>
        </p:txBody>
      </p:sp>
      <p:sp>
        <p:nvSpPr>
          <p:cNvPr id="9" name="Title 1">
            <a:extLst>
              <a:ext uri="{FF2B5EF4-FFF2-40B4-BE49-F238E27FC236}">
                <a16:creationId xmlns:a16="http://schemas.microsoft.com/office/drawing/2014/main" id="{8B602DCD-0E5E-0FF0-6FBB-34BB6BEEEDD3}"/>
              </a:ext>
            </a:extLst>
          </p:cNvPr>
          <p:cNvSpPr txBox="1">
            <a:spLocks/>
          </p:cNvSpPr>
          <p:nvPr/>
        </p:nvSpPr>
        <p:spPr>
          <a:xfrm>
            <a:off x="1638393" y="1151305"/>
            <a:ext cx="7646276" cy="453179"/>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fontScale="62500" lnSpcReduction="20000"/>
          </a:bodyPr>
          <a:lstStyle>
            <a:defPPr>
              <a:defRPr lang="en-US"/>
            </a:defPPr>
            <a:lvl1pPr marR="0" lvl="0" indent="0" algn="ctr" fontAlgn="auto">
              <a:lnSpc>
                <a:spcPct val="100000"/>
              </a:lnSpc>
              <a:spcBef>
                <a:spcPts val="0"/>
              </a:spcBef>
              <a:spcAft>
                <a:spcPts val="0"/>
              </a:spcAft>
              <a:buClrTx/>
              <a:buSzTx/>
              <a:buFontTx/>
              <a:buNone/>
              <a:tabLst/>
              <a:defRPr sz="3600" cap="all" spc="150" baseline="0">
                <a:latin typeface="Calibri" panose="020F0502020204030204" pitchFamily="34" charset="0"/>
                <a:ea typeface="Calibri" panose="020F0502020204030204" pitchFamily="34" charset="0"/>
                <a:cs typeface="Calibri" panose="020F0502020204030204" pitchFamily="34" charset="0"/>
              </a:defRPr>
            </a:lvl1pPr>
          </a:lstStyle>
          <a:p>
            <a:r>
              <a:rPr lang="en-US" dirty="0"/>
              <a:t>AMERICAN UNIVERSITY OF SCIENCE AND TECHNOLOGY</a:t>
            </a:r>
          </a:p>
        </p:txBody>
      </p:sp>
      <p:pic>
        <p:nvPicPr>
          <p:cNvPr id="10" name="Picture 9">
            <a:extLst>
              <a:ext uri="{FF2B5EF4-FFF2-40B4-BE49-F238E27FC236}">
                <a16:creationId xmlns:a16="http://schemas.microsoft.com/office/drawing/2014/main" id="{B1F1BE4F-B261-1D0B-5BD5-6029F7EC7998}"/>
              </a:ext>
            </a:extLst>
          </p:cNvPr>
          <p:cNvPicPr>
            <a:picLocks noChangeAspect="1"/>
          </p:cNvPicPr>
          <p:nvPr/>
        </p:nvPicPr>
        <p:blipFill>
          <a:blip r:embed="rId3"/>
          <a:stretch>
            <a:fillRect/>
          </a:stretch>
        </p:blipFill>
        <p:spPr>
          <a:xfrm>
            <a:off x="504497" y="2633681"/>
            <a:ext cx="1599258" cy="2009698"/>
          </a:xfrm>
          <a:prstGeom prst="rect">
            <a:avLst/>
          </a:prstGeom>
        </p:spPr>
      </p:pic>
      <p:pic>
        <p:nvPicPr>
          <p:cNvPr id="11" name="Picture 10">
            <a:extLst>
              <a:ext uri="{FF2B5EF4-FFF2-40B4-BE49-F238E27FC236}">
                <a16:creationId xmlns:a16="http://schemas.microsoft.com/office/drawing/2014/main" id="{2B4ABD5E-1E25-4403-96B2-B00F1BD03142}"/>
              </a:ext>
            </a:extLst>
          </p:cNvPr>
          <p:cNvPicPr>
            <a:picLocks noChangeAspect="1"/>
          </p:cNvPicPr>
          <p:nvPr/>
        </p:nvPicPr>
        <p:blipFill>
          <a:blip r:embed="rId4"/>
          <a:stretch>
            <a:fillRect/>
          </a:stretch>
        </p:blipFill>
        <p:spPr>
          <a:xfrm>
            <a:off x="2703097" y="2633681"/>
            <a:ext cx="1715309" cy="2116082"/>
          </a:xfrm>
          <a:prstGeom prst="rect">
            <a:avLst/>
          </a:prstGeom>
        </p:spPr>
      </p:pic>
      <p:pic>
        <p:nvPicPr>
          <p:cNvPr id="12" name="Picture 11">
            <a:extLst>
              <a:ext uri="{FF2B5EF4-FFF2-40B4-BE49-F238E27FC236}">
                <a16:creationId xmlns:a16="http://schemas.microsoft.com/office/drawing/2014/main" id="{377405BA-D6E8-F1D7-E169-74A4ED47F9AE}"/>
              </a:ext>
            </a:extLst>
          </p:cNvPr>
          <p:cNvPicPr>
            <a:picLocks noChangeAspect="1"/>
          </p:cNvPicPr>
          <p:nvPr/>
        </p:nvPicPr>
        <p:blipFill>
          <a:blip r:embed="rId5"/>
          <a:stretch>
            <a:fillRect/>
          </a:stretch>
        </p:blipFill>
        <p:spPr>
          <a:xfrm>
            <a:off x="4981649" y="2368529"/>
            <a:ext cx="3031457" cy="3065519"/>
          </a:xfrm>
          <a:prstGeom prst="rect">
            <a:avLst/>
          </a:prstGeom>
        </p:spPr>
      </p:pic>
      <p:sp>
        <p:nvSpPr>
          <p:cNvPr id="13" name="Title 1">
            <a:extLst>
              <a:ext uri="{FF2B5EF4-FFF2-40B4-BE49-F238E27FC236}">
                <a16:creationId xmlns:a16="http://schemas.microsoft.com/office/drawing/2014/main" id="{4BEDE649-72DF-DA42-2B2F-88857E173D97}"/>
              </a:ext>
            </a:extLst>
          </p:cNvPr>
          <p:cNvSpPr txBox="1">
            <a:spLocks/>
          </p:cNvSpPr>
          <p:nvPr/>
        </p:nvSpPr>
        <p:spPr>
          <a:xfrm>
            <a:off x="1678973" y="1759917"/>
            <a:ext cx="7646276" cy="453179"/>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fontScale="70000" lnSpcReduction="20000"/>
          </a:bodyPr>
          <a:lstStyle>
            <a:defPPr>
              <a:defRPr lang="en-US"/>
            </a:defPPr>
            <a:lvl1pPr marR="0" lvl="0" indent="0" algn="ctr" fontAlgn="auto">
              <a:lnSpc>
                <a:spcPct val="100000"/>
              </a:lnSpc>
              <a:spcBef>
                <a:spcPts val="0"/>
              </a:spcBef>
              <a:spcAft>
                <a:spcPts val="0"/>
              </a:spcAft>
              <a:buClrTx/>
              <a:buSzTx/>
              <a:buFontTx/>
              <a:buNone/>
              <a:tabLst/>
              <a:defRPr sz="3600" cap="all" spc="150" baseline="0">
                <a:latin typeface="Calibri" panose="020F0502020204030204" pitchFamily="34" charset="0"/>
                <a:ea typeface="Calibri" panose="020F0502020204030204" pitchFamily="34" charset="0"/>
                <a:cs typeface="Calibri" panose="020F0502020204030204" pitchFamily="34" charset="0"/>
              </a:defRPr>
            </a:lvl1pPr>
          </a:lstStyle>
          <a:p>
            <a:r>
              <a:rPr lang="en-US" dirty="0"/>
              <a:t>FACULTY OF ARTS AND SCIENCES / ENGINEERING</a:t>
            </a:r>
          </a:p>
        </p:txBody>
      </p:sp>
      <p:pic>
        <p:nvPicPr>
          <p:cNvPr id="16" name="Graphic 15">
            <a:extLst>
              <a:ext uri="{FF2B5EF4-FFF2-40B4-BE49-F238E27FC236}">
                <a16:creationId xmlns:a16="http://schemas.microsoft.com/office/drawing/2014/main" id="{B76B9885-45BE-E236-5635-8A28FEDA42E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576350" y="2523962"/>
            <a:ext cx="2538892" cy="2538892"/>
          </a:xfrm>
          <a:prstGeom prst="rect">
            <a:avLst/>
          </a:prstGeom>
        </p:spPr>
      </p:pic>
      <p:sp>
        <p:nvSpPr>
          <p:cNvPr id="18" name="TextBox 17">
            <a:extLst>
              <a:ext uri="{FF2B5EF4-FFF2-40B4-BE49-F238E27FC236}">
                <a16:creationId xmlns:a16="http://schemas.microsoft.com/office/drawing/2014/main" id="{1537F428-F121-343A-18AF-445BDA82E352}"/>
              </a:ext>
            </a:extLst>
          </p:cNvPr>
          <p:cNvSpPr txBox="1"/>
          <p:nvPr/>
        </p:nvSpPr>
        <p:spPr>
          <a:xfrm>
            <a:off x="66010" y="5082978"/>
            <a:ext cx="6131858" cy="149445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marR="0" lvl="0" indent="0" algn="ctr" fontAlgn="auto">
              <a:lnSpc>
                <a:spcPct val="100000"/>
              </a:lnSpc>
              <a:spcBef>
                <a:spcPts val="0"/>
              </a:spcBef>
              <a:spcAft>
                <a:spcPts val="0"/>
              </a:spcAft>
              <a:buClrTx/>
              <a:buSzTx/>
              <a:buFontTx/>
              <a:buNone/>
              <a:tabLst/>
              <a:defRPr sz="3600" cap="all" spc="150" baseline="0">
                <a:latin typeface="Calibri" panose="020F0502020204030204" pitchFamily="34" charset="0"/>
                <a:ea typeface="Calibri" panose="020F0502020204030204" pitchFamily="34" charset="0"/>
                <a:cs typeface="Calibri" panose="020F0502020204030204" pitchFamily="34" charset="0"/>
              </a:defRPr>
            </a:lvl1pPr>
          </a:lstStyle>
          <a:p>
            <a:r>
              <a:rPr lang="en-US" sz="1800" dirty="0"/>
              <a:t>Presented by:</a:t>
            </a:r>
          </a:p>
          <a:p>
            <a:r>
              <a:rPr lang="en-US" sz="1800" dirty="0"/>
              <a:t>Peter </a:t>
            </a:r>
            <a:r>
              <a:rPr lang="en-US" sz="1800" dirty="0" err="1"/>
              <a:t>ABou</a:t>
            </a:r>
            <a:r>
              <a:rPr lang="en-US" sz="1800" dirty="0"/>
              <a:t> </a:t>
            </a:r>
            <a:r>
              <a:rPr lang="en-US" sz="1800" dirty="0" err="1"/>
              <a:t>Ghannam</a:t>
            </a:r>
            <a:r>
              <a:rPr lang="en-US" sz="1800" dirty="0"/>
              <a:t> : 22230066</a:t>
            </a:r>
          </a:p>
          <a:p>
            <a:r>
              <a:rPr lang="en-US" sz="1800" dirty="0"/>
              <a:t>Robert Abou Nader: 22130054</a:t>
            </a:r>
          </a:p>
          <a:p>
            <a:r>
              <a:rPr lang="en-US" sz="1800" dirty="0"/>
              <a:t>Mohamad Ali El </a:t>
            </a:r>
            <a:r>
              <a:rPr lang="en-US" sz="1800" dirty="0" err="1"/>
              <a:t>Bakawi</a:t>
            </a:r>
            <a:r>
              <a:rPr lang="en-US" sz="1800" dirty="0"/>
              <a:t> : 22230060</a:t>
            </a:r>
          </a:p>
          <a:p>
            <a:r>
              <a:rPr lang="en-US" sz="1800" dirty="0"/>
              <a:t>Marc Elio </a:t>
            </a:r>
            <a:r>
              <a:rPr lang="en-US" sz="1800" dirty="0" err="1"/>
              <a:t>Awad</a:t>
            </a:r>
            <a:r>
              <a:rPr lang="en-US" sz="1800" dirty="0"/>
              <a:t> : 22130091</a:t>
            </a:r>
          </a:p>
        </p:txBody>
      </p:sp>
      <p:pic>
        <p:nvPicPr>
          <p:cNvPr id="2" name="Picture 1">
            <a:extLst>
              <a:ext uri="{FF2B5EF4-FFF2-40B4-BE49-F238E27FC236}">
                <a16:creationId xmlns:a16="http://schemas.microsoft.com/office/drawing/2014/main" id="{E4E60C03-BA20-C161-A501-B1626B0D0DD6}"/>
              </a:ext>
            </a:extLst>
          </p:cNvPr>
          <p:cNvPicPr>
            <a:picLocks noChangeAspect="1"/>
          </p:cNvPicPr>
          <p:nvPr/>
        </p:nvPicPr>
        <p:blipFill>
          <a:blip r:embed="rId8"/>
          <a:stretch>
            <a:fillRect/>
          </a:stretch>
        </p:blipFill>
        <p:spPr>
          <a:xfrm>
            <a:off x="8818010" y="6538911"/>
            <a:ext cx="3307980" cy="293823"/>
          </a:xfrm>
          <a:prstGeom prst="rect">
            <a:avLst/>
          </a:prstGeom>
          <a:solidFill>
            <a:schemeClr val="bg2">
              <a:lumMod val="50000"/>
            </a:schemeClr>
          </a:solidFill>
          <a:ln>
            <a:solidFill>
              <a:schemeClr val="tx1"/>
            </a:solidFill>
          </a:ln>
        </p:spPr>
      </p:pic>
    </p:spTree>
    <p:extLst>
      <p:ext uri="{BB962C8B-B14F-4D97-AF65-F5344CB8AC3E}">
        <p14:creationId xmlns:p14="http://schemas.microsoft.com/office/powerpoint/2010/main" val="1438452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A20263F-69FF-DF3F-8A6C-4168FF0BF1F8}"/>
              </a:ext>
            </a:extLst>
          </p:cNvPr>
          <p:cNvSpPr txBox="1">
            <a:spLocks/>
          </p:cNvSpPr>
          <p:nvPr/>
        </p:nvSpPr>
        <p:spPr>
          <a:xfrm>
            <a:off x="317156" y="173378"/>
            <a:ext cx="2160552" cy="601552"/>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3600" dirty="0">
                <a:latin typeface="Calibri" panose="020F0502020204030204" pitchFamily="34" charset="0"/>
                <a:ea typeface="Calibri" panose="020F0502020204030204" pitchFamily="34" charset="0"/>
                <a:cs typeface="Calibri" panose="020F0502020204030204" pitchFamily="34" charset="0"/>
              </a:rPr>
              <a:t>reports</a:t>
            </a:r>
          </a:p>
        </p:txBody>
      </p:sp>
      <p:pic>
        <p:nvPicPr>
          <p:cNvPr id="7" name="Picture 6">
            <a:extLst>
              <a:ext uri="{FF2B5EF4-FFF2-40B4-BE49-F238E27FC236}">
                <a16:creationId xmlns:a16="http://schemas.microsoft.com/office/drawing/2014/main" id="{A8E46019-38E7-0499-477F-DC340E2528CF}"/>
              </a:ext>
            </a:extLst>
          </p:cNvPr>
          <p:cNvPicPr>
            <a:picLocks noChangeAspect="1"/>
          </p:cNvPicPr>
          <p:nvPr/>
        </p:nvPicPr>
        <p:blipFill>
          <a:blip r:embed="rId2"/>
          <a:stretch>
            <a:fillRect/>
          </a:stretch>
        </p:blipFill>
        <p:spPr>
          <a:xfrm>
            <a:off x="163758" y="1557209"/>
            <a:ext cx="3082950" cy="3743582"/>
          </a:xfrm>
          <a:prstGeom prst="rect">
            <a:avLst/>
          </a:prstGeom>
        </p:spPr>
      </p:pic>
      <p:sp>
        <p:nvSpPr>
          <p:cNvPr id="8" name="TextBox 7">
            <a:extLst>
              <a:ext uri="{FF2B5EF4-FFF2-40B4-BE49-F238E27FC236}">
                <a16:creationId xmlns:a16="http://schemas.microsoft.com/office/drawing/2014/main" id="{B83FD62B-35D9-B2EF-17CF-5259D4C4A4D5}"/>
              </a:ext>
            </a:extLst>
          </p:cNvPr>
          <p:cNvSpPr txBox="1"/>
          <p:nvPr/>
        </p:nvSpPr>
        <p:spPr>
          <a:xfrm>
            <a:off x="8649729" y="4907430"/>
            <a:ext cx="3518237" cy="707886"/>
          </a:xfrm>
          <a:prstGeom prst="rect">
            <a:avLst/>
          </a:prstGeom>
          <a:solidFill>
            <a:schemeClr val="bg1"/>
          </a:solidFill>
          <a:ln>
            <a:noFill/>
          </a:ln>
          <a:effectLst>
            <a:glow rad="63500">
              <a:schemeClr val="accent3">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r>
              <a:rPr lang="en-US" sz="2000" dirty="0"/>
              <a:t>And more to show during the program execution…</a:t>
            </a:r>
          </a:p>
        </p:txBody>
      </p:sp>
      <p:pic>
        <p:nvPicPr>
          <p:cNvPr id="9" name="Picture 8">
            <a:extLst>
              <a:ext uri="{FF2B5EF4-FFF2-40B4-BE49-F238E27FC236}">
                <a16:creationId xmlns:a16="http://schemas.microsoft.com/office/drawing/2014/main" id="{AC6E48BC-1084-3059-7F33-460AF0D9970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91880" y="758606"/>
            <a:ext cx="5476086" cy="3407792"/>
          </a:xfrm>
          <a:prstGeom prst="rect">
            <a:avLst/>
          </a:prstGeom>
          <a:noFill/>
        </p:spPr>
      </p:pic>
      <p:sp>
        <p:nvSpPr>
          <p:cNvPr id="10" name="TextBox 9">
            <a:extLst>
              <a:ext uri="{FF2B5EF4-FFF2-40B4-BE49-F238E27FC236}">
                <a16:creationId xmlns:a16="http://schemas.microsoft.com/office/drawing/2014/main" id="{F61CB816-82EB-1E3D-10BB-5489B3309948}"/>
              </a:ext>
            </a:extLst>
          </p:cNvPr>
          <p:cNvSpPr txBox="1"/>
          <p:nvPr/>
        </p:nvSpPr>
        <p:spPr>
          <a:xfrm>
            <a:off x="6691880" y="243321"/>
            <a:ext cx="2822784" cy="461665"/>
          </a:xfrm>
          <a:prstGeom prst="rect">
            <a:avLst/>
          </a:prstGeom>
          <a:noFill/>
        </p:spPr>
        <p:txBody>
          <a:bodyPr wrap="square">
            <a:spAutoFit/>
          </a:bodyPr>
          <a:lstStyle/>
          <a:p>
            <a:r>
              <a:rPr lang="en-US" sz="2400" dirty="0"/>
              <a:t>Players and Clubs</a:t>
            </a:r>
          </a:p>
        </p:txBody>
      </p:sp>
      <p:pic>
        <p:nvPicPr>
          <p:cNvPr id="11" name="Picture 10">
            <a:extLst>
              <a:ext uri="{FF2B5EF4-FFF2-40B4-BE49-F238E27FC236}">
                <a16:creationId xmlns:a16="http://schemas.microsoft.com/office/drawing/2014/main" id="{560C62C9-EBEA-662F-A74D-7D43B9F2E33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38189" y="4179792"/>
            <a:ext cx="4054195" cy="2541682"/>
          </a:xfrm>
          <a:prstGeom prst="rect">
            <a:avLst/>
          </a:prstGeom>
          <a:noFill/>
        </p:spPr>
      </p:pic>
      <p:sp>
        <p:nvSpPr>
          <p:cNvPr id="12" name="TextBox 11">
            <a:extLst>
              <a:ext uri="{FF2B5EF4-FFF2-40B4-BE49-F238E27FC236}">
                <a16:creationId xmlns:a16="http://schemas.microsoft.com/office/drawing/2014/main" id="{EB7D345D-8B49-8519-F9EB-B8122BBAB50E}"/>
              </a:ext>
            </a:extLst>
          </p:cNvPr>
          <p:cNvSpPr txBox="1"/>
          <p:nvPr/>
        </p:nvSpPr>
        <p:spPr>
          <a:xfrm>
            <a:off x="3504019" y="3603001"/>
            <a:ext cx="2822784" cy="461665"/>
          </a:xfrm>
          <a:prstGeom prst="rect">
            <a:avLst/>
          </a:prstGeom>
          <a:noFill/>
        </p:spPr>
        <p:txBody>
          <a:bodyPr wrap="square">
            <a:spAutoFit/>
          </a:bodyPr>
          <a:lstStyle/>
          <a:p>
            <a:r>
              <a:rPr lang="en-US" sz="2400" dirty="0"/>
              <a:t>Referee Insights</a:t>
            </a:r>
          </a:p>
        </p:txBody>
      </p:sp>
      <p:sp>
        <p:nvSpPr>
          <p:cNvPr id="13" name="TextBox 12">
            <a:extLst>
              <a:ext uri="{FF2B5EF4-FFF2-40B4-BE49-F238E27FC236}">
                <a16:creationId xmlns:a16="http://schemas.microsoft.com/office/drawing/2014/main" id="{B9CD765A-CE0E-77C4-6A0B-74D74D620A32}"/>
              </a:ext>
            </a:extLst>
          </p:cNvPr>
          <p:cNvSpPr txBox="1"/>
          <p:nvPr/>
        </p:nvSpPr>
        <p:spPr>
          <a:xfrm>
            <a:off x="316158" y="1087637"/>
            <a:ext cx="2822784" cy="461665"/>
          </a:xfrm>
          <a:prstGeom prst="rect">
            <a:avLst/>
          </a:prstGeom>
          <a:noFill/>
        </p:spPr>
        <p:txBody>
          <a:bodyPr wrap="square">
            <a:spAutoFit/>
          </a:bodyPr>
          <a:lstStyle/>
          <a:p>
            <a:r>
              <a:rPr lang="en-US" sz="2400" dirty="0"/>
              <a:t>Club Market Value</a:t>
            </a:r>
          </a:p>
        </p:txBody>
      </p:sp>
      <p:sp>
        <p:nvSpPr>
          <p:cNvPr id="2" name="Slide Number Placeholder 5">
            <a:extLst>
              <a:ext uri="{FF2B5EF4-FFF2-40B4-BE49-F238E27FC236}">
                <a16:creationId xmlns:a16="http://schemas.microsoft.com/office/drawing/2014/main" id="{64D3565C-D554-6B18-5BD4-434FDE5394CD}"/>
              </a:ext>
            </a:extLst>
          </p:cNvPr>
          <p:cNvSpPr>
            <a:spLocks noGrp="1"/>
          </p:cNvSpPr>
          <p:nvPr>
            <p:ph type="sldNum" sz="quarter" idx="12"/>
          </p:nvPr>
        </p:nvSpPr>
        <p:spPr>
          <a:xfrm>
            <a:off x="10989801" y="6102611"/>
            <a:ext cx="987552" cy="365125"/>
          </a:xfrm>
        </p:spPr>
        <p:txBody>
          <a:bodyPr/>
          <a:lstStyle/>
          <a:p>
            <a:fld id="{A49DFD55-3C28-40EF-9E31-A92D2E4017FF}" type="slidenum">
              <a:rPr lang="en-US" smtClean="0"/>
              <a:pPr/>
              <a:t>10</a:t>
            </a:fld>
            <a:endParaRPr lang="en-US" dirty="0"/>
          </a:p>
        </p:txBody>
      </p:sp>
      <p:pic>
        <p:nvPicPr>
          <p:cNvPr id="3" name="Picture 2">
            <a:extLst>
              <a:ext uri="{FF2B5EF4-FFF2-40B4-BE49-F238E27FC236}">
                <a16:creationId xmlns:a16="http://schemas.microsoft.com/office/drawing/2014/main" id="{876A81F8-C8C7-E444-4170-666B009A0886}"/>
              </a:ext>
            </a:extLst>
          </p:cNvPr>
          <p:cNvPicPr>
            <a:picLocks noChangeAspect="1"/>
          </p:cNvPicPr>
          <p:nvPr/>
        </p:nvPicPr>
        <p:blipFill>
          <a:blip r:embed="rId5"/>
          <a:stretch>
            <a:fillRect/>
          </a:stretch>
        </p:blipFill>
        <p:spPr>
          <a:xfrm>
            <a:off x="8818010" y="6538911"/>
            <a:ext cx="3307980" cy="293823"/>
          </a:xfrm>
          <a:prstGeom prst="rect">
            <a:avLst/>
          </a:prstGeom>
          <a:solidFill>
            <a:schemeClr val="bg2">
              <a:lumMod val="50000"/>
            </a:schemeClr>
          </a:solidFill>
          <a:ln>
            <a:solidFill>
              <a:schemeClr val="tx1"/>
            </a:solidFill>
          </a:ln>
        </p:spPr>
      </p:pic>
    </p:spTree>
    <p:extLst>
      <p:ext uri="{BB962C8B-B14F-4D97-AF65-F5344CB8AC3E}">
        <p14:creationId xmlns:p14="http://schemas.microsoft.com/office/powerpoint/2010/main" val="4289472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DC49D89-B366-E07F-E79D-F1399AFA8C15}"/>
              </a:ext>
            </a:extLst>
          </p:cNvPr>
          <p:cNvSpPr txBox="1">
            <a:spLocks/>
          </p:cNvSpPr>
          <p:nvPr/>
        </p:nvSpPr>
        <p:spPr>
          <a:xfrm>
            <a:off x="32534" y="10500"/>
            <a:ext cx="4114801" cy="471414"/>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fontScale="62500" lnSpcReduction="20000"/>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dirty="0">
                <a:latin typeface="Calibri" panose="020F0502020204030204" pitchFamily="34" charset="0"/>
                <a:ea typeface="Calibri" panose="020F0502020204030204" pitchFamily="34" charset="0"/>
                <a:cs typeface="Calibri" panose="020F0502020204030204" pitchFamily="34" charset="0"/>
              </a:rPr>
              <a:t>Important Queries used</a:t>
            </a:r>
          </a:p>
        </p:txBody>
      </p:sp>
      <p:pic>
        <p:nvPicPr>
          <p:cNvPr id="7" name="Picture 6">
            <a:extLst>
              <a:ext uri="{FF2B5EF4-FFF2-40B4-BE49-F238E27FC236}">
                <a16:creationId xmlns:a16="http://schemas.microsoft.com/office/drawing/2014/main" id="{82C544BB-A3BA-0936-A973-6A38459AE36A}"/>
              </a:ext>
            </a:extLst>
          </p:cNvPr>
          <p:cNvPicPr>
            <a:picLocks noChangeAspect="1"/>
          </p:cNvPicPr>
          <p:nvPr/>
        </p:nvPicPr>
        <p:blipFill>
          <a:blip r:embed="rId3"/>
          <a:stretch>
            <a:fillRect/>
          </a:stretch>
        </p:blipFill>
        <p:spPr>
          <a:xfrm>
            <a:off x="6354422" y="2444670"/>
            <a:ext cx="5714012" cy="3462521"/>
          </a:xfrm>
          <a:prstGeom prst="rect">
            <a:avLst/>
          </a:prstGeom>
        </p:spPr>
      </p:pic>
      <p:pic>
        <p:nvPicPr>
          <p:cNvPr id="9" name="Picture 8">
            <a:extLst>
              <a:ext uri="{FF2B5EF4-FFF2-40B4-BE49-F238E27FC236}">
                <a16:creationId xmlns:a16="http://schemas.microsoft.com/office/drawing/2014/main" id="{9A3A1A3E-8A4A-2AD6-924C-7E019DAF30E9}"/>
              </a:ext>
            </a:extLst>
          </p:cNvPr>
          <p:cNvPicPr>
            <a:picLocks noChangeAspect="1"/>
          </p:cNvPicPr>
          <p:nvPr/>
        </p:nvPicPr>
        <p:blipFill>
          <a:blip r:embed="rId4"/>
          <a:stretch>
            <a:fillRect/>
          </a:stretch>
        </p:blipFill>
        <p:spPr>
          <a:xfrm>
            <a:off x="123566" y="481914"/>
            <a:ext cx="6226320" cy="6376086"/>
          </a:xfrm>
          <a:prstGeom prst="rect">
            <a:avLst/>
          </a:prstGeom>
        </p:spPr>
      </p:pic>
      <p:sp>
        <p:nvSpPr>
          <p:cNvPr id="11" name="TextBox 10">
            <a:extLst>
              <a:ext uri="{FF2B5EF4-FFF2-40B4-BE49-F238E27FC236}">
                <a16:creationId xmlns:a16="http://schemas.microsoft.com/office/drawing/2014/main" id="{98E1D0D9-FCBD-9E89-589D-5274D7123F0C}"/>
              </a:ext>
            </a:extLst>
          </p:cNvPr>
          <p:cNvSpPr txBox="1"/>
          <p:nvPr/>
        </p:nvSpPr>
        <p:spPr>
          <a:xfrm>
            <a:off x="6440918" y="171383"/>
            <a:ext cx="5541019" cy="2003369"/>
          </a:xfrm>
          <a:prstGeom prst="rect">
            <a:avLst/>
          </a:prstGeom>
          <a:noFill/>
        </p:spPr>
        <p:txBody>
          <a:bodyPr wrap="square">
            <a:spAutoFit/>
          </a:bodyPr>
          <a:lstStyle/>
          <a:p>
            <a:pPr marL="0" marR="0">
              <a:lnSpc>
                <a:spcPct val="150000"/>
              </a:lnSpc>
              <a:spcBef>
                <a:spcPts val="0"/>
              </a:spcBef>
              <a:spcAft>
                <a:spcPts val="800"/>
              </a:spcAft>
            </a:pPr>
            <a:r>
              <a:rPr lang="en-US" sz="1600" b="1" kern="100" dirty="0">
                <a:latin typeface="Calibri" panose="020F0502020204030204" pitchFamily="34" charset="0"/>
                <a:ea typeface="Calibri" panose="020F0502020204030204" pitchFamily="34" charset="0"/>
                <a:cs typeface="Calibri" panose="020F0502020204030204" pitchFamily="34" charset="0"/>
              </a:rPr>
              <a:t>Standings Query</a:t>
            </a:r>
          </a:p>
          <a:p>
            <a:pPr marL="0" marR="0">
              <a:lnSpc>
                <a:spcPct val="150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Calibri" panose="020F0502020204030204" pitchFamily="34" charset="0"/>
              </a:rPr>
              <a:t>This query generates the standings of football clubs for a specific season based on match results. It includes the total number of matches played, wins, draws, losses, goals scored, goals conceded, goal difference, and points for each club.</a:t>
            </a:r>
          </a:p>
        </p:txBody>
      </p:sp>
      <p:sp>
        <p:nvSpPr>
          <p:cNvPr id="2" name="Slide Number Placeholder 5">
            <a:extLst>
              <a:ext uri="{FF2B5EF4-FFF2-40B4-BE49-F238E27FC236}">
                <a16:creationId xmlns:a16="http://schemas.microsoft.com/office/drawing/2014/main" id="{5937A488-8540-29A7-F9CD-4C0007584F99}"/>
              </a:ext>
            </a:extLst>
          </p:cNvPr>
          <p:cNvSpPr>
            <a:spLocks noGrp="1"/>
          </p:cNvSpPr>
          <p:nvPr>
            <p:ph type="sldNum" sz="quarter" idx="12"/>
          </p:nvPr>
        </p:nvSpPr>
        <p:spPr>
          <a:xfrm>
            <a:off x="10989801" y="6102611"/>
            <a:ext cx="987552" cy="365125"/>
          </a:xfrm>
        </p:spPr>
        <p:txBody>
          <a:bodyPr/>
          <a:lstStyle/>
          <a:p>
            <a:fld id="{A49DFD55-3C28-40EF-9E31-A92D2E4017FF}" type="slidenum">
              <a:rPr lang="en-US" smtClean="0"/>
              <a:pPr/>
              <a:t>11</a:t>
            </a:fld>
            <a:endParaRPr lang="en-US" dirty="0"/>
          </a:p>
        </p:txBody>
      </p:sp>
      <p:pic>
        <p:nvPicPr>
          <p:cNvPr id="3" name="Picture 2">
            <a:extLst>
              <a:ext uri="{FF2B5EF4-FFF2-40B4-BE49-F238E27FC236}">
                <a16:creationId xmlns:a16="http://schemas.microsoft.com/office/drawing/2014/main" id="{C266C9AA-D0C4-5368-6C4D-588CC5CA1B14}"/>
              </a:ext>
            </a:extLst>
          </p:cNvPr>
          <p:cNvPicPr>
            <a:picLocks noChangeAspect="1"/>
          </p:cNvPicPr>
          <p:nvPr/>
        </p:nvPicPr>
        <p:blipFill>
          <a:blip r:embed="rId5"/>
          <a:stretch>
            <a:fillRect/>
          </a:stretch>
        </p:blipFill>
        <p:spPr>
          <a:xfrm>
            <a:off x="8818010" y="6538911"/>
            <a:ext cx="3307980" cy="293823"/>
          </a:xfrm>
          <a:prstGeom prst="rect">
            <a:avLst/>
          </a:prstGeom>
          <a:solidFill>
            <a:schemeClr val="bg2">
              <a:lumMod val="50000"/>
            </a:schemeClr>
          </a:solidFill>
          <a:ln>
            <a:solidFill>
              <a:schemeClr val="tx1"/>
            </a:solidFill>
          </a:ln>
        </p:spPr>
      </p:pic>
    </p:spTree>
    <p:extLst>
      <p:ext uri="{BB962C8B-B14F-4D97-AF65-F5344CB8AC3E}">
        <p14:creationId xmlns:p14="http://schemas.microsoft.com/office/powerpoint/2010/main" val="1114176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5B269BC-1745-D6CE-BF48-9B7668AE75CC}"/>
              </a:ext>
            </a:extLst>
          </p:cNvPr>
          <p:cNvPicPr>
            <a:picLocks noChangeAspect="1"/>
          </p:cNvPicPr>
          <p:nvPr/>
        </p:nvPicPr>
        <p:blipFill>
          <a:blip r:embed="rId3"/>
          <a:stretch>
            <a:fillRect/>
          </a:stretch>
        </p:blipFill>
        <p:spPr>
          <a:xfrm>
            <a:off x="170275" y="107410"/>
            <a:ext cx="9782299" cy="2830775"/>
          </a:xfrm>
          <a:prstGeom prst="rect">
            <a:avLst/>
          </a:prstGeom>
        </p:spPr>
      </p:pic>
      <p:pic>
        <p:nvPicPr>
          <p:cNvPr id="9" name="Picture 8">
            <a:extLst>
              <a:ext uri="{FF2B5EF4-FFF2-40B4-BE49-F238E27FC236}">
                <a16:creationId xmlns:a16="http://schemas.microsoft.com/office/drawing/2014/main" id="{CD13C062-960D-D851-8A12-EDF9DF6D89FA}"/>
              </a:ext>
            </a:extLst>
          </p:cNvPr>
          <p:cNvPicPr>
            <a:picLocks noChangeAspect="1"/>
          </p:cNvPicPr>
          <p:nvPr/>
        </p:nvPicPr>
        <p:blipFill>
          <a:blip r:embed="rId4"/>
          <a:stretch>
            <a:fillRect/>
          </a:stretch>
        </p:blipFill>
        <p:spPr>
          <a:xfrm>
            <a:off x="4223778" y="3039384"/>
            <a:ext cx="7802064" cy="3215767"/>
          </a:xfrm>
          <a:prstGeom prst="rect">
            <a:avLst/>
          </a:prstGeom>
        </p:spPr>
      </p:pic>
      <p:sp>
        <p:nvSpPr>
          <p:cNvPr id="11" name="TextBox 10">
            <a:extLst>
              <a:ext uri="{FF2B5EF4-FFF2-40B4-BE49-F238E27FC236}">
                <a16:creationId xmlns:a16="http://schemas.microsoft.com/office/drawing/2014/main" id="{C457BD50-703A-3A0D-8009-A2BC2D9FDB78}"/>
              </a:ext>
            </a:extLst>
          </p:cNvPr>
          <p:cNvSpPr txBox="1"/>
          <p:nvPr/>
        </p:nvSpPr>
        <p:spPr>
          <a:xfrm>
            <a:off x="166158" y="3276250"/>
            <a:ext cx="3970810" cy="2742033"/>
          </a:xfrm>
          <a:prstGeom prst="rect">
            <a:avLst/>
          </a:prstGeom>
          <a:noFill/>
        </p:spPr>
        <p:txBody>
          <a:bodyPr wrap="square">
            <a:spAutoFit/>
          </a:bodyPr>
          <a:lstStyle>
            <a:defPPr>
              <a:defRPr lang="en-US"/>
            </a:defPPr>
            <a:lvl1pPr marR="0">
              <a:lnSpc>
                <a:spcPct val="150000"/>
              </a:lnSpc>
              <a:spcBef>
                <a:spcPts val="0"/>
              </a:spcBef>
              <a:spcAft>
                <a:spcPts val="800"/>
              </a:spcAft>
              <a:defRPr sz="1600" b="1" kern="100">
                <a:latin typeface="Calibri" panose="020F0502020204030204" pitchFamily="34" charset="0"/>
                <a:ea typeface="Calibri" panose="020F0502020204030204" pitchFamily="34" charset="0"/>
                <a:cs typeface="Calibri" panose="020F0502020204030204" pitchFamily="34" charset="0"/>
              </a:defRPr>
            </a:lvl1pPr>
          </a:lstStyle>
          <a:p>
            <a:r>
              <a:rPr lang="en-US" dirty="0"/>
              <a:t>Position Study</a:t>
            </a:r>
          </a:p>
          <a:p>
            <a:r>
              <a:rPr lang="en-US" b="0" dirty="0"/>
              <a:t>This query calculates and summarizes various statistics for football players, grouped by their playing positions. It includes the total number of players, average age, youngest and oldest player ages, and height statistics (average, minimum, and maximum) for each position.</a:t>
            </a:r>
          </a:p>
        </p:txBody>
      </p:sp>
      <p:sp>
        <p:nvSpPr>
          <p:cNvPr id="2" name="Slide Number Placeholder 5">
            <a:extLst>
              <a:ext uri="{FF2B5EF4-FFF2-40B4-BE49-F238E27FC236}">
                <a16:creationId xmlns:a16="http://schemas.microsoft.com/office/drawing/2014/main" id="{6E6795C2-C118-EC93-2987-F4FBFAB8C694}"/>
              </a:ext>
            </a:extLst>
          </p:cNvPr>
          <p:cNvSpPr>
            <a:spLocks noGrp="1"/>
          </p:cNvSpPr>
          <p:nvPr>
            <p:ph type="sldNum" sz="quarter" idx="12"/>
          </p:nvPr>
        </p:nvSpPr>
        <p:spPr>
          <a:xfrm>
            <a:off x="10989801" y="6102611"/>
            <a:ext cx="987552" cy="365125"/>
          </a:xfrm>
        </p:spPr>
        <p:txBody>
          <a:bodyPr/>
          <a:lstStyle/>
          <a:p>
            <a:fld id="{A49DFD55-3C28-40EF-9E31-A92D2E4017FF}" type="slidenum">
              <a:rPr lang="en-US" smtClean="0"/>
              <a:pPr/>
              <a:t>12</a:t>
            </a:fld>
            <a:endParaRPr lang="en-US" dirty="0"/>
          </a:p>
        </p:txBody>
      </p:sp>
      <p:pic>
        <p:nvPicPr>
          <p:cNvPr id="3" name="Picture 2">
            <a:extLst>
              <a:ext uri="{FF2B5EF4-FFF2-40B4-BE49-F238E27FC236}">
                <a16:creationId xmlns:a16="http://schemas.microsoft.com/office/drawing/2014/main" id="{517C4659-EAAD-FC4D-A6AB-8CEAC4A8F368}"/>
              </a:ext>
            </a:extLst>
          </p:cNvPr>
          <p:cNvPicPr>
            <a:picLocks noChangeAspect="1"/>
          </p:cNvPicPr>
          <p:nvPr/>
        </p:nvPicPr>
        <p:blipFill>
          <a:blip r:embed="rId5"/>
          <a:stretch>
            <a:fillRect/>
          </a:stretch>
        </p:blipFill>
        <p:spPr>
          <a:xfrm>
            <a:off x="8818010" y="6538911"/>
            <a:ext cx="3307980" cy="293823"/>
          </a:xfrm>
          <a:prstGeom prst="rect">
            <a:avLst/>
          </a:prstGeom>
          <a:solidFill>
            <a:schemeClr val="bg2">
              <a:lumMod val="50000"/>
            </a:schemeClr>
          </a:solidFill>
          <a:ln>
            <a:solidFill>
              <a:schemeClr val="tx1"/>
            </a:solidFill>
          </a:ln>
        </p:spPr>
      </p:pic>
    </p:spTree>
    <p:extLst>
      <p:ext uri="{BB962C8B-B14F-4D97-AF65-F5344CB8AC3E}">
        <p14:creationId xmlns:p14="http://schemas.microsoft.com/office/powerpoint/2010/main" val="2790223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DC49D89-B366-E07F-E79D-F1399AFA8C15}"/>
              </a:ext>
            </a:extLst>
          </p:cNvPr>
          <p:cNvSpPr txBox="1">
            <a:spLocks/>
          </p:cNvSpPr>
          <p:nvPr/>
        </p:nvSpPr>
        <p:spPr>
          <a:xfrm>
            <a:off x="1087394" y="198092"/>
            <a:ext cx="3383872" cy="601552"/>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dirty="0">
                <a:latin typeface="Calibri" panose="020F0502020204030204" pitchFamily="34" charset="0"/>
                <a:ea typeface="Calibri" panose="020F0502020204030204" pitchFamily="34" charset="0"/>
                <a:cs typeface="Calibri" panose="020F0502020204030204" pitchFamily="34" charset="0"/>
              </a:rPr>
              <a:t>Scraper</a:t>
            </a:r>
          </a:p>
        </p:txBody>
      </p:sp>
      <p:sp>
        <p:nvSpPr>
          <p:cNvPr id="3" name="TextBox 2">
            <a:extLst>
              <a:ext uri="{FF2B5EF4-FFF2-40B4-BE49-F238E27FC236}">
                <a16:creationId xmlns:a16="http://schemas.microsoft.com/office/drawing/2014/main" id="{28562948-A712-6529-8C29-B4FAAB9387ED}"/>
              </a:ext>
            </a:extLst>
          </p:cNvPr>
          <p:cNvSpPr txBox="1"/>
          <p:nvPr/>
        </p:nvSpPr>
        <p:spPr>
          <a:xfrm>
            <a:off x="327632" y="1061253"/>
            <a:ext cx="5597179" cy="2308324"/>
          </a:xfrm>
          <a:prstGeom prst="rect">
            <a:avLst/>
          </a:prstGeom>
          <a:noFill/>
        </p:spPr>
        <p:txBody>
          <a:bodyPr wrap="square">
            <a:spAutoFit/>
          </a:bodyPr>
          <a:lstStyle/>
          <a:p>
            <a:r>
              <a:rPr lang="en-US" b="1" dirty="0"/>
              <a:t>Purpose:</a:t>
            </a:r>
          </a:p>
          <a:p>
            <a:r>
              <a:rPr lang="en-US" dirty="0"/>
              <a:t>help with getting real accurate data during the development of the database</a:t>
            </a:r>
          </a:p>
          <a:p>
            <a:endParaRPr lang="en-US" dirty="0"/>
          </a:p>
          <a:p>
            <a:pPr marL="285750" indent="-285750">
              <a:buFont typeface="Arial" panose="020B0604020202020204" pitchFamily="34" charset="0"/>
              <a:buChar char="•"/>
            </a:pPr>
            <a:r>
              <a:rPr lang="en-US" dirty="0"/>
              <a:t>written using python</a:t>
            </a:r>
          </a:p>
          <a:p>
            <a:pPr marL="285750" indent="-285750">
              <a:buFont typeface="Arial" panose="020B0604020202020204" pitchFamily="34" charset="0"/>
              <a:buChar char="•"/>
            </a:pPr>
            <a:r>
              <a:rPr lang="en-US" dirty="0"/>
              <a:t>on </a:t>
            </a:r>
            <a:r>
              <a:rPr lang="en-US" dirty="0" err="1"/>
              <a:t>Jupyter</a:t>
            </a:r>
            <a:r>
              <a:rPr lang="en-US" dirty="0"/>
              <a:t> Notebook</a:t>
            </a:r>
          </a:p>
          <a:p>
            <a:endParaRPr lang="en-US" dirty="0"/>
          </a:p>
          <a:p>
            <a:endParaRPr lang="en-US" dirty="0"/>
          </a:p>
        </p:txBody>
      </p:sp>
      <p:sp>
        <p:nvSpPr>
          <p:cNvPr id="9" name="TextBox 8">
            <a:extLst>
              <a:ext uri="{FF2B5EF4-FFF2-40B4-BE49-F238E27FC236}">
                <a16:creationId xmlns:a16="http://schemas.microsoft.com/office/drawing/2014/main" id="{0AACF8B9-7C28-CA65-E493-7B84FF8FD823}"/>
              </a:ext>
            </a:extLst>
          </p:cNvPr>
          <p:cNvSpPr txBox="1"/>
          <p:nvPr/>
        </p:nvSpPr>
        <p:spPr>
          <a:xfrm>
            <a:off x="323486" y="3440164"/>
            <a:ext cx="6098058" cy="1200329"/>
          </a:xfrm>
          <a:prstGeom prst="rect">
            <a:avLst/>
          </a:prstGeom>
          <a:noFill/>
        </p:spPr>
        <p:txBody>
          <a:bodyPr wrap="square">
            <a:spAutoFit/>
          </a:bodyPr>
          <a:lstStyle>
            <a:defPPr>
              <a:defRPr lang="en-US"/>
            </a:defPPr>
            <a:lvl1pPr>
              <a:defRPr b="1"/>
            </a:lvl1pPr>
          </a:lstStyle>
          <a:p>
            <a:r>
              <a:rPr lang="en-US" dirty="0"/>
              <a:t>A </a:t>
            </a:r>
            <a:r>
              <a:rPr lang="en-US" dirty="0" err="1"/>
              <a:t>Jupyter</a:t>
            </a:r>
            <a:r>
              <a:rPr lang="en-US" dirty="0"/>
              <a:t> Notebook has two components:</a:t>
            </a:r>
          </a:p>
          <a:p>
            <a:pPr marL="285750" indent="-285750">
              <a:buFont typeface="Arial" panose="020B0604020202020204" pitchFamily="34" charset="0"/>
              <a:buChar char="•"/>
            </a:pPr>
            <a:r>
              <a:rPr lang="en-US" b="0" dirty="0"/>
              <a:t>a front-end web page </a:t>
            </a:r>
          </a:p>
          <a:p>
            <a:pPr marL="285750" indent="-285750">
              <a:buFont typeface="Arial" panose="020B0604020202020204" pitchFamily="34" charset="0"/>
              <a:buChar char="•"/>
            </a:pPr>
            <a:r>
              <a:rPr lang="en-US" b="0" dirty="0"/>
              <a:t>back-end kernel. </a:t>
            </a:r>
          </a:p>
          <a:p>
            <a:endParaRPr lang="en-US" b="0" dirty="0"/>
          </a:p>
        </p:txBody>
      </p:sp>
      <p:sp>
        <p:nvSpPr>
          <p:cNvPr id="14" name="TextBox 13">
            <a:extLst>
              <a:ext uri="{FF2B5EF4-FFF2-40B4-BE49-F238E27FC236}">
                <a16:creationId xmlns:a16="http://schemas.microsoft.com/office/drawing/2014/main" id="{948DC130-D933-ED0C-F0C3-816AFF4474B5}"/>
              </a:ext>
            </a:extLst>
          </p:cNvPr>
          <p:cNvSpPr txBox="1"/>
          <p:nvPr/>
        </p:nvSpPr>
        <p:spPr>
          <a:xfrm>
            <a:off x="5924811" y="599857"/>
            <a:ext cx="6093912" cy="1919564"/>
          </a:xfrm>
          <a:prstGeom prst="rect">
            <a:avLst/>
          </a:prstGeom>
          <a:noFill/>
        </p:spPr>
        <p:txBody>
          <a:bodyPr wrap="square">
            <a:spAutoFit/>
          </a:bodyPr>
          <a:lstStyle/>
          <a:p>
            <a:pPr marL="228600" marR="0">
              <a:lnSpc>
                <a:spcPct val="150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Arial" panose="020B0604020202020204" pitchFamily="34" charset="0"/>
              </a:rPr>
              <a:t>The scrapper was only built to fetch and scrap data from some Html pages in </a:t>
            </a:r>
            <a:r>
              <a:rPr lang="en-US" sz="1800" u="sng" kern="100" dirty="0">
                <a:solidFill>
                  <a:srgbClr val="467886"/>
                </a:solidFill>
                <a:effectLst/>
                <a:latin typeface="Times New Roman" panose="02020603050405020304" pitchFamily="18" charset="0"/>
                <a:ea typeface="Aptos" panose="020B0004020202020204" pitchFamily="34" charset="0"/>
                <a:cs typeface="Arial" panose="020B0604020202020204" pitchFamily="34" charset="0"/>
                <a:hlinkClick r:id="rId3"/>
              </a:rPr>
              <a:t>https://www.transfermarkt.com/</a:t>
            </a:r>
            <a:r>
              <a:rPr lang="en-US" sz="1800" kern="100" dirty="0">
                <a:effectLst/>
                <a:latin typeface="Times New Roman" panose="02020603050405020304" pitchFamily="18" charset="0"/>
                <a:ea typeface="Aptos" panose="020B0004020202020204" pitchFamily="34" charset="0"/>
                <a:cs typeface="Arial" panose="020B0604020202020204" pitchFamily="34" charset="0"/>
              </a:rPr>
              <a:t> </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228600" marR="0">
              <a:lnSpc>
                <a:spcPct val="150000"/>
              </a:lnSpc>
              <a:spcBef>
                <a:spcPts val="0"/>
              </a:spcBef>
              <a:spcAft>
                <a:spcPts val="800"/>
              </a:spcAft>
            </a:pPr>
            <a:endParaRPr lang="en-US" kern="100" dirty="0">
              <a:latin typeface="Times New Roman" panose="02020603050405020304" pitchFamily="18" charset="0"/>
              <a:ea typeface="Aptos" panose="020B0004020202020204" pitchFamily="34" charset="0"/>
              <a:cs typeface="Arial" panose="020B0604020202020204" pitchFamily="34" charset="0"/>
            </a:endParaRPr>
          </a:p>
          <a:p>
            <a:pPr marL="228600" marR="0">
              <a:lnSpc>
                <a:spcPct val="150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ECF4704E-C22B-60AA-C28B-28990346DB75}"/>
              </a:ext>
            </a:extLst>
          </p:cNvPr>
          <p:cNvPicPr>
            <a:picLocks noChangeAspect="1"/>
          </p:cNvPicPr>
          <p:nvPr/>
        </p:nvPicPr>
        <p:blipFill>
          <a:blip r:embed="rId4"/>
          <a:stretch>
            <a:fillRect/>
          </a:stretch>
        </p:blipFill>
        <p:spPr>
          <a:xfrm>
            <a:off x="5924811" y="1782163"/>
            <a:ext cx="5597179" cy="3412522"/>
          </a:xfrm>
          <a:prstGeom prst="rect">
            <a:avLst/>
          </a:prstGeom>
        </p:spPr>
      </p:pic>
      <p:sp>
        <p:nvSpPr>
          <p:cNvPr id="2" name="Slide Number Placeholder 5">
            <a:extLst>
              <a:ext uri="{FF2B5EF4-FFF2-40B4-BE49-F238E27FC236}">
                <a16:creationId xmlns:a16="http://schemas.microsoft.com/office/drawing/2014/main" id="{D6CCA07E-2E4E-F6B1-874C-6A784C04A199}"/>
              </a:ext>
            </a:extLst>
          </p:cNvPr>
          <p:cNvSpPr>
            <a:spLocks noGrp="1"/>
          </p:cNvSpPr>
          <p:nvPr>
            <p:ph type="sldNum" sz="quarter" idx="12"/>
          </p:nvPr>
        </p:nvSpPr>
        <p:spPr>
          <a:xfrm>
            <a:off x="10989801" y="6102611"/>
            <a:ext cx="987552" cy="365125"/>
          </a:xfrm>
        </p:spPr>
        <p:txBody>
          <a:bodyPr/>
          <a:lstStyle/>
          <a:p>
            <a:fld id="{A49DFD55-3C28-40EF-9E31-A92D2E4017FF}" type="slidenum">
              <a:rPr lang="en-US" smtClean="0"/>
              <a:pPr/>
              <a:t>13</a:t>
            </a:fld>
            <a:endParaRPr lang="en-US" dirty="0"/>
          </a:p>
        </p:txBody>
      </p:sp>
      <p:pic>
        <p:nvPicPr>
          <p:cNvPr id="4" name="Picture 3">
            <a:extLst>
              <a:ext uri="{FF2B5EF4-FFF2-40B4-BE49-F238E27FC236}">
                <a16:creationId xmlns:a16="http://schemas.microsoft.com/office/drawing/2014/main" id="{D67214D0-C134-23A4-93E0-CA0A107F8BF2}"/>
              </a:ext>
            </a:extLst>
          </p:cNvPr>
          <p:cNvPicPr>
            <a:picLocks noChangeAspect="1"/>
          </p:cNvPicPr>
          <p:nvPr/>
        </p:nvPicPr>
        <p:blipFill>
          <a:blip r:embed="rId5"/>
          <a:stretch>
            <a:fillRect/>
          </a:stretch>
        </p:blipFill>
        <p:spPr>
          <a:xfrm>
            <a:off x="8818010" y="6538911"/>
            <a:ext cx="3307980" cy="293823"/>
          </a:xfrm>
          <a:prstGeom prst="rect">
            <a:avLst/>
          </a:prstGeom>
          <a:solidFill>
            <a:schemeClr val="bg2">
              <a:lumMod val="50000"/>
            </a:schemeClr>
          </a:solidFill>
          <a:ln>
            <a:solidFill>
              <a:schemeClr val="tx1"/>
            </a:solidFill>
          </a:ln>
        </p:spPr>
      </p:pic>
    </p:spTree>
    <p:extLst>
      <p:ext uri="{BB962C8B-B14F-4D97-AF65-F5344CB8AC3E}">
        <p14:creationId xmlns:p14="http://schemas.microsoft.com/office/powerpoint/2010/main" val="2552820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F8924A-8850-CB52-B23B-2715223789F2}"/>
              </a:ext>
            </a:extLst>
          </p:cNvPr>
          <p:cNvPicPr>
            <a:picLocks noChangeAspect="1"/>
          </p:cNvPicPr>
          <p:nvPr/>
        </p:nvPicPr>
        <p:blipFill>
          <a:blip r:embed="rId3"/>
          <a:stretch>
            <a:fillRect/>
          </a:stretch>
        </p:blipFill>
        <p:spPr>
          <a:xfrm>
            <a:off x="209328" y="339596"/>
            <a:ext cx="8345949" cy="4603963"/>
          </a:xfrm>
          <a:prstGeom prst="rect">
            <a:avLst/>
          </a:prstGeom>
        </p:spPr>
      </p:pic>
      <p:pic>
        <p:nvPicPr>
          <p:cNvPr id="4" name="Picture 3">
            <a:extLst>
              <a:ext uri="{FF2B5EF4-FFF2-40B4-BE49-F238E27FC236}">
                <a16:creationId xmlns:a16="http://schemas.microsoft.com/office/drawing/2014/main" id="{E37DBF7F-7F03-9CF4-DFE3-CA1FB954DB44}"/>
              </a:ext>
            </a:extLst>
          </p:cNvPr>
          <p:cNvPicPr>
            <a:picLocks noChangeAspect="1"/>
          </p:cNvPicPr>
          <p:nvPr/>
        </p:nvPicPr>
        <p:blipFill rotWithShape="1">
          <a:blip r:embed="rId4"/>
          <a:srcRect l="80" t="-1042" r="24101" b="1042"/>
          <a:stretch/>
        </p:blipFill>
        <p:spPr>
          <a:xfrm>
            <a:off x="7265096" y="2098865"/>
            <a:ext cx="5223353" cy="2406283"/>
          </a:xfrm>
          <a:prstGeom prst="rect">
            <a:avLst/>
          </a:prstGeom>
        </p:spPr>
      </p:pic>
      <mc:AlternateContent xmlns:mc="http://schemas.openxmlformats.org/markup-compatibility/2006" xmlns:p14="http://schemas.microsoft.com/office/powerpoint/2010/main">
        <mc:Choice Requires="p14">
          <p:contentPart p14:bwMode="auto" r:id="rId5">
            <p14:nvContentPartPr>
              <p14:cNvPr id="16" name="Ink 15">
                <a:extLst>
                  <a:ext uri="{FF2B5EF4-FFF2-40B4-BE49-F238E27FC236}">
                    <a16:creationId xmlns:a16="http://schemas.microsoft.com/office/drawing/2014/main" id="{4A17975A-6A47-A9CE-1189-E55129A43585}"/>
                  </a:ext>
                </a:extLst>
              </p14:cNvPr>
              <p14:cNvContentPartPr/>
              <p14:nvPr/>
            </p14:nvContentPartPr>
            <p14:xfrm>
              <a:off x="1039320" y="1814346"/>
              <a:ext cx="7041240" cy="360"/>
            </p14:xfrm>
          </p:contentPart>
        </mc:Choice>
        <mc:Fallback xmlns="">
          <p:pic>
            <p:nvPicPr>
              <p:cNvPr id="16" name="Ink 15">
                <a:extLst>
                  <a:ext uri="{FF2B5EF4-FFF2-40B4-BE49-F238E27FC236}">
                    <a16:creationId xmlns:a16="http://schemas.microsoft.com/office/drawing/2014/main" id="{4A17975A-6A47-A9CE-1189-E55129A43585}"/>
                  </a:ext>
                </a:extLst>
              </p:cNvPr>
              <p:cNvPicPr/>
              <p:nvPr/>
            </p:nvPicPr>
            <p:blipFill>
              <a:blip r:embed="rId6"/>
              <a:stretch>
                <a:fillRect/>
              </a:stretch>
            </p:blipFill>
            <p:spPr>
              <a:xfrm>
                <a:off x="1003320" y="1742346"/>
                <a:ext cx="7112880" cy="144000"/>
              </a:xfrm>
              <a:prstGeom prst="rect">
                <a:avLst/>
              </a:prstGeom>
            </p:spPr>
          </p:pic>
        </mc:Fallback>
      </mc:AlternateContent>
      <p:sp>
        <p:nvSpPr>
          <p:cNvPr id="2" name="Slide Number Placeholder 5">
            <a:extLst>
              <a:ext uri="{FF2B5EF4-FFF2-40B4-BE49-F238E27FC236}">
                <a16:creationId xmlns:a16="http://schemas.microsoft.com/office/drawing/2014/main" id="{598A8657-9E08-3423-9A72-2DBE1BB98342}"/>
              </a:ext>
            </a:extLst>
          </p:cNvPr>
          <p:cNvSpPr>
            <a:spLocks noGrp="1"/>
          </p:cNvSpPr>
          <p:nvPr>
            <p:ph type="sldNum" sz="quarter" idx="12"/>
          </p:nvPr>
        </p:nvSpPr>
        <p:spPr>
          <a:xfrm>
            <a:off x="10989801" y="6102611"/>
            <a:ext cx="987552" cy="365125"/>
          </a:xfrm>
        </p:spPr>
        <p:txBody>
          <a:bodyPr/>
          <a:lstStyle/>
          <a:p>
            <a:fld id="{A49DFD55-3C28-40EF-9E31-A92D2E4017FF}" type="slidenum">
              <a:rPr lang="en-US" smtClean="0"/>
              <a:pPr/>
              <a:t>14</a:t>
            </a:fld>
            <a:endParaRPr lang="en-US" dirty="0"/>
          </a:p>
        </p:txBody>
      </p:sp>
      <p:pic>
        <p:nvPicPr>
          <p:cNvPr id="6" name="Picture 5">
            <a:extLst>
              <a:ext uri="{FF2B5EF4-FFF2-40B4-BE49-F238E27FC236}">
                <a16:creationId xmlns:a16="http://schemas.microsoft.com/office/drawing/2014/main" id="{85E3F7CF-876D-1A74-9179-3376553BC4D6}"/>
              </a:ext>
            </a:extLst>
          </p:cNvPr>
          <p:cNvPicPr>
            <a:picLocks noChangeAspect="1"/>
          </p:cNvPicPr>
          <p:nvPr/>
        </p:nvPicPr>
        <p:blipFill>
          <a:blip r:embed="rId7"/>
          <a:stretch>
            <a:fillRect/>
          </a:stretch>
        </p:blipFill>
        <p:spPr>
          <a:xfrm>
            <a:off x="8818010" y="6538911"/>
            <a:ext cx="3307980" cy="293823"/>
          </a:xfrm>
          <a:prstGeom prst="rect">
            <a:avLst/>
          </a:prstGeom>
          <a:solidFill>
            <a:schemeClr val="bg2">
              <a:lumMod val="50000"/>
            </a:schemeClr>
          </a:solidFill>
          <a:ln>
            <a:solidFill>
              <a:schemeClr val="tx1"/>
            </a:solidFill>
          </a:ln>
        </p:spPr>
      </p:pic>
    </p:spTree>
    <p:extLst>
      <p:ext uri="{BB962C8B-B14F-4D97-AF65-F5344CB8AC3E}">
        <p14:creationId xmlns:p14="http://schemas.microsoft.com/office/powerpoint/2010/main" val="2310933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90D2675-36B5-A777-C579-9AB0872BEC0A}"/>
              </a:ext>
            </a:extLst>
          </p:cNvPr>
          <p:cNvPicPr>
            <a:picLocks noChangeAspect="1"/>
          </p:cNvPicPr>
          <p:nvPr/>
        </p:nvPicPr>
        <p:blipFill>
          <a:blip r:embed="rId2"/>
          <a:stretch>
            <a:fillRect/>
          </a:stretch>
        </p:blipFill>
        <p:spPr>
          <a:xfrm>
            <a:off x="0" y="125260"/>
            <a:ext cx="6933206" cy="6356363"/>
          </a:xfrm>
          <a:prstGeom prst="rect">
            <a:avLst/>
          </a:prstGeom>
        </p:spPr>
      </p:pic>
      <p:pic>
        <p:nvPicPr>
          <p:cNvPr id="7" name="Picture 6">
            <a:extLst>
              <a:ext uri="{FF2B5EF4-FFF2-40B4-BE49-F238E27FC236}">
                <a16:creationId xmlns:a16="http://schemas.microsoft.com/office/drawing/2014/main" id="{02F47E00-D37C-CADE-0E0F-F87067F0A7A6}"/>
              </a:ext>
            </a:extLst>
          </p:cNvPr>
          <p:cNvPicPr>
            <a:picLocks noChangeAspect="1"/>
          </p:cNvPicPr>
          <p:nvPr/>
        </p:nvPicPr>
        <p:blipFill>
          <a:blip r:embed="rId3"/>
          <a:stretch>
            <a:fillRect/>
          </a:stretch>
        </p:blipFill>
        <p:spPr>
          <a:xfrm>
            <a:off x="6606558" y="1726317"/>
            <a:ext cx="5585442" cy="3405366"/>
          </a:xfrm>
          <a:prstGeom prst="rect">
            <a:avLst/>
          </a:prstGeom>
        </p:spPr>
      </p:pic>
      <p:sp>
        <p:nvSpPr>
          <p:cNvPr id="9" name="TextBox 8">
            <a:extLst>
              <a:ext uri="{FF2B5EF4-FFF2-40B4-BE49-F238E27FC236}">
                <a16:creationId xmlns:a16="http://schemas.microsoft.com/office/drawing/2014/main" id="{6B41A35A-705E-838F-6965-9AE2BA7C711B}"/>
              </a:ext>
            </a:extLst>
          </p:cNvPr>
          <p:cNvSpPr txBox="1"/>
          <p:nvPr/>
        </p:nvSpPr>
        <p:spPr>
          <a:xfrm>
            <a:off x="7146149" y="929318"/>
            <a:ext cx="6093912" cy="369332"/>
          </a:xfrm>
          <a:prstGeom prst="rect">
            <a:avLst/>
          </a:prstGeom>
          <a:noFill/>
        </p:spPr>
        <p:txBody>
          <a:bodyPr wrap="square">
            <a:spAutoFit/>
          </a:bodyPr>
          <a:lstStyle/>
          <a:p>
            <a:r>
              <a:rPr lang="en-US" b="1" dirty="0"/>
              <a:t>Data Frame Output</a:t>
            </a:r>
          </a:p>
        </p:txBody>
      </p:sp>
      <p:sp>
        <p:nvSpPr>
          <p:cNvPr id="2" name="Slide Number Placeholder 5">
            <a:extLst>
              <a:ext uri="{FF2B5EF4-FFF2-40B4-BE49-F238E27FC236}">
                <a16:creationId xmlns:a16="http://schemas.microsoft.com/office/drawing/2014/main" id="{3B97C076-3C47-95D7-35FD-B483EF22C23B}"/>
              </a:ext>
            </a:extLst>
          </p:cNvPr>
          <p:cNvSpPr>
            <a:spLocks noGrp="1"/>
          </p:cNvSpPr>
          <p:nvPr>
            <p:ph type="sldNum" sz="quarter" idx="12"/>
          </p:nvPr>
        </p:nvSpPr>
        <p:spPr>
          <a:xfrm>
            <a:off x="10989801" y="6102611"/>
            <a:ext cx="987552" cy="365125"/>
          </a:xfrm>
        </p:spPr>
        <p:txBody>
          <a:bodyPr/>
          <a:lstStyle/>
          <a:p>
            <a:fld id="{A49DFD55-3C28-40EF-9E31-A92D2E4017FF}" type="slidenum">
              <a:rPr lang="en-US" smtClean="0"/>
              <a:pPr/>
              <a:t>15</a:t>
            </a:fld>
            <a:endParaRPr lang="en-US" dirty="0"/>
          </a:p>
        </p:txBody>
      </p:sp>
      <p:pic>
        <p:nvPicPr>
          <p:cNvPr id="3" name="Picture 2">
            <a:extLst>
              <a:ext uri="{FF2B5EF4-FFF2-40B4-BE49-F238E27FC236}">
                <a16:creationId xmlns:a16="http://schemas.microsoft.com/office/drawing/2014/main" id="{BA73B2CD-51EB-84D8-2E08-E9FEB28C0B14}"/>
              </a:ext>
            </a:extLst>
          </p:cNvPr>
          <p:cNvPicPr>
            <a:picLocks noChangeAspect="1"/>
          </p:cNvPicPr>
          <p:nvPr/>
        </p:nvPicPr>
        <p:blipFill>
          <a:blip r:embed="rId4"/>
          <a:stretch>
            <a:fillRect/>
          </a:stretch>
        </p:blipFill>
        <p:spPr>
          <a:xfrm>
            <a:off x="8818010" y="6538911"/>
            <a:ext cx="3307980" cy="293823"/>
          </a:xfrm>
          <a:prstGeom prst="rect">
            <a:avLst/>
          </a:prstGeom>
          <a:solidFill>
            <a:schemeClr val="bg2">
              <a:lumMod val="50000"/>
            </a:schemeClr>
          </a:solidFill>
          <a:ln>
            <a:solidFill>
              <a:schemeClr val="tx1"/>
            </a:solidFill>
          </a:ln>
        </p:spPr>
      </p:pic>
    </p:spTree>
    <p:extLst>
      <p:ext uri="{BB962C8B-B14F-4D97-AF65-F5344CB8AC3E}">
        <p14:creationId xmlns:p14="http://schemas.microsoft.com/office/powerpoint/2010/main" val="3215510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AC802F4-C987-1F85-0150-5E901906C447}"/>
              </a:ext>
            </a:extLst>
          </p:cNvPr>
          <p:cNvSpPr>
            <a:spLocks noGrp="1"/>
          </p:cNvSpPr>
          <p:nvPr>
            <p:ph type="sldNum" sz="quarter" idx="12"/>
          </p:nvPr>
        </p:nvSpPr>
        <p:spPr/>
        <p:txBody>
          <a:bodyPr/>
          <a:lstStyle/>
          <a:p>
            <a:fld id="{A49DFD55-3C28-40EF-9E31-A92D2E4017FF}" type="slidenum">
              <a:rPr lang="en-US" smtClean="0"/>
              <a:pPr/>
              <a:t>16</a:t>
            </a:fld>
            <a:endParaRPr lang="en-US" dirty="0"/>
          </a:p>
        </p:txBody>
      </p:sp>
      <p:pic>
        <p:nvPicPr>
          <p:cNvPr id="7" name="Picture 6">
            <a:extLst>
              <a:ext uri="{FF2B5EF4-FFF2-40B4-BE49-F238E27FC236}">
                <a16:creationId xmlns:a16="http://schemas.microsoft.com/office/drawing/2014/main" id="{FD49E9B0-837D-9CF9-2FF1-C4A67BD69500}"/>
              </a:ext>
            </a:extLst>
          </p:cNvPr>
          <p:cNvPicPr>
            <a:picLocks noChangeAspect="1"/>
          </p:cNvPicPr>
          <p:nvPr/>
        </p:nvPicPr>
        <p:blipFill>
          <a:blip r:embed="rId2"/>
          <a:stretch>
            <a:fillRect/>
          </a:stretch>
        </p:blipFill>
        <p:spPr>
          <a:xfrm>
            <a:off x="2967083" y="1250862"/>
            <a:ext cx="5689424" cy="3111071"/>
          </a:xfrm>
          <a:prstGeom prst="rect">
            <a:avLst/>
          </a:prstGeom>
        </p:spPr>
      </p:pic>
    </p:spTree>
    <p:extLst>
      <p:ext uri="{BB962C8B-B14F-4D97-AF65-F5344CB8AC3E}">
        <p14:creationId xmlns:p14="http://schemas.microsoft.com/office/powerpoint/2010/main" val="962723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3">
            <a:extLst>
              <a:ext uri="{FF2B5EF4-FFF2-40B4-BE49-F238E27FC236}">
                <a16:creationId xmlns:a16="http://schemas.microsoft.com/office/drawing/2014/main" id="{4FDC6DDE-546C-16E3-5CC9-D34F3B49EB25}"/>
              </a:ext>
            </a:extLst>
          </p:cNvPr>
          <p:cNvGraphicFramePr>
            <a:graphicFrameLocks/>
          </p:cNvGraphicFramePr>
          <p:nvPr>
            <p:extLst>
              <p:ext uri="{D42A27DB-BD31-4B8C-83A1-F6EECF244321}">
                <p14:modId xmlns:p14="http://schemas.microsoft.com/office/powerpoint/2010/main" val="1196792962"/>
              </p:ext>
            </p:extLst>
          </p:nvPr>
        </p:nvGraphicFramePr>
        <p:xfrm>
          <a:off x="613186" y="1984233"/>
          <a:ext cx="10965628" cy="3920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Slide Number Placeholder 5">
            <a:extLst>
              <a:ext uri="{FF2B5EF4-FFF2-40B4-BE49-F238E27FC236}">
                <a16:creationId xmlns:a16="http://schemas.microsoft.com/office/drawing/2014/main" id="{591C08AC-A24B-2B89-9C9B-FF367150FB9C}"/>
              </a:ext>
            </a:extLst>
          </p:cNvPr>
          <p:cNvSpPr txBox="1">
            <a:spLocks/>
          </p:cNvSpPr>
          <p:nvPr/>
        </p:nvSpPr>
        <p:spPr>
          <a:xfrm>
            <a:off x="10989801" y="6102611"/>
            <a:ext cx="987552"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9DFD55-3C28-40EF-9E31-A92D2E4017FF}" type="slidenum">
              <a:rPr lang="en-US" smtClean="0"/>
              <a:pPr/>
              <a:t>2</a:t>
            </a:fld>
            <a:endParaRPr lang="en-US" dirty="0"/>
          </a:p>
        </p:txBody>
      </p:sp>
      <p:pic>
        <p:nvPicPr>
          <p:cNvPr id="12" name="Picture 11">
            <a:extLst>
              <a:ext uri="{FF2B5EF4-FFF2-40B4-BE49-F238E27FC236}">
                <a16:creationId xmlns:a16="http://schemas.microsoft.com/office/drawing/2014/main" id="{AB5DD45F-627C-ED9C-1B40-A5FFA2F38A16}"/>
              </a:ext>
            </a:extLst>
          </p:cNvPr>
          <p:cNvPicPr>
            <a:picLocks noChangeAspect="1"/>
          </p:cNvPicPr>
          <p:nvPr/>
        </p:nvPicPr>
        <p:blipFill>
          <a:blip r:embed="rId7"/>
          <a:stretch>
            <a:fillRect/>
          </a:stretch>
        </p:blipFill>
        <p:spPr>
          <a:xfrm>
            <a:off x="8818010" y="6538911"/>
            <a:ext cx="3307980" cy="293823"/>
          </a:xfrm>
          <a:prstGeom prst="rect">
            <a:avLst/>
          </a:prstGeom>
          <a:solidFill>
            <a:schemeClr val="bg2">
              <a:lumMod val="50000"/>
            </a:schemeClr>
          </a:solidFill>
          <a:ln>
            <a:solidFill>
              <a:schemeClr val="tx1"/>
            </a:solidFill>
          </a:ln>
        </p:spPr>
      </p:pic>
      <p:sp>
        <p:nvSpPr>
          <p:cNvPr id="13" name="Title 1">
            <a:extLst>
              <a:ext uri="{FF2B5EF4-FFF2-40B4-BE49-F238E27FC236}">
                <a16:creationId xmlns:a16="http://schemas.microsoft.com/office/drawing/2014/main" id="{0D5A9665-E726-7203-4FCE-666A37570535}"/>
              </a:ext>
            </a:extLst>
          </p:cNvPr>
          <p:cNvSpPr txBox="1">
            <a:spLocks/>
          </p:cNvSpPr>
          <p:nvPr/>
        </p:nvSpPr>
        <p:spPr>
          <a:xfrm>
            <a:off x="613186" y="785611"/>
            <a:ext cx="8543693" cy="1670141"/>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dirty="0">
                <a:latin typeface="Calibri" panose="020F0502020204030204" pitchFamily="34" charset="0"/>
                <a:ea typeface="Calibri" panose="020F0502020204030204" pitchFamily="34" charset="0"/>
                <a:cs typeface="Calibri" panose="020F0502020204030204" pitchFamily="34" charset="0"/>
              </a:rPr>
              <a:t>Lebanese Football Association Soccer Database</a:t>
            </a:r>
          </a:p>
          <a:p>
            <a:endParaRPr lang="en-US" sz="3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26475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D25F737-B423-4A11-406A-6E506EE55184}"/>
              </a:ext>
            </a:extLst>
          </p:cNvPr>
          <p:cNvSpPr txBox="1"/>
          <p:nvPr/>
        </p:nvSpPr>
        <p:spPr>
          <a:xfrm>
            <a:off x="600681" y="296214"/>
            <a:ext cx="10990637" cy="78456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Autofit/>
          </a:bodyPr>
          <a:lstStyle>
            <a:defPPr>
              <a:defRPr lang="en-US"/>
            </a:defPPr>
            <a:lvl1pPr marR="0" lvl="0" indent="0" algn="ctr" fontAlgn="auto">
              <a:lnSpc>
                <a:spcPct val="100000"/>
              </a:lnSpc>
              <a:spcBef>
                <a:spcPts val="0"/>
              </a:spcBef>
              <a:spcAft>
                <a:spcPts val="0"/>
              </a:spcAft>
              <a:buClrTx/>
              <a:buSzTx/>
              <a:buFontTx/>
              <a:buNone/>
              <a:tabLst/>
              <a:defRPr sz="3600" cap="all" spc="150" baseline="0">
                <a:latin typeface="Calibri" panose="020F0502020204030204" pitchFamily="34" charset="0"/>
                <a:ea typeface="Calibri" panose="020F0502020204030204" pitchFamily="34" charset="0"/>
                <a:cs typeface="Calibri" panose="020F0502020204030204" pitchFamily="34" charset="0"/>
              </a:defRPr>
            </a:lvl1pPr>
          </a:lstStyle>
          <a:p>
            <a:r>
              <a:rPr lang="en-US" sz="2000" dirty="0"/>
              <a:t>Lebanese Premier League, is the top division of the Lebanese football league system. There are 12 teams competing in the league</a:t>
            </a:r>
          </a:p>
        </p:txBody>
      </p:sp>
      <p:sp>
        <p:nvSpPr>
          <p:cNvPr id="10" name="TextBox 9">
            <a:extLst>
              <a:ext uri="{FF2B5EF4-FFF2-40B4-BE49-F238E27FC236}">
                <a16:creationId xmlns:a16="http://schemas.microsoft.com/office/drawing/2014/main" id="{124F5942-C544-C67A-F4AF-2A4F1628F036}"/>
              </a:ext>
            </a:extLst>
          </p:cNvPr>
          <p:cNvSpPr txBox="1"/>
          <p:nvPr/>
        </p:nvSpPr>
        <p:spPr>
          <a:xfrm>
            <a:off x="4659469" y="1573158"/>
            <a:ext cx="2873059" cy="31555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Autofit/>
          </a:bodyPr>
          <a:lstStyle>
            <a:defPPr>
              <a:defRPr lang="en-US"/>
            </a:defPPr>
            <a:lvl1pPr marR="0" lvl="0" indent="0" algn="ctr" fontAlgn="auto">
              <a:lnSpc>
                <a:spcPct val="100000"/>
              </a:lnSpc>
              <a:spcBef>
                <a:spcPts val="0"/>
              </a:spcBef>
              <a:spcAft>
                <a:spcPts val="0"/>
              </a:spcAft>
              <a:buClrTx/>
              <a:buSzTx/>
              <a:buFontTx/>
              <a:buNone/>
              <a:tabLst/>
              <a:defRPr sz="3600" cap="all" spc="150" baseline="0">
                <a:latin typeface="Calibri" panose="020F0502020204030204" pitchFamily="34" charset="0"/>
                <a:ea typeface="Calibri" panose="020F0502020204030204" pitchFamily="34" charset="0"/>
                <a:cs typeface="Calibri" panose="020F0502020204030204" pitchFamily="34" charset="0"/>
              </a:defRPr>
            </a:lvl1pPr>
          </a:lstStyle>
          <a:p>
            <a:r>
              <a:rPr lang="en-US" sz="2000" dirty="0"/>
              <a:t>Project Structure</a:t>
            </a:r>
          </a:p>
        </p:txBody>
      </p:sp>
      <p:pic>
        <p:nvPicPr>
          <p:cNvPr id="11" name="Picture 10">
            <a:extLst>
              <a:ext uri="{FF2B5EF4-FFF2-40B4-BE49-F238E27FC236}">
                <a16:creationId xmlns:a16="http://schemas.microsoft.com/office/drawing/2014/main" id="{2A10BE88-23FD-410D-0DE9-1784E421B484}"/>
              </a:ext>
            </a:extLst>
          </p:cNvPr>
          <p:cNvPicPr>
            <a:picLocks noChangeAspect="1"/>
          </p:cNvPicPr>
          <p:nvPr/>
        </p:nvPicPr>
        <p:blipFill>
          <a:blip r:embed="rId3"/>
          <a:stretch>
            <a:fillRect/>
          </a:stretch>
        </p:blipFill>
        <p:spPr>
          <a:xfrm>
            <a:off x="171057" y="2851337"/>
            <a:ext cx="5979616" cy="3476962"/>
          </a:xfrm>
          <a:prstGeom prst="rect">
            <a:avLst/>
          </a:prstGeom>
        </p:spPr>
      </p:pic>
      <p:pic>
        <p:nvPicPr>
          <p:cNvPr id="12" name="Picture 11">
            <a:extLst>
              <a:ext uri="{FF2B5EF4-FFF2-40B4-BE49-F238E27FC236}">
                <a16:creationId xmlns:a16="http://schemas.microsoft.com/office/drawing/2014/main" id="{EBD8389D-1991-1108-38A6-4789A94D4D26}"/>
              </a:ext>
            </a:extLst>
          </p:cNvPr>
          <p:cNvPicPr>
            <a:picLocks noChangeAspect="1"/>
          </p:cNvPicPr>
          <p:nvPr/>
        </p:nvPicPr>
        <p:blipFill>
          <a:blip r:embed="rId4"/>
          <a:stretch>
            <a:fillRect/>
          </a:stretch>
        </p:blipFill>
        <p:spPr>
          <a:xfrm>
            <a:off x="6279434" y="2782112"/>
            <a:ext cx="5702874" cy="3476962"/>
          </a:xfrm>
          <a:prstGeom prst="rect">
            <a:avLst/>
          </a:prstGeom>
        </p:spPr>
      </p:pic>
      <p:pic>
        <p:nvPicPr>
          <p:cNvPr id="14" name="Picture 13">
            <a:extLst>
              <a:ext uri="{FF2B5EF4-FFF2-40B4-BE49-F238E27FC236}">
                <a16:creationId xmlns:a16="http://schemas.microsoft.com/office/drawing/2014/main" id="{0D82C44D-F540-A77B-9BF2-1DBA09B663BA}"/>
              </a:ext>
            </a:extLst>
          </p:cNvPr>
          <p:cNvPicPr>
            <a:picLocks noChangeAspect="1"/>
          </p:cNvPicPr>
          <p:nvPr/>
        </p:nvPicPr>
        <p:blipFill>
          <a:blip r:embed="rId5"/>
          <a:stretch>
            <a:fillRect/>
          </a:stretch>
        </p:blipFill>
        <p:spPr>
          <a:xfrm>
            <a:off x="9449569" y="1505220"/>
            <a:ext cx="1494048" cy="1248318"/>
          </a:xfrm>
          <a:prstGeom prst="rect">
            <a:avLst/>
          </a:prstGeom>
        </p:spPr>
      </p:pic>
      <p:pic>
        <p:nvPicPr>
          <p:cNvPr id="16" name="Picture 15" descr="A red and white logo&#10;&#10;Description automatically generated">
            <a:extLst>
              <a:ext uri="{FF2B5EF4-FFF2-40B4-BE49-F238E27FC236}">
                <a16:creationId xmlns:a16="http://schemas.microsoft.com/office/drawing/2014/main" id="{C55D6BB9-2B75-1DA4-0A8E-8A9106CDD8F9}"/>
              </a:ext>
            </a:extLst>
          </p:cNvPr>
          <p:cNvPicPr>
            <a:picLocks noChangeAspect="1"/>
          </p:cNvPicPr>
          <p:nvPr/>
        </p:nvPicPr>
        <p:blipFill>
          <a:blip r:embed="rId6"/>
          <a:stretch>
            <a:fillRect/>
          </a:stretch>
        </p:blipFill>
        <p:spPr>
          <a:xfrm>
            <a:off x="1770878" y="1730936"/>
            <a:ext cx="971550" cy="914400"/>
          </a:xfrm>
          <a:prstGeom prst="rect">
            <a:avLst/>
          </a:prstGeom>
        </p:spPr>
      </p:pic>
      <p:sp>
        <p:nvSpPr>
          <p:cNvPr id="19" name="Slide Number Placeholder 5">
            <a:extLst>
              <a:ext uri="{FF2B5EF4-FFF2-40B4-BE49-F238E27FC236}">
                <a16:creationId xmlns:a16="http://schemas.microsoft.com/office/drawing/2014/main" id="{CC8554BF-3B56-1939-6FD8-AC805E1E7576}"/>
              </a:ext>
            </a:extLst>
          </p:cNvPr>
          <p:cNvSpPr txBox="1">
            <a:spLocks/>
          </p:cNvSpPr>
          <p:nvPr/>
        </p:nvSpPr>
        <p:spPr>
          <a:xfrm>
            <a:off x="10989801" y="6102611"/>
            <a:ext cx="987552"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9DFD55-3C28-40EF-9E31-A92D2E4017FF}" type="slidenum">
              <a:rPr lang="en-US" smtClean="0"/>
              <a:pPr/>
              <a:t>3</a:t>
            </a:fld>
            <a:endParaRPr lang="en-US" dirty="0"/>
          </a:p>
        </p:txBody>
      </p:sp>
      <p:pic>
        <p:nvPicPr>
          <p:cNvPr id="20" name="Picture 19">
            <a:extLst>
              <a:ext uri="{FF2B5EF4-FFF2-40B4-BE49-F238E27FC236}">
                <a16:creationId xmlns:a16="http://schemas.microsoft.com/office/drawing/2014/main" id="{6EAF352D-AFA5-1D97-3439-E9A68CF3EB48}"/>
              </a:ext>
            </a:extLst>
          </p:cNvPr>
          <p:cNvPicPr>
            <a:picLocks noChangeAspect="1"/>
          </p:cNvPicPr>
          <p:nvPr/>
        </p:nvPicPr>
        <p:blipFill>
          <a:blip r:embed="rId7"/>
          <a:stretch>
            <a:fillRect/>
          </a:stretch>
        </p:blipFill>
        <p:spPr>
          <a:xfrm>
            <a:off x="8818010" y="6538911"/>
            <a:ext cx="3307980" cy="293823"/>
          </a:xfrm>
          <a:prstGeom prst="rect">
            <a:avLst/>
          </a:prstGeom>
          <a:solidFill>
            <a:schemeClr val="bg2">
              <a:lumMod val="50000"/>
            </a:schemeClr>
          </a:solidFill>
          <a:ln>
            <a:solidFill>
              <a:schemeClr val="tx1"/>
            </a:solidFill>
          </a:ln>
        </p:spPr>
      </p:pic>
    </p:spTree>
    <p:extLst>
      <p:ext uri="{BB962C8B-B14F-4D97-AF65-F5344CB8AC3E}">
        <p14:creationId xmlns:p14="http://schemas.microsoft.com/office/powerpoint/2010/main" val="444038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E05B20E-54E3-A04F-8925-67567DA9D6F0}"/>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
        <p:nvSpPr>
          <p:cNvPr id="6" name="Title 1">
            <a:extLst>
              <a:ext uri="{FF2B5EF4-FFF2-40B4-BE49-F238E27FC236}">
                <a16:creationId xmlns:a16="http://schemas.microsoft.com/office/drawing/2014/main" id="{87DCF786-96AF-9F2A-2D2A-8BB2445C03D6}"/>
              </a:ext>
            </a:extLst>
          </p:cNvPr>
          <p:cNvSpPr txBox="1">
            <a:spLocks/>
          </p:cNvSpPr>
          <p:nvPr/>
        </p:nvSpPr>
        <p:spPr>
          <a:xfrm>
            <a:off x="524286" y="215900"/>
            <a:ext cx="8543693" cy="601552"/>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dirty="0">
                <a:latin typeface="Calibri" panose="020F0502020204030204" pitchFamily="34" charset="0"/>
                <a:ea typeface="Calibri" panose="020F0502020204030204" pitchFamily="34" charset="0"/>
                <a:cs typeface="Calibri" panose="020F0502020204030204" pitchFamily="34" charset="0"/>
              </a:rPr>
              <a:t>Relationships and tables</a:t>
            </a:r>
          </a:p>
        </p:txBody>
      </p:sp>
      <p:sp>
        <p:nvSpPr>
          <p:cNvPr id="7" name="Rectangle 1">
            <a:extLst>
              <a:ext uri="{FF2B5EF4-FFF2-40B4-BE49-F238E27FC236}">
                <a16:creationId xmlns:a16="http://schemas.microsoft.com/office/drawing/2014/main" id="{9AC547D9-902E-0F87-B177-4AD7805740B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9">
            <a:extLst>
              <a:ext uri="{FF2B5EF4-FFF2-40B4-BE49-F238E27FC236}">
                <a16:creationId xmlns:a16="http://schemas.microsoft.com/office/drawing/2014/main" id="{5C81B718-9F43-48BD-5477-ECA7B7F9B33B}"/>
              </a:ext>
            </a:extLst>
          </p:cNvPr>
          <p:cNvPicPr>
            <a:picLocks noChangeAspect="1"/>
          </p:cNvPicPr>
          <p:nvPr/>
        </p:nvPicPr>
        <p:blipFill>
          <a:blip r:embed="rId3"/>
          <a:stretch>
            <a:fillRect/>
          </a:stretch>
        </p:blipFill>
        <p:spPr>
          <a:xfrm>
            <a:off x="135979" y="990437"/>
            <a:ext cx="9124946" cy="4877126"/>
          </a:xfrm>
          <a:prstGeom prst="rect">
            <a:avLst/>
          </a:prstGeom>
        </p:spPr>
      </p:pic>
      <p:cxnSp>
        <p:nvCxnSpPr>
          <p:cNvPr id="12" name="Straight Connector 11">
            <a:extLst>
              <a:ext uri="{FF2B5EF4-FFF2-40B4-BE49-F238E27FC236}">
                <a16:creationId xmlns:a16="http://schemas.microsoft.com/office/drawing/2014/main" id="{2716DF1C-C742-3CEF-6A4E-A480AFFBFE8D}"/>
              </a:ext>
            </a:extLst>
          </p:cNvPr>
          <p:cNvCxnSpPr>
            <a:cxnSpLocks/>
          </p:cNvCxnSpPr>
          <p:nvPr/>
        </p:nvCxnSpPr>
        <p:spPr>
          <a:xfrm flipH="1">
            <a:off x="4369174" y="3048532"/>
            <a:ext cx="431142" cy="1302901"/>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90A711F8-7F02-3CEE-AFC7-37F599D9DE49}"/>
              </a:ext>
            </a:extLst>
          </p:cNvPr>
          <p:cNvCxnSpPr>
            <a:cxnSpLocks/>
          </p:cNvCxnSpPr>
          <p:nvPr/>
        </p:nvCxnSpPr>
        <p:spPr>
          <a:xfrm flipH="1">
            <a:off x="4090432" y="4351433"/>
            <a:ext cx="278742"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9D9DAEAF-2896-A963-93BD-8287A3C52391}"/>
              </a:ext>
            </a:extLst>
          </p:cNvPr>
          <p:cNvCxnSpPr>
            <a:cxnSpLocks/>
          </p:cNvCxnSpPr>
          <p:nvPr/>
        </p:nvCxnSpPr>
        <p:spPr>
          <a:xfrm flipH="1">
            <a:off x="4800316" y="3049322"/>
            <a:ext cx="221182"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B37E8FEF-6D03-66D1-867B-89A91756595C}"/>
              </a:ext>
            </a:extLst>
          </p:cNvPr>
          <p:cNvCxnSpPr>
            <a:cxnSpLocks/>
          </p:cNvCxnSpPr>
          <p:nvPr/>
        </p:nvCxnSpPr>
        <p:spPr>
          <a:xfrm flipH="1">
            <a:off x="4800316" y="3579957"/>
            <a:ext cx="173762"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2E013718-E672-C434-1EEC-EFA034D7EE48}"/>
              </a:ext>
            </a:extLst>
          </p:cNvPr>
          <p:cNvCxnSpPr>
            <a:cxnSpLocks/>
          </p:cNvCxnSpPr>
          <p:nvPr/>
        </p:nvCxnSpPr>
        <p:spPr>
          <a:xfrm flipH="1" flipV="1">
            <a:off x="4720517" y="1485049"/>
            <a:ext cx="58242" cy="2094908"/>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7ADC6A97-216B-9621-AB73-DB11C2DF3A0A}"/>
              </a:ext>
            </a:extLst>
          </p:cNvPr>
          <p:cNvCxnSpPr>
            <a:cxnSpLocks/>
          </p:cNvCxnSpPr>
          <p:nvPr/>
        </p:nvCxnSpPr>
        <p:spPr>
          <a:xfrm flipH="1">
            <a:off x="4441775" y="1485049"/>
            <a:ext cx="278742"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CB653A7F-EB56-6DA5-889B-D9D1413263B5}"/>
              </a:ext>
            </a:extLst>
          </p:cNvPr>
          <p:cNvCxnSpPr>
            <a:cxnSpLocks/>
          </p:cNvCxnSpPr>
          <p:nvPr/>
        </p:nvCxnSpPr>
        <p:spPr>
          <a:xfrm flipH="1">
            <a:off x="2072538" y="1485049"/>
            <a:ext cx="278742"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33" name="Straight Connector 32">
            <a:extLst>
              <a:ext uri="{FF2B5EF4-FFF2-40B4-BE49-F238E27FC236}">
                <a16:creationId xmlns:a16="http://schemas.microsoft.com/office/drawing/2014/main" id="{5690E8FB-9CD8-72FD-41B9-152D971F7B3F}"/>
              </a:ext>
            </a:extLst>
          </p:cNvPr>
          <p:cNvCxnSpPr>
            <a:cxnSpLocks/>
          </p:cNvCxnSpPr>
          <p:nvPr/>
        </p:nvCxnSpPr>
        <p:spPr>
          <a:xfrm flipH="1" flipV="1">
            <a:off x="2351280" y="1485049"/>
            <a:ext cx="551009" cy="678476"/>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431DFB10-A3F8-7A9B-F645-0F4DD1F86C94}"/>
              </a:ext>
            </a:extLst>
          </p:cNvPr>
          <p:cNvCxnSpPr>
            <a:cxnSpLocks/>
          </p:cNvCxnSpPr>
          <p:nvPr/>
        </p:nvCxnSpPr>
        <p:spPr>
          <a:xfrm flipH="1">
            <a:off x="2902289" y="2184845"/>
            <a:ext cx="278742"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39" name="Title 1">
            <a:extLst>
              <a:ext uri="{FF2B5EF4-FFF2-40B4-BE49-F238E27FC236}">
                <a16:creationId xmlns:a16="http://schemas.microsoft.com/office/drawing/2014/main" id="{05E0C205-1255-D0F7-82E6-39B46EF191E3}"/>
              </a:ext>
            </a:extLst>
          </p:cNvPr>
          <p:cNvSpPr txBox="1">
            <a:spLocks/>
          </p:cNvSpPr>
          <p:nvPr/>
        </p:nvSpPr>
        <p:spPr>
          <a:xfrm>
            <a:off x="9395111" y="947154"/>
            <a:ext cx="2429460" cy="3651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fontScale="55000" lnSpcReduction="20000"/>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dirty="0">
                <a:latin typeface="Calibri" panose="020F0502020204030204" pitchFamily="34" charset="0"/>
                <a:ea typeface="Calibri" panose="020F0502020204030204" pitchFamily="34" charset="0"/>
                <a:cs typeface="Calibri" panose="020F0502020204030204" pitchFamily="34" charset="0"/>
              </a:rPr>
              <a:t>ONE TO ONE</a:t>
            </a:r>
          </a:p>
        </p:txBody>
      </p:sp>
      <p:sp>
        <p:nvSpPr>
          <p:cNvPr id="40" name="Rectangle 39">
            <a:extLst>
              <a:ext uri="{FF2B5EF4-FFF2-40B4-BE49-F238E27FC236}">
                <a16:creationId xmlns:a16="http://schemas.microsoft.com/office/drawing/2014/main" id="{C6AB598A-6857-7690-D371-CC700B191348}"/>
              </a:ext>
            </a:extLst>
          </p:cNvPr>
          <p:cNvSpPr/>
          <p:nvPr/>
        </p:nvSpPr>
        <p:spPr>
          <a:xfrm>
            <a:off x="9577472" y="1426425"/>
            <a:ext cx="2079321" cy="11724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itle 1">
            <a:extLst>
              <a:ext uri="{FF2B5EF4-FFF2-40B4-BE49-F238E27FC236}">
                <a16:creationId xmlns:a16="http://schemas.microsoft.com/office/drawing/2014/main" id="{2B2B6CE4-5AEE-D119-7CF2-6031DFC68730}"/>
              </a:ext>
            </a:extLst>
          </p:cNvPr>
          <p:cNvSpPr txBox="1">
            <a:spLocks/>
          </p:cNvSpPr>
          <p:nvPr/>
        </p:nvSpPr>
        <p:spPr>
          <a:xfrm>
            <a:off x="9395111" y="3048532"/>
            <a:ext cx="2429460" cy="3651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fontScale="55000" lnSpcReduction="20000"/>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dirty="0">
                <a:latin typeface="Calibri" panose="020F0502020204030204" pitchFamily="34" charset="0"/>
                <a:ea typeface="Calibri" panose="020F0502020204030204" pitchFamily="34" charset="0"/>
                <a:cs typeface="Calibri" panose="020F0502020204030204" pitchFamily="34" charset="0"/>
              </a:rPr>
              <a:t>ONE TO MANY</a:t>
            </a:r>
          </a:p>
        </p:txBody>
      </p:sp>
      <p:sp>
        <p:nvSpPr>
          <p:cNvPr id="42" name="Rectangle 41">
            <a:extLst>
              <a:ext uri="{FF2B5EF4-FFF2-40B4-BE49-F238E27FC236}">
                <a16:creationId xmlns:a16="http://schemas.microsoft.com/office/drawing/2014/main" id="{053049F5-A05E-7D54-3F3E-3500603C82D0}"/>
              </a:ext>
            </a:extLst>
          </p:cNvPr>
          <p:cNvSpPr/>
          <p:nvPr/>
        </p:nvSpPr>
        <p:spPr>
          <a:xfrm>
            <a:off x="9577472" y="3820984"/>
            <a:ext cx="2079321" cy="11724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5">
            <a:extLst>
              <a:ext uri="{FF2B5EF4-FFF2-40B4-BE49-F238E27FC236}">
                <a16:creationId xmlns:a16="http://schemas.microsoft.com/office/drawing/2014/main" id="{8506F9E1-4BC6-652B-2320-633D7CEDB202}"/>
              </a:ext>
            </a:extLst>
          </p:cNvPr>
          <p:cNvSpPr txBox="1">
            <a:spLocks/>
          </p:cNvSpPr>
          <p:nvPr/>
        </p:nvSpPr>
        <p:spPr>
          <a:xfrm>
            <a:off x="10989801" y="6102611"/>
            <a:ext cx="987552"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9DFD55-3C28-40EF-9E31-A92D2E4017FF}" type="slidenum">
              <a:rPr lang="en-US" smtClean="0"/>
              <a:pPr/>
              <a:t>4</a:t>
            </a:fld>
            <a:endParaRPr lang="en-US" dirty="0"/>
          </a:p>
        </p:txBody>
      </p:sp>
      <p:pic>
        <p:nvPicPr>
          <p:cNvPr id="3" name="Picture 2">
            <a:extLst>
              <a:ext uri="{FF2B5EF4-FFF2-40B4-BE49-F238E27FC236}">
                <a16:creationId xmlns:a16="http://schemas.microsoft.com/office/drawing/2014/main" id="{6B77708D-6DDF-5ECC-F31A-B9E1B7682DE5}"/>
              </a:ext>
            </a:extLst>
          </p:cNvPr>
          <p:cNvPicPr>
            <a:picLocks noChangeAspect="1"/>
          </p:cNvPicPr>
          <p:nvPr/>
        </p:nvPicPr>
        <p:blipFill>
          <a:blip r:embed="rId4"/>
          <a:stretch>
            <a:fillRect/>
          </a:stretch>
        </p:blipFill>
        <p:spPr>
          <a:xfrm>
            <a:off x="8818010" y="6538911"/>
            <a:ext cx="3307980" cy="293823"/>
          </a:xfrm>
          <a:prstGeom prst="rect">
            <a:avLst/>
          </a:prstGeom>
          <a:solidFill>
            <a:schemeClr val="bg2">
              <a:lumMod val="50000"/>
            </a:schemeClr>
          </a:solidFill>
          <a:ln>
            <a:solidFill>
              <a:schemeClr val="tx1"/>
            </a:solidFill>
          </a:ln>
        </p:spPr>
      </p:pic>
    </p:spTree>
    <p:extLst>
      <p:ext uri="{BB962C8B-B14F-4D97-AF65-F5344CB8AC3E}">
        <p14:creationId xmlns:p14="http://schemas.microsoft.com/office/powerpoint/2010/main" val="3367517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E05B20E-54E3-A04F-8925-67567DA9D6F0}"/>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
        <p:nvSpPr>
          <p:cNvPr id="6" name="Title 1">
            <a:extLst>
              <a:ext uri="{FF2B5EF4-FFF2-40B4-BE49-F238E27FC236}">
                <a16:creationId xmlns:a16="http://schemas.microsoft.com/office/drawing/2014/main" id="{6B20153E-E3EA-774B-CA4A-552D20DC6FAE}"/>
              </a:ext>
            </a:extLst>
          </p:cNvPr>
          <p:cNvSpPr txBox="1">
            <a:spLocks/>
          </p:cNvSpPr>
          <p:nvPr/>
        </p:nvSpPr>
        <p:spPr>
          <a:xfrm>
            <a:off x="212942" y="291057"/>
            <a:ext cx="4546083" cy="601552"/>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dirty="0">
                <a:latin typeface="Calibri" panose="020F0502020204030204" pitchFamily="34" charset="0"/>
                <a:ea typeface="Calibri" panose="020F0502020204030204" pitchFamily="34" charset="0"/>
                <a:cs typeface="Calibri" panose="020F0502020204030204" pitchFamily="34" charset="0"/>
              </a:rPr>
              <a:t>Validation rules</a:t>
            </a:r>
          </a:p>
        </p:txBody>
      </p:sp>
      <p:sp>
        <p:nvSpPr>
          <p:cNvPr id="8" name="Title 1">
            <a:extLst>
              <a:ext uri="{FF2B5EF4-FFF2-40B4-BE49-F238E27FC236}">
                <a16:creationId xmlns:a16="http://schemas.microsoft.com/office/drawing/2014/main" id="{70DD5A99-B138-9B38-0C8E-E3B8633A44BC}"/>
              </a:ext>
            </a:extLst>
          </p:cNvPr>
          <p:cNvSpPr txBox="1">
            <a:spLocks/>
          </p:cNvSpPr>
          <p:nvPr/>
        </p:nvSpPr>
        <p:spPr>
          <a:xfrm>
            <a:off x="7432977" y="291057"/>
            <a:ext cx="4271096" cy="601552"/>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dirty="0">
                <a:latin typeface="Calibri" panose="020F0502020204030204" pitchFamily="34" charset="0"/>
                <a:ea typeface="Calibri" panose="020F0502020204030204" pitchFamily="34" charset="0"/>
                <a:cs typeface="Calibri" panose="020F0502020204030204" pitchFamily="34" charset="0"/>
              </a:rPr>
              <a:t>normalization</a:t>
            </a:r>
          </a:p>
        </p:txBody>
      </p:sp>
      <p:sp>
        <p:nvSpPr>
          <p:cNvPr id="10" name="TextBox 9">
            <a:extLst>
              <a:ext uri="{FF2B5EF4-FFF2-40B4-BE49-F238E27FC236}">
                <a16:creationId xmlns:a16="http://schemas.microsoft.com/office/drawing/2014/main" id="{A5ABEC60-001A-804D-24DF-DB45996D54E1}"/>
              </a:ext>
            </a:extLst>
          </p:cNvPr>
          <p:cNvSpPr txBox="1"/>
          <p:nvPr/>
        </p:nvSpPr>
        <p:spPr>
          <a:xfrm>
            <a:off x="212942" y="1796525"/>
            <a:ext cx="6096000" cy="369332"/>
          </a:xfrm>
          <a:prstGeom prst="rect">
            <a:avLst/>
          </a:prstGeom>
          <a:noFill/>
        </p:spPr>
        <p:txBody>
          <a:bodyPr wrap="square">
            <a:spAutoFit/>
          </a:bodyPr>
          <a:lstStyle/>
          <a:p>
            <a:pPr marL="285750" indent="-285750">
              <a:buFont typeface="Arial" panose="020B0604020202020204" pitchFamily="34" charset="0"/>
              <a:buChar char="•"/>
            </a:pPr>
            <a:r>
              <a:rPr lang="en-US" sz="1800" dirty="0">
                <a:effectLst/>
                <a:latin typeface="+mj-lt"/>
                <a:ea typeface="Aptos" panose="020B0004020202020204" pitchFamily="34" charset="0"/>
              </a:rPr>
              <a:t>Is Not Null And Not Like "*[!a-zA-Z0-9]*" </a:t>
            </a:r>
            <a:endParaRPr lang="en-US" dirty="0">
              <a:latin typeface="+mj-lt"/>
            </a:endParaRPr>
          </a:p>
        </p:txBody>
      </p:sp>
      <p:sp>
        <p:nvSpPr>
          <p:cNvPr id="12" name="TextBox 11">
            <a:extLst>
              <a:ext uri="{FF2B5EF4-FFF2-40B4-BE49-F238E27FC236}">
                <a16:creationId xmlns:a16="http://schemas.microsoft.com/office/drawing/2014/main" id="{D30508F9-E387-4809-C646-FDC1E4F24237}"/>
              </a:ext>
            </a:extLst>
          </p:cNvPr>
          <p:cNvSpPr txBox="1"/>
          <p:nvPr/>
        </p:nvSpPr>
        <p:spPr>
          <a:xfrm>
            <a:off x="212942" y="2431162"/>
            <a:ext cx="6096000" cy="646331"/>
          </a:xfrm>
          <a:prstGeom prst="rect">
            <a:avLst/>
          </a:prstGeom>
          <a:noFill/>
        </p:spPr>
        <p:txBody>
          <a:bodyPr wrap="square">
            <a:spAutoFit/>
          </a:bodyPr>
          <a:lstStyle/>
          <a:p>
            <a:pPr marL="285750" indent="-285750">
              <a:buFont typeface="Arial" panose="020B0604020202020204" pitchFamily="34" charset="0"/>
              <a:buChar char="•"/>
            </a:pPr>
            <a:r>
              <a:rPr lang="en-US" dirty="0">
                <a:latin typeface="+mj-lt"/>
              </a:rPr>
              <a:t>Is Not Null And [</a:t>
            </a:r>
            <a:r>
              <a:rPr lang="en-US" dirty="0" err="1">
                <a:latin typeface="+mj-lt"/>
              </a:rPr>
              <a:t>Date_of_Birth</a:t>
            </a:r>
            <a:r>
              <a:rPr lang="en-US" dirty="0">
                <a:latin typeface="+mj-lt"/>
              </a:rPr>
              <a:t>]&lt;Date() And [</a:t>
            </a:r>
            <a:r>
              <a:rPr lang="en-US" dirty="0" err="1">
                <a:latin typeface="+mj-lt"/>
              </a:rPr>
              <a:t>Date_of_Birth</a:t>
            </a:r>
            <a:r>
              <a:rPr lang="en-US" dirty="0">
                <a:latin typeface="+mj-lt"/>
              </a:rPr>
              <a:t>]&gt;</a:t>
            </a:r>
            <a:r>
              <a:rPr lang="en-US" dirty="0" err="1">
                <a:latin typeface="+mj-lt"/>
              </a:rPr>
              <a:t>DateAdd</a:t>
            </a:r>
            <a:r>
              <a:rPr lang="en-US" dirty="0">
                <a:latin typeface="+mj-lt"/>
              </a:rPr>
              <a:t>("yyyy",-100,Date())</a:t>
            </a:r>
          </a:p>
        </p:txBody>
      </p:sp>
      <p:sp>
        <p:nvSpPr>
          <p:cNvPr id="14" name="TextBox 13">
            <a:extLst>
              <a:ext uri="{FF2B5EF4-FFF2-40B4-BE49-F238E27FC236}">
                <a16:creationId xmlns:a16="http://schemas.microsoft.com/office/drawing/2014/main" id="{125DC9F4-3B37-F5CC-58DE-1C565972F0E8}"/>
              </a:ext>
            </a:extLst>
          </p:cNvPr>
          <p:cNvSpPr txBox="1"/>
          <p:nvPr/>
        </p:nvSpPr>
        <p:spPr>
          <a:xfrm>
            <a:off x="212942" y="1157914"/>
            <a:ext cx="6096000" cy="369332"/>
          </a:xfrm>
          <a:prstGeom prst="rect">
            <a:avLst/>
          </a:prstGeom>
          <a:noFill/>
        </p:spPr>
        <p:txBody>
          <a:bodyPr wrap="square">
            <a:spAutoFit/>
          </a:bodyPr>
          <a:lstStyle/>
          <a:p>
            <a:pPr marL="285750" indent="-285750">
              <a:buFont typeface="Arial" panose="020B0604020202020204" pitchFamily="34" charset="0"/>
              <a:buChar char="•"/>
            </a:pPr>
            <a:r>
              <a:rPr lang="en-US" sz="1800" dirty="0">
                <a:effectLst/>
                <a:latin typeface="+mj-lt"/>
                <a:ea typeface="Aptos" panose="020B0004020202020204" pitchFamily="34" charset="0"/>
              </a:rPr>
              <a:t>Is Not Null </a:t>
            </a:r>
            <a:endParaRPr lang="en-US" dirty="0">
              <a:latin typeface="+mj-lt"/>
            </a:endParaRPr>
          </a:p>
        </p:txBody>
      </p:sp>
      <p:sp>
        <p:nvSpPr>
          <p:cNvPr id="16" name="TextBox 15">
            <a:extLst>
              <a:ext uri="{FF2B5EF4-FFF2-40B4-BE49-F238E27FC236}">
                <a16:creationId xmlns:a16="http://schemas.microsoft.com/office/drawing/2014/main" id="{A626C754-AC91-7188-5DA4-8D0E19DB49EF}"/>
              </a:ext>
            </a:extLst>
          </p:cNvPr>
          <p:cNvSpPr txBox="1"/>
          <p:nvPr/>
        </p:nvSpPr>
        <p:spPr>
          <a:xfrm>
            <a:off x="212942" y="3429000"/>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mj-lt"/>
              </a:rPr>
              <a:t>Not Like "*[0-9!@#\$%^&amp;*()_+{}|&lt;&gt;?/~]*"</a:t>
            </a:r>
          </a:p>
        </p:txBody>
      </p:sp>
      <p:sp>
        <p:nvSpPr>
          <p:cNvPr id="20" name="TextBox 19">
            <a:extLst>
              <a:ext uri="{FF2B5EF4-FFF2-40B4-BE49-F238E27FC236}">
                <a16:creationId xmlns:a16="http://schemas.microsoft.com/office/drawing/2014/main" id="{0BCC97F3-8E27-1794-6109-99CAD578864D}"/>
              </a:ext>
            </a:extLst>
          </p:cNvPr>
          <p:cNvSpPr txBox="1"/>
          <p:nvPr/>
        </p:nvSpPr>
        <p:spPr>
          <a:xfrm>
            <a:off x="212942" y="4150303"/>
            <a:ext cx="6096000" cy="646331"/>
          </a:xfrm>
          <a:prstGeom prst="rect">
            <a:avLst/>
          </a:prstGeom>
          <a:noFill/>
        </p:spPr>
        <p:txBody>
          <a:bodyPr wrap="square">
            <a:spAutoFit/>
          </a:bodyPr>
          <a:lstStyle/>
          <a:p>
            <a:pPr marL="285750" indent="-285750">
              <a:buFont typeface="Arial" panose="020B0604020202020204" pitchFamily="34" charset="0"/>
              <a:buChar char="•"/>
            </a:pPr>
            <a:r>
              <a:rPr lang="en-US" dirty="0">
                <a:latin typeface="+mj-lt"/>
              </a:rPr>
              <a:t>Is Not Null And [</a:t>
            </a:r>
            <a:r>
              <a:rPr lang="en-US" dirty="0" err="1">
                <a:latin typeface="+mj-lt"/>
              </a:rPr>
              <a:t>height_in_cms</a:t>
            </a:r>
            <a:r>
              <a:rPr lang="en-US" dirty="0">
                <a:latin typeface="+mj-lt"/>
              </a:rPr>
              <a:t>]&gt;=100 And [</a:t>
            </a:r>
            <a:r>
              <a:rPr lang="en-US" dirty="0" err="1">
                <a:latin typeface="+mj-lt"/>
              </a:rPr>
              <a:t>height_in_cms</a:t>
            </a:r>
            <a:r>
              <a:rPr lang="en-US" dirty="0">
                <a:latin typeface="+mj-lt"/>
              </a:rPr>
              <a:t>]&lt;=250</a:t>
            </a:r>
          </a:p>
        </p:txBody>
      </p:sp>
      <p:sp>
        <p:nvSpPr>
          <p:cNvPr id="24" name="TextBox 23">
            <a:extLst>
              <a:ext uri="{FF2B5EF4-FFF2-40B4-BE49-F238E27FC236}">
                <a16:creationId xmlns:a16="http://schemas.microsoft.com/office/drawing/2014/main" id="{B956539F-6297-93A6-7938-0DEB724B57EF}"/>
              </a:ext>
            </a:extLst>
          </p:cNvPr>
          <p:cNvSpPr txBox="1"/>
          <p:nvPr/>
        </p:nvSpPr>
        <p:spPr>
          <a:xfrm>
            <a:off x="241971" y="5376920"/>
            <a:ext cx="5302486" cy="646331"/>
          </a:xfrm>
          <a:prstGeom prst="rect">
            <a:avLst/>
          </a:prstGeom>
          <a:noFill/>
        </p:spPr>
        <p:txBody>
          <a:bodyPr wrap="square">
            <a:spAutoFit/>
          </a:bodyPr>
          <a:lstStyle/>
          <a:p>
            <a:pPr marL="285750" indent="-285750">
              <a:buFont typeface="Arial" panose="020B0604020202020204" pitchFamily="34" charset="0"/>
              <a:buChar char="•"/>
            </a:pPr>
            <a:r>
              <a:rPr lang="en-US" dirty="0">
                <a:latin typeface="+mj-lt"/>
              </a:rPr>
              <a:t>Is Not Null And Not Like "*[@#\$%^&amp;*()_+{}|&lt;&gt;?/~]*" And &gt;=0</a:t>
            </a:r>
          </a:p>
        </p:txBody>
      </p:sp>
      <p:sp>
        <p:nvSpPr>
          <p:cNvPr id="26" name="TextBox 25">
            <a:extLst>
              <a:ext uri="{FF2B5EF4-FFF2-40B4-BE49-F238E27FC236}">
                <a16:creationId xmlns:a16="http://schemas.microsoft.com/office/drawing/2014/main" id="{815852FC-0C85-CD76-F4DC-7F7AC5763538}"/>
              </a:ext>
            </a:extLst>
          </p:cNvPr>
          <p:cNvSpPr txBox="1"/>
          <p:nvPr/>
        </p:nvSpPr>
        <p:spPr>
          <a:xfrm>
            <a:off x="7068457" y="1157914"/>
            <a:ext cx="4910601" cy="337470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dirty="0"/>
              <a:t>First Normal Form (1NF):</a:t>
            </a:r>
          </a:p>
          <a:p>
            <a:pPr>
              <a:lnSpc>
                <a:spcPct val="150000"/>
              </a:lnSpc>
            </a:pPr>
            <a:r>
              <a:rPr lang="en-US" sz="1600" dirty="0"/>
              <a:t>atomic values and single-type columns only are used.</a:t>
            </a:r>
          </a:p>
          <a:p>
            <a:pPr>
              <a:lnSpc>
                <a:spcPct val="150000"/>
              </a:lnSpc>
            </a:pPr>
            <a:endParaRPr lang="en-US" sz="1600" dirty="0"/>
          </a:p>
          <a:p>
            <a:pPr marL="285750" indent="-285750">
              <a:lnSpc>
                <a:spcPct val="150000"/>
              </a:lnSpc>
              <a:buFont typeface="Arial" panose="020B0604020202020204" pitchFamily="34" charset="0"/>
              <a:buChar char="•"/>
            </a:pPr>
            <a:r>
              <a:rPr lang="en-US" sz="1600" dirty="0"/>
              <a:t>Second Normal Form (2NF):</a:t>
            </a:r>
          </a:p>
          <a:p>
            <a:pPr>
              <a:lnSpc>
                <a:spcPct val="150000"/>
              </a:lnSpc>
            </a:pPr>
            <a:r>
              <a:rPr lang="en-US" sz="1600" dirty="0"/>
              <a:t>1NF + full functional dependency on the primary key.</a:t>
            </a:r>
          </a:p>
          <a:p>
            <a:pPr>
              <a:lnSpc>
                <a:spcPct val="150000"/>
              </a:lnSpc>
            </a:pPr>
            <a:endParaRPr lang="en-US" sz="1600" dirty="0"/>
          </a:p>
          <a:p>
            <a:pPr marL="285750" indent="-285750">
              <a:lnSpc>
                <a:spcPct val="150000"/>
              </a:lnSpc>
              <a:buFont typeface="Arial" panose="020B0604020202020204" pitchFamily="34" charset="0"/>
              <a:buChar char="•"/>
            </a:pPr>
            <a:r>
              <a:rPr lang="en-US" sz="1600" dirty="0"/>
              <a:t>Third Normal Form (3NF):</a:t>
            </a:r>
          </a:p>
          <a:p>
            <a:pPr>
              <a:lnSpc>
                <a:spcPct val="150000"/>
              </a:lnSpc>
            </a:pPr>
            <a:r>
              <a:rPr lang="en-US" sz="1600" dirty="0"/>
              <a:t>2NF + no non-key column depends on another non-key column.</a:t>
            </a:r>
          </a:p>
        </p:txBody>
      </p:sp>
      <p:sp>
        <p:nvSpPr>
          <p:cNvPr id="29" name="TextBox 28">
            <a:extLst>
              <a:ext uri="{FF2B5EF4-FFF2-40B4-BE49-F238E27FC236}">
                <a16:creationId xmlns:a16="http://schemas.microsoft.com/office/drawing/2014/main" id="{338A007A-ADDC-4DF4-5A94-C52CBE4A3284}"/>
              </a:ext>
            </a:extLst>
          </p:cNvPr>
          <p:cNvSpPr txBox="1"/>
          <p:nvPr/>
        </p:nvSpPr>
        <p:spPr>
          <a:xfrm>
            <a:off x="6647543" y="5121319"/>
            <a:ext cx="5302486" cy="646331"/>
          </a:xfrm>
          <a:prstGeom prst="rect">
            <a:avLst/>
          </a:prstGeom>
          <a:noFill/>
        </p:spPr>
        <p:txBody>
          <a:bodyPr wrap="square">
            <a:spAutoFit/>
          </a:bodyPr>
          <a:lstStyle/>
          <a:p>
            <a:pPr marL="285750" indent="-285750">
              <a:buFont typeface="Arial" panose="020B0604020202020204" pitchFamily="34" charset="0"/>
              <a:buChar char="•"/>
            </a:pPr>
            <a:r>
              <a:rPr lang="en-US" b="1" dirty="0">
                <a:latin typeface="+mj-lt"/>
              </a:rPr>
              <a:t>4</a:t>
            </a:r>
            <a:r>
              <a:rPr lang="en-US" b="1" baseline="30000" dirty="0">
                <a:latin typeface="+mj-lt"/>
              </a:rPr>
              <a:t>th</a:t>
            </a:r>
            <a:r>
              <a:rPr lang="en-US" b="1" dirty="0">
                <a:latin typeface="+mj-lt"/>
              </a:rPr>
              <a:t> NF was not implemented because it increases tables and slow queries.</a:t>
            </a:r>
          </a:p>
        </p:txBody>
      </p:sp>
      <p:sp>
        <p:nvSpPr>
          <p:cNvPr id="2" name="Slide Number Placeholder 5">
            <a:extLst>
              <a:ext uri="{FF2B5EF4-FFF2-40B4-BE49-F238E27FC236}">
                <a16:creationId xmlns:a16="http://schemas.microsoft.com/office/drawing/2014/main" id="{A89AE7F8-3586-433C-4157-3AB43424EFE7}"/>
              </a:ext>
            </a:extLst>
          </p:cNvPr>
          <p:cNvSpPr txBox="1">
            <a:spLocks/>
          </p:cNvSpPr>
          <p:nvPr/>
        </p:nvSpPr>
        <p:spPr>
          <a:xfrm>
            <a:off x="10989801" y="6102611"/>
            <a:ext cx="987552"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9DFD55-3C28-40EF-9E31-A92D2E4017FF}" type="slidenum">
              <a:rPr lang="en-US" smtClean="0"/>
              <a:pPr/>
              <a:t>5</a:t>
            </a:fld>
            <a:endParaRPr lang="en-US" dirty="0"/>
          </a:p>
        </p:txBody>
      </p:sp>
      <p:pic>
        <p:nvPicPr>
          <p:cNvPr id="3" name="Picture 2">
            <a:extLst>
              <a:ext uri="{FF2B5EF4-FFF2-40B4-BE49-F238E27FC236}">
                <a16:creationId xmlns:a16="http://schemas.microsoft.com/office/drawing/2014/main" id="{8B5FBAEA-41EA-5505-ECF3-C1C9006ACA5B}"/>
              </a:ext>
            </a:extLst>
          </p:cNvPr>
          <p:cNvPicPr>
            <a:picLocks noChangeAspect="1"/>
          </p:cNvPicPr>
          <p:nvPr/>
        </p:nvPicPr>
        <p:blipFill>
          <a:blip r:embed="rId3"/>
          <a:stretch>
            <a:fillRect/>
          </a:stretch>
        </p:blipFill>
        <p:spPr>
          <a:xfrm>
            <a:off x="8818010" y="6538911"/>
            <a:ext cx="3307980" cy="293823"/>
          </a:xfrm>
          <a:prstGeom prst="rect">
            <a:avLst/>
          </a:prstGeom>
          <a:solidFill>
            <a:schemeClr val="bg2">
              <a:lumMod val="50000"/>
            </a:schemeClr>
          </a:solidFill>
          <a:ln>
            <a:solidFill>
              <a:schemeClr val="tx1"/>
            </a:solidFill>
          </a:ln>
        </p:spPr>
      </p:pic>
    </p:spTree>
    <p:extLst>
      <p:ext uri="{BB962C8B-B14F-4D97-AF65-F5344CB8AC3E}">
        <p14:creationId xmlns:p14="http://schemas.microsoft.com/office/powerpoint/2010/main" val="3505639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E05B20E-54E3-A04F-8925-67567DA9D6F0}"/>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
        <p:nvSpPr>
          <p:cNvPr id="6" name="Title 1">
            <a:extLst>
              <a:ext uri="{FF2B5EF4-FFF2-40B4-BE49-F238E27FC236}">
                <a16:creationId xmlns:a16="http://schemas.microsoft.com/office/drawing/2014/main" id="{5DC49D89-B366-E07F-E79D-F1399AFA8C15}"/>
              </a:ext>
            </a:extLst>
          </p:cNvPr>
          <p:cNvSpPr txBox="1">
            <a:spLocks/>
          </p:cNvSpPr>
          <p:nvPr/>
        </p:nvSpPr>
        <p:spPr>
          <a:xfrm>
            <a:off x="1087394" y="198092"/>
            <a:ext cx="3383872" cy="601552"/>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dirty="0" err="1">
                <a:latin typeface="Calibri" panose="020F0502020204030204" pitchFamily="34" charset="0"/>
                <a:ea typeface="Calibri" panose="020F0502020204030204" pitchFamily="34" charset="0"/>
                <a:cs typeface="Calibri" panose="020F0502020204030204" pitchFamily="34" charset="0"/>
              </a:rPr>
              <a:t>FoRMs</a:t>
            </a:r>
            <a:endParaRPr lang="en-US" sz="3600"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3ACE6F42-BE8F-6C92-272E-5CAFB2172363}"/>
              </a:ext>
            </a:extLst>
          </p:cNvPr>
          <p:cNvPicPr>
            <a:picLocks noChangeAspect="1"/>
          </p:cNvPicPr>
          <p:nvPr/>
        </p:nvPicPr>
        <p:blipFill>
          <a:blip r:embed="rId2"/>
          <a:stretch>
            <a:fillRect/>
          </a:stretch>
        </p:blipFill>
        <p:spPr>
          <a:xfrm>
            <a:off x="163515" y="920579"/>
            <a:ext cx="5846715" cy="3143850"/>
          </a:xfrm>
          <a:prstGeom prst="rect">
            <a:avLst/>
          </a:prstGeom>
        </p:spPr>
      </p:pic>
      <p:sp>
        <p:nvSpPr>
          <p:cNvPr id="8" name="TextBox 7">
            <a:extLst>
              <a:ext uri="{FF2B5EF4-FFF2-40B4-BE49-F238E27FC236}">
                <a16:creationId xmlns:a16="http://schemas.microsoft.com/office/drawing/2014/main" id="{D8B0398B-E762-2250-9E9B-34B05377F91A}"/>
              </a:ext>
            </a:extLst>
          </p:cNvPr>
          <p:cNvSpPr txBox="1"/>
          <p:nvPr/>
        </p:nvSpPr>
        <p:spPr>
          <a:xfrm>
            <a:off x="0" y="4306300"/>
            <a:ext cx="5207323" cy="1015663"/>
          </a:xfrm>
          <a:prstGeom prst="rect">
            <a:avLst/>
          </a:prstGeom>
          <a:noFill/>
        </p:spPr>
        <p:txBody>
          <a:bodyPr wrap="square">
            <a:spAutoFit/>
          </a:bodyPr>
          <a:lstStyle/>
          <a:p>
            <a:r>
              <a:rPr lang="en-US" sz="2000" dirty="0">
                <a:latin typeface="+mj-lt"/>
              </a:rPr>
              <a:t>Login Form, non closable, not movable, cant access database without entering correct information</a:t>
            </a:r>
          </a:p>
        </p:txBody>
      </p:sp>
      <p:pic>
        <p:nvPicPr>
          <p:cNvPr id="10" name="Picture 9">
            <a:extLst>
              <a:ext uri="{FF2B5EF4-FFF2-40B4-BE49-F238E27FC236}">
                <a16:creationId xmlns:a16="http://schemas.microsoft.com/office/drawing/2014/main" id="{05F0A211-C0EC-AB0A-678A-169E4A8BC20C}"/>
              </a:ext>
            </a:extLst>
          </p:cNvPr>
          <p:cNvPicPr>
            <a:picLocks noChangeAspect="1"/>
          </p:cNvPicPr>
          <p:nvPr/>
        </p:nvPicPr>
        <p:blipFill>
          <a:blip r:embed="rId3"/>
          <a:stretch>
            <a:fillRect/>
          </a:stretch>
        </p:blipFill>
        <p:spPr>
          <a:xfrm>
            <a:off x="6095999" y="3089353"/>
            <a:ext cx="5932485" cy="3449558"/>
          </a:xfrm>
          <a:prstGeom prst="rect">
            <a:avLst/>
          </a:prstGeom>
        </p:spPr>
      </p:pic>
      <p:sp>
        <p:nvSpPr>
          <p:cNvPr id="11" name="Arrow: Bent 10">
            <a:extLst>
              <a:ext uri="{FF2B5EF4-FFF2-40B4-BE49-F238E27FC236}">
                <a16:creationId xmlns:a16="http://schemas.microsoft.com/office/drawing/2014/main" id="{35B6E08E-A78C-83CA-E75F-541716A21F10}"/>
              </a:ext>
            </a:extLst>
          </p:cNvPr>
          <p:cNvSpPr/>
          <p:nvPr/>
        </p:nvSpPr>
        <p:spPr>
          <a:xfrm rot="5400000">
            <a:off x="6042454" y="1844109"/>
            <a:ext cx="1309816" cy="815546"/>
          </a:xfrm>
          <a:prstGeom prst="bentArrow">
            <a:avLst/>
          </a:prstGeom>
          <a:effectLst>
            <a:glow rad="635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EAF445E7-D486-120C-1FAF-52BC2EE3F63E}"/>
              </a:ext>
            </a:extLst>
          </p:cNvPr>
          <p:cNvSpPr txBox="1"/>
          <p:nvPr/>
        </p:nvSpPr>
        <p:spPr>
          <a:xfrm>
            <a:off x="7624120" y="516676"/>
            <a:ext cx="4404364" cy="2554545"/>
          </a:xfrm>
          <a:prstGeom prst="rect">
            <a:avLst/>
          </a:prstGeom>
          <a:noFill/>
        </p:spPr>
        <p:txBody>
          <a:bodyPr wrap="square">
            <a:spAutoFit/>
          </a:bodyPr>
          <a:lstStyle/>
          <a:p>
            <a:r>
              <a:rPr lang="en-US" sz="2000" dirty="0">
                <a:latin typeface="+mj-lt"/>
              </a:rPr>
              <a:t>Dashboard Menu:</a:t>
            </a:r>
          </a:p>
          <a:p>
            <a:pPr marL="342900" indent="-342900">
              <a:buFont typeface="Arial" panose="020B0604020202020204" pitchFamily="34" charset="0"/>
              <a:buChar char="•"/>
            </a:pPr>
            <a:r>
              <a:rPr lang="en-US" sz="2000" dirty="0">
                <a:latin typeface="+mj-lt"/>
              </a:rPr>
              <a:t>Buttons, that opens Sub-Menus</a:t>
            </a:r>
          </a:p>
          <a:p>
            <a:pPr marL="342900" indent="-342900">
              <a:buFont typeface="Arial" panose="020B0604020202020204" pitchFamily="34" charset="0"/>
              <a:buChar char="•"/>
            </a:pPr>
            <a:r>
              <a:rPr lang="en-US" sz="2000" dirty="0">
                <a:latin typeface="+mj-lt"/>
              </a:rPr>
              <a:t>Logout Button</a:t>
            </a:r>
          </a:p>
          <a:p>
            <a:pPr marL="342900" indent="-342900">
              <a:buFont typeface="Arial" panose="020B0604020202020204" pitchFamily="34" charset="0"/>
              <a:buChar char="•"/>
            </a:pPr>
            <a:r>
              <a:rPr lang="en-US" sz="2000" dirty="0">
                <a:latin typeface="+mj-lt"/>
              </a:rPr>
              <a:t>Sub Form that is connected to Standings Query for the Lebanese </a:t>
            </a:r>
            <a:r>
              <a:rPr lang="en-US" sz="2000" dirty="0" err="1">
                <a:latin typeface="+mj-lt"/>
              </a:rPr>
              <a:t>Premire</a:t>
            </a:r>
            <a:r>
              <a:rPr lang="en-US" sz="2000" dirty="0">
                <a:latin typeface="+mj-lt"/>
              </a:rPr>
              <a:t> League, With a selection of Parameters Features</a:t>
            </a:r>
          </a:p>
          <a:p>
            <a:r>
              <a:rPr lang="en-US" sz="2000" dirty="0">
                <a:latin typeface="+mj-lt"/>
              </a:rPr>
              <a:t> </a:t>
            </a:r>
          </a:p>
        </p:txBody>
      </p:sp>
      <p:sp>
        <p:nvSpPr>
          <p:cNvPr id="2" name="Slide Number Placeholder 5">
            <a:extLst>
              <a:ext uri="{FF2B5EF4-FFF2-40B4-BE49-F238E27FC236}">
                <a16:creationId xmlns:a16="http://schemas.microsoft.com/office/drawing/2014/main" id="{A71B1C36-7EEC-9118-15AD-C573F18D7011}"/>
              </a:ext>
            </a:extLst>
          </p:cNvPr>
          <p:cNvSpPr txBox="1">
            <a:spLocks/>
          </p:cNvSpPr>
          <p:nvPr/>
        </p:nvSpPr>
        <p:spPr>
          <a:xfrm>
            <a:off x="10989801" y="6102611"/>
            <a:ext cx="987552"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9DFD55-3C28-40EF-9E31-A92D2E4017FF}" type="slidenum">
              <a:rPr lang="en-US" smtClean="0"/>
              <a:pPr/>
              <a:t>6</a:t>
            </a:fld>
            <a:endParaRPr lang="en-US" dirty="0"/>
          </a:p>
        </p:txBody>
      </p:sp>
      <p:pic>
        <p:nvPicPr>
          <p:cNvPr id="3" name="Picture 2">
            <a:extLst>
              <a:ext uri="{FF2B5EF4-FFF2-40B4-BE49-F238E27FC236}">
                <a16:creationId xmlns:a16="http://schemas.microsoft.com/office/drawing/2014/main" id="{C01D24A8-301A-ACCA-8EF1-B87C642E43BF}"/>
              </a:ext>
            </a:extLst>
          </p:cNvPr>
          <p:cNvPicPr>
            <a:picLocks noChangeAspect="1"/>
          </p:cNvPicPr>
          <p:nvPr/>
        </p:nvPicPr>
        <p:blipFill>
          <a:blip r:embed="rId4"/>
          <a:stretch>
            <a:fillRect/>
          </a:stretch>
        </p:blipFill>
        <p:spPr>
          <a:xfrm>
            <a:off x="8818010" y="6538911"/>
            <a:ext cx="3307980" cy="293823"/>
          </a:xfrm>
          <a:prstGeom prst="rect">
            <a:avLst/>
          </a:prstGeom>
          <a:solidFill>
            <a:schemeClr val="bg2">
              <a:lumMod val="50000"/>
            </a:schemeClr>
          </a:solidFill>
          <a:ln>
            <a:solidFill>
              <a:schemeClr val="tx1"/>
            </a:solidFill>
          </a:ln>
        </p:spPr>
      </p:pic>
    </p:spTree>
    <p:extLst>
      <p:ext uri="{BB962C8B-B14F-4D97-AF65-F5344CB8AC3E}">
        <p14:creationId xmlns:p14="http://schemas.microsoft.com/office/powerpoint/2010/main" val="2109180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E05B20E-54E3-A04F-8925-67567DA9D6F0}"/>
              </a:ext>
            </a:extLst>
          </p:cNvPr>
          <p:cNvSpPr>
            <a:spLocks noGrp="1"/>
          </p:cNvSpPr>
          <p:nvPr>
            <p:ph type="sldNum" sz="quarter" idx="12"/>
          </p:nvPr>
        </p:nvSpPr>
        <p:spPr/>
        <p:txBody>
          <a:bodyPr/>
          <a:lstStyle/>
          <a:p>
            <a:fld id="{A49DFD55-3C28-40EF-9E31-A92D2E4017FF}" type="slidenum">
              <a:rPr lang="en-US" smtClean="0"/>
              <a:pPr/>
              <a:t>7</a:t>
            </a:fld>
            <a:endParaRPr lang="en-US" dirty="0"/>
          </a:p>
        </p:txBody>
      </p:sp>
      <p:pic>
        <p:nvPicPr>
          <p:cNvPr id="6" name="Picture 5">
            <a:extLst>
              <a:ext uri="{FF2B5EF4-FFF2-40B4-BE49-F238E27FC236}">
                <a16:creationId xmlns:a16="http://schemas.microsoft.com/office/drawing/2014/main" id="{60C1D2C2-2455-3A4E-BEA5-BF8BAA2EA858}"/>
              </a:ext>
            </a:extLst>
          </p:cNvPr>
          <p:cNvPicPr>
            <a:picLocks noChangeAspect="1"/>
          </p:cNvPicPr>
          <p:nvPr/>
        </p:nvPicPr>
        <p:blipFill>
          <a:blip r:embed="rId2"/>
          <a:stretch>
            <a:fillRect/>
          </a:stretch>
        </p:blipFill>
        <p:spPr>
          <a:xfrm>
            <a:off x="171949" y="151156"/>
            <a:ext cx="6476056" cy="3963644"/>
          </a:xfrm>
          <a:prstGeom prst="rect">
            <a:avLst/>
          </a:prstGeom>
          <a:ln w="41275">
            <a:solidFill>
              <a:srgbClr val="FF0000">
                <a:alpha val="88000"/>
              </a:srgbClr>
            </a:solidFill>
          </a:ln>
        </p:spPr>
      </p:pic>
      <p:pic>
        <p:nvPicPr>
          <p:cNvPr id="7" name="Picture 6">
            <a:extLst>
              <a:ext uri="{FF2B5EF4-FFF2-40B4-BE49-F238E27FC236}">
                <a16:creationId xmlns:a16="http://schemas.microsoft.com/office/drawing/2014/main" id="{634B79F5-DB25-C9A2-156D-4497A482000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92659" y="264624"/>
            <a:ext cx="5145765" cy="2536977"/>
          </a:xfrm>
          <a:prstGeom prst="rect">
            <a:avLst/>
          </a:prstGeom>
          <a:noFill/>
        </p:spPr>
      </p:pic>
      <p:pic>
        <p:nvPicPr>
          <p:cNvPr id="8" name="Picture 7">
            <a:extLst>
              <a:ext uri="{FF2B5EF4-FFF2-40B4-BE49-F238E27FC236}">
                <a16:creationId xmlns:a16="http://schemas.microsoft.com/office/drawing/2014/main" id="{B3CD87B4-B046-6919-6755-8EBCCCCB4FE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74286" y="3334467"/>
            <a:ext cx="5145765" cy="2489016"/>
          </a:xfrm>
          <a:prstGeom prst="rect">
            <a:avLst/>
          </a:prstGeom>
          <a:noFill/>
        </p:spPr>
      </p:pic>
      <p:pic>
        <p:nvPicPr>
          <p:cNvPr id="9" name="Picture 8">
            <a:extLst>
              <a:ext uri="{FF2B5EF4-FFF2-40B4-BE49-F238E27FC236}">
                <a16:creationId xmlns:a16="http://schemas.microsoft.com/office/drawing/2014/main" id="{9E786747-8548-D34E-4CF8-5117C0F8F7C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31530" y="4403312"/>
            <a:ext cx="5356894" cy="2318162"/>
          </a:xfrm>
          <a:prstGeom prst="rect">
            <a:avLst/>
          </a:prstGeom>
          <a:noFill/>
        </p:spPr>
      </p:pic>
      <p:sp>
        <p:nvSpPr>
          <p:cNvPr id="10" name="Arrow: Down 9">
            <a:extLst>
              <a:ext uri="{FF2B5EF4-FFF2-40B4-BE49-F238E27FC236}">
                <a16:creationId xmlns:a16="http://schemas.microsoft.com/office/drawing/2014/main" id="{77FB06A5-2647-E600-6923-B8433A7BD1E4}"/>
              </a:ext>
            </a:extLst>
          </p:cNvPr>
          <p:cNvSpPr/>
          <p:nvPr/>
        </p:nvSpPr>
        <p:spPr>
          <a:xfrm>
            <a:off x="976184" y="2801601"/>
            <a:ext cx="383059" cy="160171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Up 10">
            <a:extLst>
              <a:ext uri="{FF2B5EF4-FFF2-40B4-BE49-F238E27FC236}">
                <a16:creationId xmlns:a16="http://schemas.microsoft.com/office/drawing/2014/main" id="{39B76EC1-BA91-DF8E-B9C3-683F8A7D08B7}"/>
              </a:ext>
            </a:extLst>
          </p:cNvPr>
          <p:cNvSpPr/>
          <p:nvPr/>
        </p:nvSpPr>
        <p:spPr>
          <a:xfrm rot="5635164">
            <a:off x="5457051" y="2092926"/>
            <a:ext cx="383059" cy="2672148"/>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Up 11">
            <a:extLst>
              <a:ext uri="{FF2B5EF4-FFF2-40B4-BE49-F238E27FC236}">
                <a16:creationId xmlns:a16="http://schemas.microsoft.com/office/drawing/2014/main" id="{1ECCFA99-49B8-066F-3DB5-9313DBF3FD2F}"/>
              </a:ext>
            </a:extLst>
          </p:cNvPr>
          <p:cNvSpPr/>
          <p:nvPr/>
        </p:nvSpPr>
        <p:spPr>
          <a:xfrm rot="5635164">
            <a:off x="6456476" y="1860919"/>
            <a:ext cx="383059" cy="54411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5">
            <a:extLst>
              <a:ext uri="{FF2B5EF4-FFF2-40B4-BE49-F238E27FC236}">
                <a16:creationId xmlns:a16="http://schemas.microsoft.com/office/drawing/2014/main" id="{59EB3DFA-46A9-A4EA-AFFF-41D40599F369}"/>
              </a:ext>
            </a:extLst>
          </p:cNvPr>
          <p:cNvSpPr txBox="1">
            <a:spLocks/>
          </p:cNvSpPr>
          <p:nvPr/>
        </p:nvSpPr>
        <p:spPr>
          <a:xfrm>
            <a:off x="10989801" y="6102611"/>
            <a:ext cx="987552"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9DFD55-3C28-40EF-9E31-A92D2E4017FF}" type="slidenum">
              <a:rPr lang="en-US" smtClean="0"/>
              <a:pPr/>
              <a:t>7</a:t>
            </a:fld>
            <a:endParaRPr lang="en-US" dirty="0"/>
          </a:p>
        </p:txBody>
      </p:sp>
      <p:pic>
        <p:nvPicPr>
          <p:cNvPr id="3" name="Picture 2">
            <a:extLst>
              <a:ext uri="{FF2B5EF4-FFF2-40B4-BE49-F238E27FC236}">
                <a16:creationId xmlns:a16="http://schemas.microsoft.com/office/drawing/2014/main" id="{48156537-D410-4BAA-F4F3-F8CFDD29627F}"/>
              </a:ext>
            </a:extLst>
          </p:cNvPr>
          <p:cNvPicPr>
            <a:picLocks noChangeAspect="1"/>
          </p:cNvPicPr>
          <p:nvPr/>
        </p:nvPicPr>
        <p:blipFill>
          <a:blip r:embed="rId6"/>
          <a:stretch>
            <a:fillRect/>
          </a:stretch>
        </p:blipFill>
        <p:spPr>
          <a:xfrm>
            <a:off x="8818010" y="6538911"/>
            <a:ext cx="3307980" cy="293823"/>
          </a:xfrm>
          <a:prstGeom prst="rect">
            <a:avLst/>
          </a:prstGeom>
          <a:solidFill>
            <a:schemeClr val="bg2">
              <a:lumMod val="50000"/>
            </a:schemeClr>
          </a:solidFill>
          <a:ln>
            <a:solidFill>
              <a:schemeClr val="tx1"/>
            </a:solidFill>
          </a:ln>
        </p:spPr>
      </p:pic>
    </p:spTree>
    <p:extLst>
      <p:ext uri="{BB962C8B-B14F-4D97-AF65-F5344CB8AC3E}">
        <p14:creationId xmlns:p14="http://schemas.microsoft.com/office/powerpoint/2010/main" val="3111548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E05B20E-54E3-A04F-8925-67567DA9D6F0}"/>
              </a:ext>
            </a:extLst>
          </p:cNvPr>
          <p:cNvSpPr>
            <a:spLocks noGrp="1"/>
          </p:cNvSpPr>
          <p:nvPr>
            <p:ph type="sldNum" sz="quarter" idx="12"/>
          </p:nvPr>
        </p:nvSpPr>
        <p:spPr/>
        <p:txBody>
          <a:bodyPr/>
          <a:lstStyle/>
          <a:p>
            <a:fld id="{A49DFD55-3C28-40EF-9E31-A92D2E4017FF}" type="slidenum">
              <a:rPr lang="en-US" smtClean="0"/>
              <a:pPr/>
              <a:t>8</a:t>
            </a:fld>
            <a:endParaRPr lang="en-US" dirty="0"/>
          </a:p>
        </p:txBody>
      </p:sp>
      <p:pic>
        <p:nvPicPr>
          <p:cNvPr id="6" name="Picture 5">
            <a:extLst>
              <a:ext uri="{FF2B5EF4-FFF2-40B4-BE49-F238E27FC236}">
                <a16:creationId xmlns:a16="http://schemas.microsoft.com/office/drawing/2014/main" id="{73340D3C-EA60-FD13-793E-5EE86023964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908" y="427868"/>
            <a:ext cx="5461785" cy="2308323"/>
          </a:xfrm>
          <a:prstGeom prst="rect">
            <a:avLst/>
          </a:prstGeom>
          <a:noFill/>
        </p:spPr>
      </p:pic>
      <p:pic>
        <p:nvPicPr>
          <p:cNvPr id="7" name="Picture 6">
            <a:extLst>
              <a:ext uri="{FF2B5EF4-FFF2-40B4-BE49-F238E27FC236}">
                <a16:creationId xmlns:a16="http://schemas.microsoft.com/office/drawing/2014/main" id="{0013FC89-8A21-675D-24A8-4BE4B46B584D}"/>
              </a:ext>
            </a:extLst>
          </p:cNvPr>
          <p:cNvPicPr>
            <a:picLocks noChangeAspect="1"/>
          </p:cNvPicPr>
          <p:nvPr/>
        </p:nvPicPr>
        <p:blipFill>
          <a:blip r:embed="rId4"/>
          <a:stretch>
            <a:fillRect/>
          </a:stretch>
        </p:blipFill>
        <p:spPr>
          <a:xfrm>
            <a:off x="5922237" y="128905"/>
            <a:ext cx="6188710" cy="3300095"/>
          </a:xfrm>
          <a:prstGeom prst="rect">
            <a:avLst/>
          </a:prstGeom>
        </p:spPr>
      </p:pic>
      <p:sp>
        <p:nvSpPr>
          <p:cNvPr id="9" name="TextBox 8">
            <a:extLst>
              <a:ext uri="{FF2B5EF4-FFF2-40B4-BE49-F238E27FC236}">
                <a16:creationId xmlns:a16="http://schemas.microsoft.com/office/drawing/2014/main" id="{15602433-0CCA-4141-5D1B-D1F59AC4C481}"/>
              </a:ext>
            </a:extLst>
          </p:cNvPr>
          <p:cNvSpPr txBox="1"/>
          <p:nvPr/>
        </p:nvSpPr>
        <p:spPr>
          <a:xfrm>
            <a:off x="303475" y="3794710"/>
            <a:ext cx="10444548" cy="2308324"/>
          </a:xfrm>
          <a:prstGeom prst="rect">
            <a:avLst/>
          </a:prstGeom>
          <a:noFill/>
        </p:spPr>
        <p:txBody>
          <a:bodyPr wrap="square">
            <a:spAutoFit/>
          </a:bodyPr>
          <a:lstStyle/>
          <a:p>
            <a:r>
              <a:rPr lang="en-US" sz="2400" dirty="0"/>
              <a:t>Acts as navigation menu between the tables, so the user can take a quick look at the tables and records available, this form importance is to handle errors and popups which are caused by opening multiple tables at once.</a:t>
            </a:r>
          </a:p>
          <a:p>
            <a:endParaRPr lang="en-US" sz="2400" dirty="0"/>
          </a:p>
          <a:p>
            <a:r>
              <a:rPr lang="en-US" sz="2400" dirty="0"/>
              <a:t>And since validation exists on both the Forms, and tables, the admin can also edit them with full integrity.</a:t>
            </a:r>
          </a:p>
        </p:txBody>
      </p:sp>
      <p:sp>
        <p:nvSpPr>
          <p:cNvPr id="2" name="Slide Number Placeholder 5">
            <a:extLst>
              <a:ext uri="{FF2B5EF4-FFF2-40B4-BE49-F238E27FC236}">
                <a16:creationId xmlns:a16="http://schemas.microsoft.com/office/drawing/2014/main" id="{92DB8909-4D62-3EF8-C07C-AF19219ED65B}"/>
              </a:ext>
            </a:extLst>
          </p:cNvPr>
          <p:cNvSpPr txBox="1">
            <a:spLocks/>
          </p:cNvSpPr>
          <p:nvPr/>
        </p:nvSpPr>
        <p:spPr>
          <a:xfrm>
            <a:off x="10989801" y="6102611"/>
            <a:ext cx="987552"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9DFD55-3C28-40EF-9E31-A92D2E4017FF}" type="slidenum">
              <a:rPr lang="en-US" smtClean="0"/>
              <a:pPr/>
              <a:t>8</a:t>
            </a:fld>
            <a:endParaRPr lang="en-US" dirty="0"/>
          </a:p>
        </p:txBody>
      </p:sp>
      <p:pic>
        <p:nvPicPr>
          <p:cNvPr id="3" name="Picture 2">
            <a:extLst>
              <a:ext uri="{FF2B5EF4-FFF2-40B4-BE49-F238E27FC236}">
                <a16:creationId xmlns:a16="http://schemas.microsoft.com/office/drawing/2014/main" id="{3DE91934-5DA0-06A0-6C69-686719CC2C7F}"/>
              </a:ext>
            </a:extLst>
          </p:cNvPr>
          <p:cNvPicPr>
            <a:picLocks noChangeAspect="1"/>
          </p:cNvPicPr>
          <p:nvPr/>
        </p:nvPicPr>
        <p:blipFill>
          <a:blip r:embed="rId5"/>
          <a:stretch>
            <a:fillRect/>
          </a:stretch>
        </p:blipFill>
        <p:spPr>
          <a:xfrm>
            <a:off x="8818010" y="6538911"/>
            <a:ext cx="3307980" cy="293823"/>
          </a:xfrm>
          <a:prstGeom prst="rect">
            <a:avLst/>
          </a:prstGeom>
          <a:solidFill>
            <a:schemeClr val="bg2">
              <a:lumMod val="50000"/>
            </a:schemeClr>
          </a:solidFill>
          <a:ln>
            <a:solidFill>
              <a:schemeClr val="tx1"/>
            </a:solidFill>
          </a:ln>
        </p:spPr>
      </p:pic>
    </p:spTree>
    <p:extLst>
      <p:ext uri="{BB962C8B-B14F-4D97-AF65-F5344CB8AC3E}">
        <p14:creationId xmlns:p14="http://schemas.microsoft.com/office/powerpoint/2010/main" val="822817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E05B20E-54E3-A04F-8925-67567DA9D6F0}"/>
              </a:ext>
            </a:extLst>
          </p:cNvPr>
          <p:cNvSpPr>
            <a:spLocks noGrp="1"/>
          </p:cNvSpPr>
          <p:nvPr>
            <p:ph type="sldNum" sz="quarter" idx="12"/>
          </p:nvPr>
        </p:nvSpPr>
        <p:spPr/>
        <p:txBody>
          <a:bodyPr/>
          <a:lstStyle/>
          <a:p>
            <a:fld id="{A49DFD55-3C28-40EF-9E31-A92D2E4017FF}" type="slidenum">
              <a:rPr lang="en-US" smtClean="0"/>
              <a:pPr/>
              <a:t>9</a:t>
            </a:fld>
            <a:endParaRPr lang="en-US" dirty="0"/>
          </a:p>
        </p:txBody>
      </p:sp>
      <p:pic>
        <p:nvPicPr>
          <p:cNvPr id="6" name="Picture 5">
            <a:extLst>
              <a:ext uri="{FF2B5EF4-FFF2-40B4-BE49-F238E27FC236}">
                <a16:creationId xmlns:a16="http://schemas.microsoft.com/office/drawing/2014/main" id="{AD451DFC-A71C-BB6D-FB46-86B179CC367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6499" y="641907"/>
            <a:ext cx="3090545" cy="4733925"/>
          </a:xfrm>
          <a:prstGeom prst="rect">
            <a:avLst/>
          </a:prstGeom>
          <a:noFill/>
        </p:spPr>
      </p:pic>
      <p:pic>
        <p:nvPicPr>
          <p:cNvPr id="7" name="Picture 6">
            <a:extLst>
              <a:ext uri="{FF2B5EF4-FFF2-40B4-BE49-F238E27FC236}">
                <a16:creationId xmlns:a16="http://schemas.microsoft.com/office/drawing/2014/main" id="{3F4CB4A4-AD43-4269-5DE6-C1EB0E531BC0}"/>
              </a:ext>
            </a:extLst>
          </p:cNvPr>
          <p:cNvPicPr>
            <a:picLocks noChangeAspect="1"/>
          </p:cNvPicPr>
          <p:nvPr/>
        </p:nvPicPr>
        <p:blipFill>
          <a:blip r:embed="rId3"/>
          <a:stretch>
            <a:fillRect/>
          </a:stretch>
        </p:blipFill>
        <p:spPr>
          <a:xfrm>
            <a:off x="4527680" y="136526"/>
            <a:ext cx="7278810" cy="3879642"/>
          </a:xfrm>
          <a:prstGeom prst="rect">
            <a:avLst/>
          </a:prstGeom>
        </p:spPr>
      </p:pic>
      <p:sp>
        <p:nvSpPr>
          <p:cNvPr id="9" name="TextBox 8">
            <a:extLst>
              <a:ext uri="{FF2B5EF4-FFF2-40B4-BE49-F238E27FC236}">
                <a16:creationId xmlns:a16="http://schemas.microsoft.com/office/drawing/2014/main" id="{76281387-342C-DFA3-5AD2-DFD816180B6A}"/>
              </a:ext>
            </a:extLst>
          </p:cNvPr>
          <p:cNvSpPr txBox="1"/>
          <p:nvPr/>
        </p:nvSpPr>
        <p:spPr>
          <a:xfrm>
            <a:off x="3867665" y="4216762"/>
            <a:ext cx="7599405" cy="1938992"/>
          </a:xfrm>
          <a:prstGeom prst="rect">
            <a:avLst/>
          </a:prstGeom>
          <a:noFill/>
        </p:spPr>
        <p:txBody>
          <a:bodyPr wrap="square">
            <a:spAutoFit/>
          </a:bodyPr>
          <a:lstStyle/>
          <a:p>
            <a:r>
              <a:rPr lang="en-US" sz="2400" dirty="0"/>
              <a:t>acts as navigation menu between one to many reports, opens each report in print View.</a:t>
            </a:r>
          </a:p>
          <a:p>
            <a:endParaRPr lang="en-US" sz="2400" dirty="0"/>
          </a:p>
          <a:p>
            <a:r>
              <a:rPr lang="en-US" sz="2400" dirty="0"/>
              <a:t>When back button is clicked we return to the dashboard.</a:t>
            </a:r>
          </a:p>
        </p:txBody>
      </p:sp>
      <p:sp>
        <p:nvSpPr>
          <p:cNvPr id="2" name="Slide Number Placeholder 5">
            <a:extLst>
              <a:ext uri="{FF2B5EF4-FFF2-40B4-BE49-F238E27FC236}">
                <a16:creationId xmlns:a16="http://schemas.microsoft.com/office/drawing/2014/main" id="{10627A3D-D48E-2CFF-A8C2-1C66B2E66673}"/>
              </a:ext>
            </a:extLst>
          </p:cNvPr>
          <p:cNvSpPr txBox="1">
            <a:spLocks/>
          </p:cNvSpPr>
          <p:nvPr/>
        </p:nvSpPr>
        <p:spPr>
          <a:xfrm>
            <a:off x="10989801" y="6102611"/>
            <a:ext cx="987552"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9DFD55-3C28-40EF-9E31-A92D2E4017FF}" type="slidenum">
              <a:rPr lang="en-US" smtClean="0"/>
              <a:pPr/>
              <a:t>9</a:t>
            </a:fld>
            <a:endParaRPr lang="en-US" dirty="0"/>
          </a:p>
        </p:txBody>
      </p:sp>
      <p:pic>
        <p:nvPicPr>
          <p:cNvPr id="3" name="Picture 2">
            <a:extLst>
              <a:ext uri="{FF2B5EF4-FFF2-40B4-BE49-F238E27FC236}">
                <a16:creationId xmlns:a16="http://schemas.microsoft.com/office/drawing/2014/main" id="{05B9300F-6ECD-A032-E04B-DA86CA51E09F}"/>
              </a:ext>
            </a:extLst>
          </p:cNvPr>
          <p:cNvPicPr>
            <a:picLocks noChangeAspect="1"/>
          </p:cNvPicPr>
          <p:nvPr/>
        </p:nvPicPr>
        <p:blipFill>
          <a:blip r:embed="rId4"/>
          <a:stretch>
            <a:fillRect/>
          </a:stretch>
        </p:blipFill>
        <p:spPr>
          <a:xfrm>
            <a:off x="8818010" y="6538911"/>
            <a:ext cx="3307980" cy="293823"/>
          </a:xfrm>
          <a:prstGeom prst="rect">
            <a:avLst/>
          </a:prstGeom>
          <a:solidFill>
            <a:schemeClr val="bg2">
              <a:lumMod val="50000"/>
            </a:schemeClr>
          </a:solidFill>
          <a:ln>
            <a:solidFill>
              <a:schemeClr val="tx1"/>
            </a:solidFill>
          </a:ln>
        </p:spPr>
      </p:pic>
    </p:spTree>
    <p:extLst>
      <p:ext uri="{BB962C8B-B14F-4D97-AF65-F5344CB8AC3E}">
        <p14:creationId xmlns:p14="http://schemas.microsoft.com/office/powerpoint/2010/main" val="2073698309"/>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{5C2A4065-D1A1-4852-B1DC-D3AFDCBD141D}tf67328976_win32</Template>
  <TotalTime>494</TotalTime>
  <Words>1670</Words>
  <Application>Microsoft Office PowerPoint</Application>
  <PresentationFormat>Widescreen</PresentationFormat>
  <Paragraphs>202</Paragraphs>
  <Slides>16</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Arial</vt:lpstr>
      <vt:lpstr>Calibri</vt:lpstr>
      <vt:lpstr>Symbol</vt:lpstr>
      <vt:lpstr>Tenorite</vt:lpstr>
      <vt:lpstr>Times New Roman</vt:lpstr>
      <vt:lpstr>Custom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BOU GHANNAM</dc:creator>
  <cp:lastModifiedBy>PETER BOU GHANNAM</cp:lastModifiedBy>
  <cp:revision>1</cp:revision>
  <dcterms:created xsi:type="dcterms:W3CDTF">2024-05-30T07:04:28Z</dcterms:created>
  <dcterms:modified xsi:type="dcterms:W3CDTF">2024-05-30T21:24:09Z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