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305" r:id="rId2"/>
    <p:sldId id="258" r:id="rId3"/>
    <p:sldId id="306" r:id="rId4"/>
    <p:sldId id="304" r:id="rId5"/>
    <p:sldId id="257" r:id="rId6"/>
    <p:sldId id="282" r:id="rId7"/>
  </p:sldIdLst>
  <p:sldSz cx="9144000" cy="5143500" type="screen16x9"/>
  <p:notesSz cx="6858000" cy="9144000"/>
  <p:embeddedFontLst>
    <p:embeddedFont>
      <p:font typeface="Abel" panose="020B0604020202020204" charset="0"/>
      <p:regular r:id="rId9"/>
    </p:embeddedFont>
    <p:embeddedFont>
      <p:font typeface="Livvic" panose="020B060402020202020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Roboto Condensed Light" panose="02000000000000000000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A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FD7616-2402-4C30-8BA7-89B926BE2AAE}">
  <a:tblStyle styleId="{77FD7616-2402-4C30-8BA7-89B926BE2A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3923" autoAdjust="0"/>
  </p:normalViewPr>
  <p:slideViewPr>
    <p:cSldViewPr snapToGrid="0">
      <p:cViewPr varScale="1">
        <p:scale>
          <a:sx n="58" d="100"/>
          <a:sy n="58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80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9b0aa856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9b0aa856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rot="10800000" flipH="1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1" lvl="0" indent="-317508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23" lvl="1" indent="-30480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34" lvl="2" indent="-30480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46" lvl="3" indent="-30480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57" lvl="4" indent="-30480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69" lvl="5" indent="-30480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80" lvl="6" indent="-30480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91" lvl="7" indent="-30480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03" lvl="8" indent="-30480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4972524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1" lvl="0" indent="-317508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23" lvl="1" indent="-30480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34" lvl="2" indent="-30480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46" lvl="3" indent="-30480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57" lvl="4" indent="-30480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69" lvl="5" indent="-30480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80" lvl="6" indent="-30480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91" lvl="7" indent="-30480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03" lvl="8" indent="-30480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996976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6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10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10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10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1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6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7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2822914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2822914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1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1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8" r:id="rId3"/>
    <p:sldLayoutId id="2147483661" r:id="rId4"/>
    <p:sldLayoutId id="2147483667" r:id="rId5"/>
    <p:sldLayoutId id="214748367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9F24-1A4C-40BA-A8B2-04EE25B8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786" y="1819352"/>
            <a:ext cx="4566427" cy="2477386"/>
          </a:xfrm>
        </p:spPr>
        <p:txBody>
          <a:bodyPr/>
          <a:lstStyle/>
          <a:p>
            <a:pPr algn="l"/>
            <a:r>
              <a:rPr lang="en-US" dirty="0"/>
              <a:t>Mobile </a:t>
            </a:r>
            <a:r>
              <a:rPr lang="en-US"/>
              <a:t>Programming Course</a:t>
            </a:r>
            <a:br>
              <a:rPr lang="en-US" dirty="0"/>
            </a:br>
            <a:r>
              <a:rPr lang="en-US" dirty="0"/>
              <a:t>Fall 2021</a:t>
            </a:r>
            <a:br>
              <a:rPr lang="en-US" dirty="0"/>
            </a:br>
            <a:r>
              <a:rPr lang="en-US" dirty="0"/>
              <a:t>Mohamad ChamanMotlagh</a:t>
            </a:r>
            <a:br>
              <a:rPr lang="en-US" dirty="0"/>
            </a:br>
            <a:r>
              <a:rPr lang="en-US" dirty="0" err="1"/>
              <a:t>Amirhosseir</a:t>
            </a:r>
            <a:r>
              <a:rPr lang="en-US" dirty="0"/>
              <a:t> </a:t>
            </a:r>
            <a:r>
              <a:rPr lang="en-US" dirty="0" err="1"/>
              <a:t>Hedielou</a:t>
            </a:r>
            <a:br>
              <a:rPr lang="en-US" dirty="0"/>
            </a:br>
            <a:r>
              <a:rPr lang="en-US" dirty="0" err="1"/>
              <a:t>Moein</a:t>
            </a:r>
            <a:r>
              <a:rPr lang="en-US" dirty="0"/>
              <a:t> </a:t>
            </a:r>
            <a:r>
              <a:rPr lang="en-US" dirty="0" err="1"/>
              <a:t>NasrKhademli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Course lecturer: Dr. </a:t>
            </a:r>
            <a:r>
              <a:rPr lang="en-US" dirty="0" err="1"/>
              <a:t>Sajad</a:t>
            </a:r>
            <a:r>
              <a:rPr lang="en-US" dirty="0"/>
              <a:t> </a:t>
            </a:r>
            <a:r>
              <a:rPr lang="en-US" dirty="0" err="1"/>
              <a:t>Shirali-Shahreza</a:t>
            </a:r>
            <a:br>
              <a:rPr lang="en-US" dirty="0"/>
            </a:br>
            <a:r>
              <a:rPr lang="en-US" dirty="0"/>
              <a:t>CE Department, </a:t>
            </a:r>
            <a:r>
              <a:rPr lang="en-US" dirty="0" err="1"/>
              <a:t>Amirkabir</a:t>
            </a:r>
            <a:r>
              <a:rPr lang="en-US" dirty="0"/>
              <a:t> University of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5B845-2AA8-4FF2-93B2-86F97A200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6000" y="889438"/>
            <a:ext cx="5172000" cy="1314300"/>
          </a:xfrm>
        </p:spPr>
        <p:txBody>
          <a:bodyPr/>
          <a:lstStyle/>
          <a:p>
            <a:r>
              <a:rPr lang="en-US" sz="7200" dirty="0">
                <a:solidFill>
                  <a:srgbClr val="DCAE52"/>
                </a:solidFill>
                <a:latin typeface="Abel"/>
                <a:sym typeface="Abel"/>
              </a:rPr>
              <a:t>3D illustrator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A7A629-2128-44EA-A680-9B002494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936" y="2811964"/>
            <a:ext cx="643276" cy="697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8045AF-7736-48FF-B040-9B20E73C7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936" y="2136002"/>
            <a:ext cx="643277" cy="67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2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996976" y="539501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TABLE OF CONTENTS</a:t>
            </a:r>
            <a:endParaRPr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3231901" y="12078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Motive &amp; </a:t>
            </a:r>
            <a:r>
              <a:rPr lang="en-US" dirty="0"/>
              <a:t>Purpose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3231901" y="1375826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dirty="0"/>
              <a:t>Basic workflow of our application and the solutions we provide.</a:t>
            </a:r>
            <a:endParaRPr dirty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2376385" y="11432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1.</a:t>
            </a:r>
            <a:endParaRPr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3231901" y="2599938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Why us?</a:t>
            </a:r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5"/>
          </p:nvPr>
        </p:nvSpPr>
        <p:spPr>
          <a:xfrm>
            <a:off x="3231901" y="276791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</a:pPr>
            <a:r>
              <a:rPr lang="en-US" dirty="0"/>
              <a:t>A look at our competitors.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2376385" y="253530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2.</a:t>
            </a:r>
            <a:endParaRPr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3231901" y="3772886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Background</a:t>
            </a:r>
            <a:endParaRPr dirty="0"/>
          </a:p>
        </p:txBody>
      </p:sp>
      <p:sp>
        <p:nvSpPr>
          <p:cNvPr id="348" name="Google Shape;348;p31"/>
          <p:cNvSpPr txBox="1">
            <a:spLocks noGrp="1"/>
          </p:cNvSpPr>
          <p:nvPr>
            <p:ph type="subTitle" idx="8"/>
          </p:nvPr>
        </p:nvSpPr>
        <p:spPr>
          <a:xfrm>
            <a:off x="3231901" y="3940863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</a:pPr>
            <a:r>
              <a:rPr lang="en" dirty="0"/>
              <a:t>How we came to such a decision.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2376386" y="3708248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3.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D024F109-79CF-45B1-A1B1-5601F3BE51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08" t="4058" r="10586" b="2009"/>
          <a:stretch/>
        </p:blipFill>
        <p:spPr>
          <a:xfrm>
            <a:off x="6886224" y="667199"/>
            <a:ext cx="1873956" cy="382577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CAF765D-B9F4-498A-B32A-B70C5FFE0D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30" r="9397" b="4112"/>
          <a:stretch/>
        </p:blipFill>
        <p:spPr>
          <a:xfrm>
            <a:off x="6756400" y="535770"/>
            <a:ext cx="2133600" cy="4113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4C00F42-7928-407A-AA97-059814FDD2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415" t="-513" r="11238"/>
          <a:stretch/>
        </p:blipFill>
        <p:spPr>
          <a:xfrm>
            <a:off x="417689" y="568733"/>
            <a:ext cx="1806222" cy="38444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21E2285-DE24-4DED-860C-FAE4D25E53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30" r="9397" b="4112"/>
          <a:stretch/>
        </p:blipFill>
        <p:spPr>
          <a:xfrm>
            <a:off x="254000" y="515000"/>
            <a:ext cx="2133600" cy="4113500"/>
          </a:xfrm>
          <a:prstGeom prst="rect">
            <a:avLst/>
          </a:prstGeom>
        </p:spPr>
      </p:pic>
      <p:grpSp>
        <p:nvGrpSpPr>
          <p:cNvPr id="59" name="Google Shape;11109;p86">
            <a:extLst>
              <a:ext uri="{FF2B5EF4-FFF2-40B4-BE49-F238E27FC236}">
                <a16:creationId xmlns:a16="http://schemas.microsoft.com/office/drawing/2014/main" id="{B04A8427-B976-4D7B-B815-E5D68E6A6A30}"/>
              </a:ext>
            </a:extLst>
          </p:cNvPr>
          <p:cNvGrpSpPr/>
          <p:nvPr/>
        </p:nvGrpSpPr>
        <p:grpSpPr>
          <a:xfrm>
            <a:off x="3935584" y="952344"/>
            <a:ext cx="1063795" cy="1084988"/>
            <a:chOff x="-3852025" y="2764950"/>
            <a:chExt cx="291450" cy="293000"/>
          </a:xfrm>
          <a:solidFill>
            <a:srgbClr val="DCAE52"/>
          </a:solidFill>
        </p:grpSpPr>
        <p:sp>
          <p:nvSpPr>
            <p:cNvPr id="60" name="Google Shape;11110;p86">
              <a:extLst>
                <a:ext uri="{FF2B5EF4-FFF2-40B4-BE49-F238E27FC236}">
                  <a16:creationId xmlns:a16="http://schemas.microsoft.com/office/drawing/2014/main" id="{BD55F005-E4A7-4E39-A23B-07B0A30445A7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111;p86">
              <a:extLst>
                <a:ext uri="{FF2B5EF4-FFF2-40B4-BE49-F238E27FC236}">
                  <a16:creationId xmlns:a16="http://schemas.microsoft.com/office/drawing/2014/main" id="{F83D049F-7F66-4A43-9E77-22CA49E85FBE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9787;p82">
            <a:extLst>
              <a:ext uri="{FF2B5EF4-FFF2-40B4-BE49-F238E27FC236}">
                <a16:creationId xmlns:a16="http://schemas.microsoft.com/office/drawing/2014/main" id="{F0198F2A-FDD4-4104-98D2-971C7323DBB6}"/>
              </a:ext>
            </a:extLst>
          </p:cNvPr>
          <p:cNvGrpSpPr/>
          <p:nvPr/>
        </p:nvGrpSpPr>
        <p:grpSpPr>
          <a:xfrm>
            <a:off x="2720397" y="1670167"/>
            <a:ext cx="263294" cy="367165"/>
            <a:chOff x="-63987100" y="2646800"/>
            <a:chExt cx="227625" cy="317425"/>
          </a:xfrm>
          <a:solidFill>
            <a:srgbClr val="DCAE52"/>
          </a:solidFill>
        </p:grpSpPr>
        <p:sp>
          <p:nvSpPr>
            <p:cNvPr id="63" name="Google Shape;9788;p82">
              <a:extLst>
                <a:ext uri="{FF2B5EF4-FFF2-40B4-BE49-F238E27FC236}">
                  <a16:creationId xmlns:a16="http://schemas.microsoft.com/office/drawing/2014/main" id="{641D1F61-256E-4AE9-A9C0-6A706A9CD985}"/>
                </a:ext>
              </a:extLst>
            </p:cNvPr>
            <p:cNvSpPr/>
            <p:nvPr/>
          </p:nvSpPr>
          <p:spPr>
            <a:xfrm>
              <a:off x="-63987100" y="2646800"/>
              <a:ext cx="227625" cy="317425"/>
            </a:xfrm>
            <a:custGeom>
              <a:avLst/>
              <a:gdLst/>
              <a:ahLst/>
              <a:cxnLst/>
              <a:rect l="l" t="t" r="r" b="b"/>
              <a:pathLst>
                <a:path w="9105" h="12697" extrusionOk="0">
                  <a:moveTo>
                    <a:pt x="7467" y="851"/>
                  </a:moveTo>
                  <a:lnTo>
                    <a:pt x="7467" y="2426"/>
                  </a:lnTo>
                  <a:cubicBezTo>
                    <a:pt x="7152" y="2300"/>
                    <a:pt x="6711" y="2237"/>
                    <a:pt x="6238" y="2237"/>
                  </a:cubicBezTo>
                  <a:cubicBezTo>
                    <a:pt x="5198" y="2237"/>
                    <a:pt x="4411" y="2678"/>
                    <a:pt x="4379" y="2710"/>
                  </a:cubicBezTo>
                  <a:cubicBezTo>
                    <a:pt x="4379" y="2710"/>
                    <a:pt x="3718" y="3056"/>
                    <a:pt x="2930" y="3056"/>
                  </a:cubicBezTo>
                  <a:cubicBezTo>
                    <a:pt x="2426" y="3056"/>
                    <a:pt x="1953" y="2899"/>
                    <a:pt x="1701" y="2773"/>
                  </a:cubicBezTo>
                  <a:lnTo>
                    <a:pt x="1701" y="851"/>
                  </a:lnTo>
                  <a:close/>
                  <a:moveTo>
                    <a:pt x="6207" y="3088"/>
                  </a:moveTo>
                  <a:cubicBezTo>
                    <a:pt x="6711" y="3088"/>
                    <a:pt x="7183" y="3245"/>
                    <a:pt x="7404" y="3371"/>
                  </a:cubicBezTo>
                  <a:cubicBezTo>
                    <a:pt x="7309" y="4789"/>
                    <a:pt x="6049" y="5986"/>
                    <a:pt x="4537" y="5986"/>
                  </a:cubicBezTo>
                  <a:cubicBezTo>
                    <a:pt x="3151" y="5986"/>
                    <a:pt x="2016" y="5041"/>
                    <a:pt x="1701" y="3718"/>
                  </a:cubicBezTo>
                  <a:lnTo>
                    <a:pt x="1701" y="3718"/>
                  </a:lnTo>
                  <a:cubicBezTo>
                    <a:pt x="2016" y="3844"/>
                    <a:pt x="2426" y="3939"/>
                    <a:pt x="2899" y="3939"/>
                  </a:cubicBezTo>
                  <a:cubicBezTo>
                    <a:pt x="3907" y="3939"/>
                    <a:pt x="4694" y="3498"/>
                    <a:pt x="4726" y="3466"/>
                  </a:cubicBezTo>
                  <a:cubicBezTo>
                    <a:pt x="4726" y="3466"/>
                    <a:pt x="5419" y="3088"/>
                    <a:pt x="6207" y="3088"/>
                  </a:cubicBezTo>
                  <a:close/>
                  <a:moveTo>
                    <a:pt x="4537" y="10240"/>
                  </a:moveTo>
                  <a:cubicBezTo>
                    <a:pt x="5135" y="10240"/>
                    <a:pt x="5639" y="10933"/>
                    <a:pt x="5765" y="11878"/>
                  </a:cubicBezTo>
                  <a:lnTo>
                    <a:pt x="3308" y="11878"/>
                  </a:lnTo>
                  <a:cubicBezTo>
                    <a:pt x="3434" y="10933"/>
                    <a:pt x="3938" y="10240"/>
                    <a:pt x="4537" y="10240"/>
                  </a:cubicBezTo>
                  <a:close/>
                  <a:moveTo>
                    <a:pt x="4505" y="6774"/>
                  </a:moveTo>
                  <a:cubicBezTo>
                    <a:pt x="6144" y="6806"/>
                    <a:pt x="7467" y="8066"/>
                    <a:pt x="7467" y="9672"/>
                  </a:cubicBezTo>
                  <a:lnTo>
                    <a:pt x="7467" y="11878"/>
                  </a:lnTo>
                  <a:lnTo>
                    <a:pt x="6585" y="11878"/>
                  </a:lnTo>
                  <a:cubicBezTo>
                    <a:pt x="6553" y="11279"/>
                    <a:pt x="6364" y="10744"/>
                    <a:pt x="6049" y="10303"/>
                  </a:cubicBezTo>
                  <a:cubicBezTo>
                    <a:pt x="5639" y="9704"/>
                    <a:pt x="5104" y="9389"/>
                    <a:pt x="4537" y="9389"/>
                  </a:cubicBezTo>
                  <a:cubicBezTo>
                    <a:pt x="3938" y="9389"/>
                    <a:pt x="3434" y="9704"/>
                    <a:pt x="3056" y="10303"/>
                  </a:cubicBezTo>
                  <a:cubicBezTo>
                    <a:pt x="2772" y="10744"/>
                    <a:pt x="2583" y="11279"/>
                    <a:pt x="2489" y="11878"/>
                  </a:cubicBezTo>
                  <a:lnTo>
                    <a:pt x="1638" y="11878"/>
                  </a:lnTo>
                  <a:lnTo>
                    <a:pt x="1638" y="9672"/>
                  </a:lnTo>
                  <a:cubicBezTo>
                    <a:pt x="1638" y="8066"/>
                    <a:pt x="2930" y="6774"/>
                    <a:pt x="4505" y="6774"/>
                  </a:cubicBez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62"/>
                    <a:pt x="221" y="851"/>
                    <a:pt x="410" y="851"/>
                  </a:cubicBezTo>
                  <a:lnTo>
                    <a:pt x="851" y="851"/>
                  </a:lnTo>
                  <a:lnTo>
                    <a:pt x="851" y="3056"/>
                  </a:lnTo>
                  <a:cubicBezTo>
                    <a:pt x="851" y="4506"/>
                    <a:pt x="1670" y="5734"/>
                    <a:pt x="2867" y="6364"/>
                  </a:cubicBezTo>
                  <a:cubicBezTo>
                    <a:pt x="1670" y="6995"/>
                    <a:pt x="851" y="8223"/>
                    <a:pt x="851" y="9672"/>
                  </a:cubicBezTo>
                  <a:lnTo>
                    <a:pt x="851" y="11878"/>
                  </a:lnTo>
                  <a:lnTo>
                    <a:pt x="410" y="11878"/>
                  </a:lnTo>
                  <a:cubicBezTo>
                    <a:pt x="158" y="11878"/>
                    <a:pt x="0" y="12067"/>
                    <a:pt x="0" y="12287"/>
                  </a:cubicBezTo>
                  <a:cubicBezTo>
                    <a:pt x="0" y="12508"/>
                    <a:pt x="221" y="12697"/>
                    <a:pt x="410" y="12697"/>
                  </a:cubicBezTo>
                  <a:lnTo>
                    <a:pt x="8664" y="12697"/>
                  </a:lnTo>
                  <a:cubicBezTo>
                    <a:pt x="8916" y="12697"/>
                    <a:pt x="9105" y="12508"/>
                    <a:pt x="9105" y="12287"/>
                  </a:cubicBezTo>
                  <a:cubicBezTo>
                    <a:pt x="9105" y="12035"/>
                    <a:pt x="8916" y="11878"/>
                    <a:pt x="8664" y="11878"/>
                  </a:cubicBezTo>
                  <a:lnTo>
                    <a:pt x="8286" y="11878"/>
                  </a:lnTo>
                  <a:lnTo>
                    <a:pt x="8286" y="9672"/>
                  </a:lnTo>
                  <a:cubicBezTo>
                    <a:pt x="8286" y="8223"/>
                    <a:pt x="7467" y="6995"/>
                    <a:pt x="6270" y="6364"/>
                  </a:cubicBezTo>
                  <a:cubicBezTo>
                    <a:pt x="7467" y="5734"/>
                    <a:pt x="8286" y="4506"/>
                    <a:pt x="8286" y="3056"/>
                  </a:cubicBezTo>
                  <a:lnTo>
                    <a:pt x="8286" y="851"/>
                  </a:lnTo>
                  <a:lnTo>
                    <a:pt x="8664" y="851"/>
                  </a:lnTo>
                  <a:cubicBezTo>
                    <a:pt x="8916" y="851"/>
                    <a:pt x="9105" y="662"/>
                    <a:pt x="9105" y="410"/>
                  </a:cubicBezTo>
                  <a:cubicBezTo>
                    <a:pt x="9105" y="189"/>
                    <a:pt x="8916" y="0"/>
                    <a:pt x="86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789;p82">
              <a:extLst>
                <a:ext uri="{FF2B5EF4-FFF2-40B4-BE49-F238E27FC236}">
                  <a16:creationId xmlns:a16="http://schemas.microsoft.com/office/drawing/2014/main" id="{F25EC693-2E54-4B52-A6C6-4EFB84A4A763}"/>
                </a:ext>
              </a:extLst>
            </p:cNvPr>
            <p:cNvSpPr/>
            <p:nvPr/>
          </p:nvSpPr>
          <p:spPr>
            <a:xfrm>
              <a:off x="-63883150" y="2826375"/>
              <a:ext cx="20500" cy="41775"/>
            </a:xfrm>
            <a:custGeom>
              <a:avLst/>
              <a:gdLst/>
              <a:ahLst/>
              <a:cxnLst/>
              <a:rect l="l" t="t" r="r" b="b"/>
              <a:pathLst>
                <a:path w="820" h="1671" extrusionOk="0">
                  <a:moveTo>
                    <a:pt x="379" y="1"/>
                  </a:moveTo>
                  <a:cubicBezTo>
                    <a:pt x="158" y="1"/>
                    <a:pt x="1" y="221"/>
                    <a:pt x="1" y="442"/>
                  </a:cubicBezTo>
                  <a:lnTo>
                    <a:pt x="1" y="1261"/>
                  </a:lnTo>
                  <a:cubicBezTo>
                    <a:pt x="1" y="1513"/>
                    <a:pt x="190" y="1670"/>
                    <a:pt x="379" y="1670"/>
                  </a:cubicBezTo>
                  <a:cubicBezTo>
                    <a:pt x="631" y="1670"/>
                    <a:pt x="820" y="1481"/>
                    <a:pt x="820" y="1261"/>
                  </a:cubicBezTo>
                  <a:lnTo>
                    <a:pt x="820" y="442"/>
                  </a:lnTo>
                  <a:cubicBezTo>
                    <a:pt x="820" y="221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10C1F816-60C2-4BED-9392-80401485EEF5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387600" y="1464317"/>
            <a:ext cx="1418161" cy="1107433"/>
          </a:xfrm>
          <a:prstGeom prst="curvedConnector3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AC6E48AC-D614-4758-9682-F6352E4749B6}"/>
              </a:ext>
            </a:extLst>
          </p:cNvPr>
          <p:cNvCxnSpPr>
            <a:cxnSpLocks/>
            <a:stCxn id="56" idx="1"/>
          </p:cNvCxnSpPr>
          <p:nvPr/>
        </p:nvCxnSpPr>
        <p:spPr>
          <a:xfrm rot="10800000">
            <a:off x="5129202" y="1464318"/>
            <a:ext cx="1627198" cy="1128203"/>
          </a:xfrm>
          <a:prstGeom prst="curvedConnector3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8" name="Google Shape;9787;p82">
            <a:extLst>
              <a:ext uri="{FF2B5EF4-FFF2-40B4-BE49-F238E27FC236}">
                <a16:creationId xmlns:a16="http://schemas.microsoft.com/office/drawing/2014/main" id="{5B9B0C96-F3C0-4058-A31C-EBD8AB5E42B0}"/>
              </a:ext>
            </a:extLst>
          </p:cNvPr>
          <p:cNvGrpSpPr/>
          <p:nvPr/>
        </p:nvGrpSpPr>
        <p:grpSpPr>
          <a:xfrm>
            <a:off x="6133431" y="1644911"/>
            <a:ext cx="263294" cy="367165"/>
            <a:chOff x="-63987100" y="2646800"/>
            <a:chExt cx="227625" cy="317425"/>
          </a:xfrm>
          <a:solidFill>
            <a:srgbClr val="DCAE52"/>
          </a:solidFill>
        </p:grpSpPr>
        <p:sp>
          <p:nvSpPr>
            <p:cNvPr id="79" name="Google Shape;9788;p82">
              <a:extLst>
                <a:ext uri="{FF2B5EF4-FFF2-40B4-BE49-F238E27FC236}">
                  <a16:creationId xmlns:a16="http://schemas.microsoft.com/office/drawing/2014/main" id="{B64EF9A8-BD62-4064-BF46-C222321467DE}"/>
                </a:ext>
              </a:extLst>
            </p:cNvPr>
            <p:cNvSpPr/>
            <p:nvPr/>
          </p:nvSpPr>
          <p:spPr>
            <a:xfrm>
              <a:off x="-63987100" y="2646800"/>
              <a:ext cx="227625" cy="317425"/>
            </a:xfrm>
            <a:custGeom>
              <a:avLst/>
              <a:gdLst/>
              <a:ahLst/>
              <a:cxnLst/>
              <a:rect l="l" t="t" r="r" b="b"/>
              <a:pathLst>
                <a:path w="9105" h="12697" extrusionOk="0">
                  <a:moveTo>
                    <a:pt x="7467" y="851"/>
                  </a:moveTo>
                  <a:lnTo>
                    <a:pt x="7467" y="2426"/>
                  </a:lnTo>
                  <a:cubicBezTo>
                    <a:pt x="7152" y="2300"/>
                    <a:pt x="6711" y="2237"/>
                    <a:pt x="6238" y="2237"/>
                  </a:cubicBezTo>
                  <a:cubicBezTo>
                    <a:pt x="5198" y="2237"/>
                    <a:pt x="4411" y="2678"/>
                    <a:pt x="4379" y="2710"/>
                  </a:cubicBezTo>
                  <a:cubicBezTo>
                    <a:pt x="4379" y="2710"/>
                    <a:pt x="3718" y="3056"/>
                    <a:pt x="2930" y="3056"/>
                  </a:cubicBezTo>
                  <a:cubicBezTo>
                    <a:pt x="2426" y="3056"/>
                    <a:pt x="1953" y="2899"/>
                    <a:pt x="1701" y="2773"/>
                  </a:cubicBezTo>
                  <a:lnTo>
                    <a:pt x="1701" y="851"/>
                  </a:lnTo>
                  <a:close/>
                  <a:moveTo>
                    <a:pt x="6207" y="3088"/>
                  </a:moveTo>
                  <a:cubicBezTo>
                    <a:pt x="6711" y="3088"/>
                    <a:pt x="7183" y="3245"/>
                    <a:pt x="7404" y="3371"/>
                  </a:cubicBezTo>
                  <a:cubicBezTo>
                    <a:pt x="7309" y="4789"/>
                    <a:pt x="6049" y="5986"/>
                    <a:pt x="4537" y="5986"/>
                  </a:cubicBezTo>
                  <a:cubicBezTo>
                    <a:pt x="3151" y="5986"/>
                    <a:pt x="2016" y="5041"/>
                    <a:pt x="1701" y="3718"/>
                  </a:cubicBezTo>
                  <a:lnTo>
                    <a:pt x="1701" y="3718"/>
                  </a:lnTo>
                  <a:cubicBezTo>
                    <a:pt x="2016" y="3844"/>
                    <a:pt x="2426" y="3939"/>
                    <a:pt x="2899" y="3939"/>
                  </a:cubicBezTo>
                  <a:cubicBezTo>
                    <a:pt x="3907" y="3939"/>
                    <a:pt x="4694" y="3498"/>
                    <a:pt x="4726" y="3466"/>
                  </a:cubicBezTo>
                  <a:cubicBezTo>
                    <a:pt x="4726" y="3466"/>
                    <a:pt x="5419" y="3088"/>
                    <a:pt x="6207" y="3088"/>
                  </a:cubicBezTo>
                  <a:close/>
                  <a:moveTo>
                    <a:pt x="4537" y="10240"/>
                  </a:moveTo>
                  <a:cubicBezTo>
                    <a:pt x="5135" y="10240"/>
                    <a:pt x="5639" y="10933"/>
                    <a:pt x="5765" y="11878"/>
                  </a:cubicBezTo>
                  <a:lnTo>
                    <a:pt x="3308" y="11878"/>
                  </a:lnTo>
                  <a:cubicBezTo>
                    <a:pt x="3434" y="10933"/>
                    <a:pt x="3938" y="10240"/>
                    <a:pt x="4537" y="10240"/>
                  </a:cubicBezTo>
                  <a:close/>
                  <a:moveTo>
                    <a:pt x="4505" y="6774"/>
                  </a:moveTo>
                  <a:cubicBezTo>
                    <a:pt x="6144" y="6806"/>
                    <a:pt x="7467" y="8066"/>
                    <a:pt x="7467" y="9672"/>
                  </a:cubicBezTo>
                  <a:lnTo>
                    <a:pt x="7467" y="11878"/>
                  </a:lnTo>
                  <a:lnTo>
                    <a:pt x="6585" y="11878"/>
                  </a:lnTo>
                  <a:cubicBezTo>
                    <a:pt x="6553" y="11279"/>
                    <a:pt x="6364" y="10744"/>
                    <a:pt x="6049" y="10303"/>
                  </a:cubicBezTo>
                  <a:cubicBezTo>
                    <a:pt x="5639" y="9704"/>
                    <a:pt x="5104" y="9389"/>
                    <a:pt x="4537" y="9389"/>
                  </a:cubicBezTo>
                  <a:cubicBezTo>
                    <a:pt x="3938" y="9389"/>
                    <a:pt x="3434" y="9704"/>
                    <a:pt x="3056" y="10303"/>
                  </a:cubicBezTo>
                  <a:cubicBezTo>
                    <a:pt x="2772" y="10744"/>
                    <a:pt x="2583" y="11279"/>
                    <a:pt x="2489" y="11878"/>
                  </a:cubicBezTo>
                  <a:lnTo>
                    <a:pt x="1638" y="11878"/>
                  </a:lnTo>
                  <a:lnTo>
                    <a:pt x="1638" y="9672"/>
                  </a:lnTo>
                  <a:cubicBezTo>
                    <a:pt x="1638" y="8066"/>
                    <a:pt x="2930" y="6774"/>
                    <a:pt x="4505" y="6774"/>
                  </a:cubicBez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62"/>
                    <a:pt x="221" y="851"/>
                    <a:pt x="410" y="851"/>
                  </a:cubicBezTo>
                  <a:lnTo>
                    <a:pt x="851" y="851"/>
                  </a:lnTo>
                  <a:lnTo>
                    <a:pt x="851" y="3056"/>
                  </a:lnTo>
                  <a:cubicBezTo>
                    <a:pt x="851" y="4506"/>
                    <a:pt x="1670" y="5734"/>
                    <a:pt x="2867" y="6364"/>
                  </a:cubicBezTo>
                  <a:cubicBezTo>
                    <a:pt x="1670" y="6995"/>
                    <a:pt x="851" y="8223"/>
                    <a:pt x="851" y="9672"/>
                  </a:cubicBezTo>
                  <a:lnTo>
                    <a:pt x="851" y="11878"/>
                  </a:lnTo>
                  <a:lnTo>
                    <a:pt x="410" y="11878"/>
                  </a:lnTo>
                  <a:cubicBezTo>
                    <a:pt x="158" y="11878"/>
                    <a:pt x="0" y="12067"/>
                    <a:pt x="0" y="12287"/>
                  </a:cubicBezTo>
                  <a:cubicBezTo>
                    <a:pt x="0" y="12508"/>
                    <a:pt x="221" y="12697"/>
                    <a:pt x="410" y="12697"/>
                  </a:cubicBezTo>
                  <a:lnTo>
                    <a:pt x="8664" y="12697"/>
                  </a:lnTo>
                  <a:cubicBezTo>
                    <a:pt x="8916" y="12697"/>
                    <a:pt x="9105" y="12508"/>
                    <a:pt x="9105" y="12287"/>
                  </a:cubicBezTo>
                  <a:cubicBezTo>
                    <a:pt x="9105" y="12035"/>
                    <a:pt x="8916" y="11878"/>
                    <a:pt x="8664" y="11878"/>
                  </a:cubicBezTo>
                  <a:lnTo>
                    <a:pt x="8286" y="11878"/>
                  </a:lnTo>
                  <a:lnTo>
                    <a:pt x="8286" y="9672"/>
                  </a:lnTo>
                  <a:cubicBezTo>
                    <a:pt x="8286" y="8223"/>
                    <a:pt x="7467" y="6995"/>
                    <a:pt x="6270" y="6364"/>
                  </a:cubicBezTo>
                  <a:cubicBezTo>
                    <a:pt x="7467" y="5734"/>
                    <a:pt x="8286" y="4506"/>
                    <a:pt x="8286" y="3056"/>
                  </a:cubicBezTo>
                  <a:lnTo>
                    <a:pt x="8286" y="851"/>
                  </a:lnTo>
                  <a:lnTo>
                    <a:pt x="8664" y="851"/>
                  </a:lnTo>
                  <a:cubicBezTo>
                    <a:pt x="8916" y="851"/>
                    <a:pt x="9105" y="662"/>
                    <a:pt x="9105" y="410"/>
                  </a:cubicBezTo>
                  <a:cubicBezTo>
                    <a:pt x="9105" y="189"/>
                    <a:pt x="8916" y="0"/>
                    <a:pt x="86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789;p82">
              <a:extLst>
                <a:ext uri="{FF2B5EF4-FFF2-40B4-BE49-F238E27FC236}">
                  <a16:creationId xmlns:a16="http://schemas.microsoft.com/office/drawing/2014/main" id="{9F72839D-65D5-4597-BADD-2083DE91CA76}"/>
                </a:ext>
              </a:extLst>
            </p:cNvPr>
            <p:cNvSpPr/>
            <p:nvPr/>
          </p:nvSpPr>
          <p:spPr>
            <a:xfrm>
              <a:off x="-63883150" y="2826375"/>
              <a:ext cx="20500" cy="41775"/>
            </a:xfrm>
            <a:custGeom>
              <a:avLst/>
              <a:gdLst/>
              <a:ahLst/>
              <a:cxnLst/>
              <a:rect l="l" t="t" r="r" b="b"/>
              <a:pathLst>
                <a:path w="820" h="1671" extrusionOk="0">
                  <a:moveTo>
                    <a:pt x="379" y="1"/>
                  </a:moveTo>
                  <a:cubicBezTo>
                    <a:pt x="158" y="1"/>
                    <a:pt x="1" y="221"/>
                    <a:pt x="1" y="442"/>
                  </a:cubicBezTo>
                  <a:lnTo>
                    <a:pt x="1" y="1261"/>
                  </a:lnTo>
                  <a:cubicBezTo>
                    <a:pt x="1" y="1513"/>
                    <a:pt x="190" y="1670"/>
                    <a:pt x="379" y="1670"/>
                  </a:cubicBezTo>
                  <a:cubicBezTo>
                    <a:pt x="631" y="1670"/>
                    <a:pt x="820" y="1481"/>
                    <a:pt x="820" y="1261"/>
                  </a:cubicBezTo>
                  <a:lnTo>
                    <a:pt x="820" y="442"/>
                  </a:lnTo>
                  <a:cubicBezTo>
                    <a:pt x="820" y="221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7035027-D1DB-41E2-85D1-51EFA97012BF}"/>
              </a:ext>
            </a:extLst>
          </p:cNvPr>
          <p:cNvCxnSpPr/>
          <p:nvPr/>
        </p:nvCxnSpPr>
        <p:spPr>
          <a:xfrm>
            <a:off x="4361022" y="2088532"/>
            <a:ext cx="0" cy="110097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407C67F-7DBF-4C0E-86C8-A7AA53599B59}"/>
              </a:ext>
            </a:extLst>
          </p:cNvPr>
          <p:cNvSpPr txBox="1"/>
          <p:nvPr/>
        </p:nvSpPr>
        <p:spPr>
          <a:xfrm>
            <a:off x="3460775" y="3210430"/>
            <a:ext cx="1800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DCA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</a:p>
          <a:p>
            <a:pPr algn="ctr"/>
            <a:r>
              <a:rPr lang="en-US" sz="1800" dirty="0">
                <a:solidFill>
                  <a:srgbClr val="DCA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pPr algn="ctr"/>
            <a:r>
              <a:rPr lang="en-US" sz="1800" dirty="0">
                <a:solidFill>
                  <a:srgbClr val="DCA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and Send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03A338B-446B-4EB4-AA6B-92840379811D}"/>
              </a:ext>
            </a:extLst>
          </p:cNvPr>
          <p:cNvSpPr txBox="1"/>
          <p:nvPr/>
        </p:nvSpPr>
        <p:spPr>
          <a:xfrm>
            <a:off x="2728202" y="52054"/>
            <a:ext cx="3265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DCA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Simplified Workflow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6F25C7-5B9F-4B1D-A071-031E4073365E}"/>
              </a:ext>
            </a:extLst>
          </p:cNvPr>
          <p:cNvCxnSpPr>
            <a:cxnSpLocks/>
          </p:cNvCxnSpPr>
          <p:nvPr/>
        </p:nvCxnSpPr>
        <p:spPr>
          <a:xfrm>
            <a:off x="620889" y="2449689"/>
            <a:ext cx="1332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34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E427D6-9368-4BCE-8C6D-D4ED32AD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9B49499-6702-4138-822B-89B5A5091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49" r="25796"/>
          <a:stretch/>
        </p:blipFill>
        <p:spPr>
          <a:xfrm>
            <a:off x="270933" y="1323166"/>
            <a:ext cx="3239912" cy="305505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3DDC7F7-6D96-4A38-B978-4A7F844F4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121" y="1323166"/>
            <a:ext cx="4574946" cy="305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996976" y="539501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Market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A0AB2-5DA8-478C-8B13-D2D417F23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3" y="970901"/>
            <a:ext cx="3645855" cy="39185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7244B5-C4A0-4263-9470-C0D54E81F0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8" r="7904"/>
          <a:stretch/>
        </p:blipFill>
        <p:spPr>
          <a:xfrm>
            <a:off x="4572000" y="970902"/>
            <a:ext cx="4346222" cy="3918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5"/>
          <p:cNvSpPr txBox="1">
            <a:spLocks noGrp="1"/>
          </p:cNvSpPr>
          <p:nvPr>
            <p:ph type="subTitle" idx="1"/>
          </p:nvPr>
        </p:nvSpPr>
        <p:spPr>
          <a:xfrm>
            <a:off x="2822914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DO YOU HAVE ANY QUESTION?</a:t>
            </a:r>
            <a:endParaRPr dirty="0"/>
          </a:p>
        </p:txBody>
      </p:sp>
      <p:sp>
        <p:nvSpPr>
          <p:cNvPr id="863" name="Google Shape;863;p55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93</Words>
  <Application>Microsoft Office PowerPoint</Application>
  <PresentationFormat>On-screen Show (16:9)</PresentationFormat>
  <Paragraphs>20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Abel</vt:lpstr>
      <vt:lpstr>Montserrat</vt:lpstr>
      <vt:lpstr>Livvic</vt:lpstr>
      <vt:lpstr>Roboto Condensed Light</vt:lpstr>
      <vt:lpstr>Arial</vt:lpstr>
      <vt:lpstr>Times New Roman</vt:lpstr>
      <vt:lpstr>Custal Project Proposal by Slidesgo</vt:lpstr>
      <vt:lpstr>Mobile Programming Course Fall 2021 Mohamad ChamanMotlagh Amirhosseir Hedielou Moein NasrKhademli  Course lecturer: Dr. Sajad Shirali-Shahreza CE Department, Amirkabir University of Technology</vt:lpstr>
      <vt:lpstr>TABLE OF CONTENTS</vt:lpstr>
      <vt:lpstr>PowerPoint Presentation</vt:lpstr>
      <vt:lpstr>Use Cases</vt:lpstr>
      <vt:lpstr>Market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Course Fall 2021 Project</dc:title>
  <dc:creator>Mohamad Chaman-Motlagh</dc:creator>
  <cp:lastModifiedBy>Mohamad Chaman-Motlagh</cp:lastModifiedBy>
  <cp:revision>101</cp:revision>
  <cp:lastPrinted>2021-10-17T09:39:53Z</cp:lastPrinted>
  <dcterms:modified xsi:type="dcterms:W3CDTF">2021-10-17T09:42:53Z</dcterms:modified>
</cp:coreProperties>
</file>