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57" r:id="rId4"/>
    <p:sldId id="264" r:id="rId5"/>
    <p:sldId id="263" r:id="rId6"/>
    <p:sldId id="262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353177" initials="s" lastIdx="1" clrIdx="0">
    <p:extLst>
      <p:ext uri="{19B8F6BF-5375-455C-9EA6-DF929625EA0E}">
        <p15:presenceInfo xmlns:p15="http://schemas.microsoft.com/office/powerpoint/2012/main" userId="S::s353177@uniwuerzburg.onmicrosoft.com::8eb9d818-9131-43d9-8689-50fb1c82d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9E"/>
    <a:srgbClr val="D1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249" autoAdjust="0"/>
  </p:normalViewPr>
  <p:slideViewPr>
    <p:cSldViewPr>
      <p:cViewPr varScale="1">
        <p:scale>
          <a:sx n="81" d="100"/>
          <a:sy n="81" d="100"/>
        </p:scale>
        <p:origin x="163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8T12:20:10.444" idx="1">
    <p:pos x="10" y="10"/>
    <p:text>ListallValidmMoves() Diagramm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846BE-F5ED-4C15-8BAB-F4AFC5FCDD57}" type="datetimeFigureOut">
              <a:rPr lang="en-GB" smtClean="0"/>
              <a:pPr/>
              <a:t>23/07/2019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BC632-8D6F-4C69-9851-93D3737B67C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Rochade: wenn sich der König Richtung den Turm zwei Schritte </a:t>
            </a:r>
            <a:r>
              <a:rPr lang="de-DE" dirty="0" err="1"/>
              <a:t>bewget</a:t>
            </a:r>
            <a:r>
              <a:rPr lang="de-DE" dirty="0"/>
              <a:t> und der Turm über den König auf dessen </a:t>
            </a:r>
            <a:r>
              <a:rPr lang="de-DE" dirty="0" err="1"/>
              <a:t>Nachberfeld</a:t>
            </a:r>
            <a:r>
              <a:rPr lang="de-DE" dirty="0"/>
              <a:t> springt</a:t>
            </a:r>
          </a:p>
          <a:p>
            <a:r>
              <a:rPr lang="de-DE" dirty="0"/>
              <a:t>Der </a:t>
            </a:r>
            <a:r>
              <a:rPr lang="de-DE" dirty="0" err="1"/>
              <a:t>EnPassant</a:t>
            </a:r>
            <a:r>
              <a:rPr lang="de-DE" dirty="0"/>
              <a:t> Zug: funktioniert folgendes wenn der Bauer auf der fünften Reihe steht je nach Farbe und der gegnerischen Bauer einen Doppelschritt zieht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BC632-8D6F-4C69-9851-93D3737B67C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0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BC632-8D6F-4C69-9851-93D3737B67C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rcRect r="20525"/>
          <a:stretch>
            <a:fillRect/>
          </a:stretch>
        </p:blipFill>
        <p:spPr bwMode="auto">
          <a:xfrm>
            <a:off x="0" y="431802"/>
            <a:ext cx="9144000" cy="898525"/>
          </a:xfrm>
          <a:prstGeom prst="rect">
            <a:avLst/>
          </a:prstGeom>
          <a:noFill/>
        </p:spPr>
      </p:pic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53924" y="4693478"/>
            <a:ext cx="64008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/>
              <a:t>Supervisor:</a:t>
            </a:r>
            <a:r>
              <a:rPr lang="de-DE" kern="0" baseline="0" dirty="0"/>
              <a:t> Betreuer</a:t>
            </a:r>
          </a:p>
          <a:p>
            <a:fld id="{7053C6C0-9AEC-4E76-8263-7DA176939337}" type="datetime1">
              <a:rPr lang="en-US" kern="0" smtClean="0"/>
              <a:pPr/>
              <a:t>2/2/2017</a:t>
            </a:fld>
            <a:endParaRPr lang="de-DE" kern="0" dirty="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403648" y="6237312"/>
            <a:ext cx="64801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http://se.informatik.uni-wuerzburg.de/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" y="6921631"/>
            <a:ext cx="177758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2768" y="6921631"/>
            <a:ext cx="177758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5534" y="6921631"/>
            <a:ext cx="1777581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8935" y="6921631"/>
            <a:ext cx="177758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7963" y="6921631"/>
            <a:ext cx="1759433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03" y="527292"/>
            <a:ext cx="2160240" cy="707543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1353924" y="3979890"/>
            <a:ext cx="64008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kern="0" dirty="0"/>
              <a:t>Master‘s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121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13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30167"/>
            <a:ext cx="2000250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167"/>
            <a:ext cx="5848350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2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76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31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2" y="908720"/>
            <a:ext cx="7993063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2" y="984052"/>
            <a:ext cx="7993063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04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326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2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331528" y="6584950"/>
            <a:ext cx="24646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Samoticha, Mohamad Halloway, Simon Trapp</a:t>
            </a:r>
            <a:endParaRPr lang="de-DE" sz="1200" b="0" i="1" dirty="0">
              <a:latin typeface="+mn-lt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31764" y="692150"/>
            <a:ext cx="88566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8627226" y="6409069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282240" y="6237138"/>
            <a:ext cx="6563186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Schachspiel SWP 2019</a:t>
            </a:r>
            <a:endParaRPr lang="en-US" sz="1400" b="0" i="0" kern="1200" dirty="0">
              <a:solidFill>
                <a:srgbClr val="8A8A8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" y="6921631"/>
            <a:ext cx="177758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32768" y="6921631"/>
            <a:ext cx="177758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65534" y="6921631"/>
            <a:ext cx="1777581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18935" y="6921631"/>
            <a:ext cx="177758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77963" y="6921631"/>
            <a:ext cx="1759433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7138"/>
            <a:ext cx="620862" cy="6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1135596" y="1196752"/>
            <a:ext cx="6872808" cy="1299882"/>
          </a:xfrm>
        </p:spPr>
        <p:txBody>
          <a:bodyPr/>
          <a:lstStyle/>
          <a:p>
            <a:r>
              <a:rPr lang="de-DE" sz="3600" dirty="0">
                <a:latin typeface="Segoe UI" panose="020B0502040204020203" pitchFamily="34" charset="0"/>
                <a:cs typeface="Segoe UI" panose="020B0502040204020203" pitchFamily="34" charset="0"/>
              </a:rPr>
              <a:t>Schachspiel SWP 2019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1135596" y="5398368"/>
            <a:ext cx="6872808" cy="694928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von: </a:t>
            </a:r>
            <a:r>
              <a: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</a:t>
            </a:r>
            <a:r>
              <a:rPr lang="de-D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Samoticha</a:t>
            </a:r>
            <a:r>
              <a: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Mohamad </a:t>
            </a:r>
            <a:r>
              <a:rPr lang="de-D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Halloway</a:t>
            </a:r>
            <a:r>
              <a: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Simon Trapp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06AB07-1F0A-4A02-A37C-D8773D2FA0D3}"/>
              </a:ext>
            </a:extLst>
          </p:cNvPr>
          <p:cNvSpPr/>
          <p:nvPr/>
        </p:nvSpPr>
        <p:spPr bwMode="auto">
          <a:xfrm>
            <a:off x="2791780" y="4005064"/>
            <a:ext cx="374441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86954D-61BF-4F83-8214-D1745531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7751" y="2390072"/>
            <a:ext cx="2508498" cy="2221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itchFamily="34" charset="0"/>
                <a:cs typeface="Segoe UI" pitchFamily="34" charset="0"/>
              </a:rPr>
              <a:t>Model-View-Controller Architektur</a:t>
            </a:r>
          </a:p>
        </p:txBody>
      </p:sp>
      <p:pic>
        <p:nvPicPr>
          <p:cNvPr id="1026" name="Picture 2" descr="https://upload.wikimedia.org/wikipedia/commons/thumb/9/9d/MVC-basic.svg/1200px-MVC-basic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51" y="1210919"/>
            <a:ext cx="7562938" cy="4537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1. Model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BA3752-2DC5-4426-A770-7AD6F1EE75B8}"/>
              </a:ext>
            </a:extLst>
          </p:cNvPr>
          <p:cNvGrpSpPr/>
          <p:nvPr/>
        </p:nvGrpSpPr>
        <p:grpSpPr>
          <a:xfrm>
            <a:off x="6078961" y="2295520"/>
            <a:ext cx="2130098" cy="2329517"/>
            <a:chOff x="6588224" y="3645024"/>
            <a:chExt cx="2130098" cy="2329517"/>
          </a:xfrm>
        </p:grpSpPr>
        <p:pic>
          <p:nvPicPr>
            <p:cNvPr id="5" name="Grafik 4" descr="Ein Bild, das Objekt enthält.&#10;&#10;Automatisch generierte Beschreibung">
              <a:extLst>
                <a:ext uri="{FF2B5EF4-FFF2-40B4-BE49-F238E27FC236}">
                  <a16:creationId xmlns:a16="http://schemas.microsoft.com/office/drawing/2014/main" id="{39F6651B-E3A4-40EE-BACD-9C19A1EF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3645024"/>
              <a:ext cx="2130098" cy="216024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01C8F36-F6B1-4481-9BE2-7A7F0175E7BA}"/>
                </a:ext>
              </a:extLst>
            </p:cNvPr>
            <p:cNvSpPr txBox="1"/>
            <p:nvPr/>
          </p:nvSpPr>
          <p:spPr>
            <a:xfrm>
              <a:off x="7048780" y="5805264"/>
              <a:ext cx="1208985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b="0" dirty="0">
                  <a:latin typeface="+mn-lt"/>
                </a:rPr>
                <a:t>https://en.wikipedia.org/wiki/Castling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6B251DE-91BD-43FE-9A03-5CC645229014}"/>
              </a:ext>
            </a:extLst>
          </p:cNvPr>
          <p:cNvGrpSpPr/>
          <p:nvPr/>
        </p:nvGrpSpPr>
        <p:grpSpPr>
          <a:xfrm>
            <a:off x="1623761" y="2294869"/>
            <a:ext cx="2376836" cy="2161542"/>
            <a:chOff x="2810404" y="2573486"/>
            <a:chExt cx="2746798" cy="2497991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43202AE-E3A6-4836-8C5F-4D247BDF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404" y="2573486"/>
              <a:ext cx="2746798" cy="2304258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1107AF5-C14E-4643-8D13-1EC647CC4326}"/>
                </a:ext>
              </a:extLst>
            </p:cNvPr>
            <p:cNvSpPr txBox="1"/>
            <p:nvPr/>
          </p:nvSpPr>
          <p:spPr>
            <a:xfrm>
              <a:off x="3526411" y="4877744"/>
              <a:ext cx="1504739" cy="19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b="0" dirty="0">
                  <a:latin typeface="+mn-lt"/>
                </a:rPr>
                <a:t>https://en.wikipedia.org/wiki/En_passant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A06868-2399-4FF8-8149-7C7D542F982E}"/>
              </a:ext>
            </a:extLst>
          </p:cNvPr>
          <p:cNvGrpSpPr/>
          <p:nvPr/>
        </p:nvGrpSpPr>
        <p:grpSpPr>
          <a:xfrm>
            <a:off x="4869459" y="2463755"/>
            <a:ext cx="1072730" cy="338554"/>
            <a:chOff x="4919821" y="3957275"/>
            <a:chExt cx="1072730" cy="338554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1201BB8-BC99-4A2E-83E6-24221DA7D292}"/>
                </a:ext>
              </a:extLst>
            </p:cNvPr>
            <p:cNvSpPr txBox="1"/>
            <p:nvPr/>
          </p:nvSpPr>
          <p:spPr>
            <a:xfrm>
              <a:off x="4976238" y="3957275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Castling</a:t>
              </a:r>
              <a:endParaRPr lang="en-GB" sz="1600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ECF7CFD-23F0-464B-8033-E0A61C27F359}"/>
                </a:ext>
              </a:extLst>
            </p:cNvPr>
            <p:cNvSpPr/>
            <p:nvPr/>
          </p:nvSpPr>
          <p:spPr bwMode="auto">
            <a:xfrm>
              <a:off x="4919821" y="3957275"/>
              <a:ext cx="1072730" cy="338554"/>
            </a:xfrm>
            <a:prstGeom prst="roundRect">
              <a:avLst/>
            </a:prstGeom>
            <a:noFill/>
            <a:ln w="19050" cap="flat" cmpd="sng" algn="ctr">
              <a:solidFill>
                <a:srgbClr val="FFCE9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49A4434-D1BE-4190-A3BD-77A267DA578D}"/>
              </a:ext>
            </a:extLst>
          </p:cNvPr>
          <p:cNvGrpSpPr/>
          <p:nvPr/>
        </p:nvGrpSpPr>
        <p:grpSpPr>
          <a:xfrm>
            <a:off x="178214" y="2463755"/>
            <a:ext cx="1309734" cy="356875"/>
            <a:chOff x="174601" y="3957275"/>
            <a:chExt cx="1309734" cy="35687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53D443C-7095-4E7D-AB37-04D3B5A16D07}"/>
                </a:ext>
              </a:extLst>
            </p:cNvPr>
            <p:cNvSpPr txBox="1"/>
            <p:nvPr/>
          </p:nvSpPr>
          <p:spPr>
            <a:xfrm>
              <a:off x="200647" y="3957275"/>
              <a:ext cx="1283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En passant</a:t>
              </a:r>
              <a:endParaRPr lang="en-GB" sz="1600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E00B65B-2973-4131-A230-990086D49285}"/>
                </a:ext>
              </a:extLst>
            </p:cNvPr>
            <p:cNvSpPr/>
            <p:nvPr/>
          </p:nvSpPr>
          <p:spPr bwMode="auto">
            <a:xfrm>
              <a:off x="174601" y="3975596"/>
              <a:ext cx="1201890" cy="338554"/>
            </a:xfrm>
            <a:prstGeom prst="roundRect">
              <a:avLst/>
            </a:prstGeom>
            <a:noFill/>
            <a:ln w="19050" cap="flat" cmpd="sng" algn="ctr">
              <a:solidFill>
                <a:srgbClr val="FFCE9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2. Controller</a:t>
            </a:r>
          </a:p>
        </p:txBody>
      </p:sp>
      <p:pic>
        <p:nvPicPr>
          <p:cNvPr id="20482" name="Picture 2" descr="D:\Meine Dokumente\Uni\Semester 4\Softwarepraktikum\swp19ss_chess\manuals\dev manual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86" y="1315914"/>
            <a:ext cx="7411628" cy="4201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3. 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Implementiert </a:t>
            </a:r>
            <a:r>
              <a:rPr lang="de-D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ControllerListener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 Interface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Empfängt Events des Controllers</a:t>
            </a:r>
          </a:p>
          <a:p>
            <a:pPr lvl="2"/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Spielt Sounds und Animationen ab</a:t>
            </a:r>
          </a:p>
          <a:p>
            <a:pPr lvl="1"/>
            <a:endParaRPr lang="de-D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Implementiert HumanPlayerInput Interface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Eingabe für menschliche Spieler</a:t>
            </a:r>
          </a:p>
          <a:p>
            <a:pPr lvl="2"/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Figurenauswahl</a:t>
            </a:r>
          </a:p>
          <a:p>
            <a:pPr lvl="2"/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Figurenersetzung (Bauer am Ende des Brettes)</a:t>
            </a:r>
          </a:p>
          <a:p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4. KI</a:t>
            </a:r>
          </a:p>
        </p:txBody>
      </p:sp>
      <p:pic>
        <p:nvPicPr>
          <p:cNvPr id="2050" name="Picture 2" descr="https://pics.onsizzle.com/else-if-when-your-boss-asks-you-to-give-it-15727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904656" cy="4617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4. KI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6312BE-9357-4020-B7AD-B34CF2BAD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638093"/>
              </p:ext>
            </p:extLst>
          </p:nvPr>
        </p:nvGraphicFramePr>
        <p:xfrm>
          <a:off x="619125" y="3965922"/>
          <a:ext cx="3600450" cy="1911350"/>
        </p:xfrm>
        <a:graphic>
          <a:graphicData uri="http://schemas.openxmlformats.org/drawingml/2006/table">
            <a:tbl>
              <a:tblPr firstRow="1" firstCol="1" bandRow="1"/>
              <a:tblGrid>
                <a:gridCol w="360045">
                  <a:extLst>
                    <a:ext uri="{9D8B030D-6E8A-4147-A177-3AD203B41FA5}">
                      <a16:colId xmlns:a16="http://schemas.microsoft.com/office/drawing/2014/main" val="1673447343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1718237307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424086238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472335092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899066148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91808898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69090281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167287444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806857936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963247450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8684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3546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5098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339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794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0435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8809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6072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9563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23190"/>
                  </a:ext>
                </a:extLst>
              </a:tr>
            </a:tbl>
          </a:graphicData>
        </a:graphic>
      </p:graphicFrame>
      <p:pic>
        <p:nvPicPr>
          <p:cNvPr id="7" name="Grafik 14">
            <a:extLst>
              <a:ext uri="{FF2B5EF4-FFF2-40B4-BE49-F238E27FC236}">
                <a16:creationId xmlns:a16="http://schemas.microsoft.com/office/drawing/2014/main" id="{80DAE937-CFFF-40B1-B633-A32C10E71C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2375" y="5390928"/>
            <a:ext cx="457200" cy="457200"/>
          </a:xfrm>
          <a:prstGeom prst="rect">
            <a:avLst/>
          </a:prstGeom>
          <a:noFill/>
          <a:ln w="34925">
            <a:noFill/>
          </a:ln>
          <a:effectLst>
            <a:glow rad="38100">
              <a:schemeClr val="bg1">
                <a:alpha val="50000"/>
              </a:schemeClr>
            </a:glow>
            <a:outerShdw blurRad="254000" dist="38100" dir="2700000" algn="tl" rotWithShape="0">
              <a:prstClr val="black">
                <a:alpha val="50000"/>
              </a:prstClr>
            </a:outerShdw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79BD41-EDB3-4B17-A3DB-5E52C784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17642"/>
              </p:ext>
            </p:extLst>
          </p:nvPr>
        </p:nvGraphicFramePr>
        <p:xfrm>
          <a:off x="5086350" y="3962928"/>
          <a:ext cx="3600450" cy="1911350"/>
        </p:xfrm>
        <a:graphic>
          <a:graphicData uri="http://schemas.openxmlformats.org/drawingml/2006/table">
            <a:tbl>
              <a:tblPr firstRow="1" firstCol="1" bandRow="1"/>
              <a:tblGrid>
                <a:gridCol w="360045">
                  <a:extLst>
                    <a:ext uri="{9D8B030D-6E8A-4147-A177-3AD203B41FA5}">
                      <a16:colId xmlns:a16="http://schemas.microsoft.com/office/drawing/2014/main" val="6134755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384582528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711903804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141473126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1519681129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779357312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82915541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339126584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20871102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984670167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836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0145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263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38179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1076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61700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0875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9702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6026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61464"/>
                  </a:ext>
                </a:extLst>
              </a:tr>
            </a:tbl>
          </a:graphicData>
        </a:graphic>
      </p:graphicFrame>
      <p:pic>
        <p:nvPicPr>
          <p:cNvPr id="11" name="Grafik 15">
            <a:extLst>
              <a:ext uri="{FF2B5EF4-FFF2-40B4-BE49-F238E27FC236}">
                <a16:creationId xmlns:a16="http://schemas.microsoft.com/office/drawing/2014/main" id="{EFAE3724-980E-41D0-9F88-2D8AF36EED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0" y="5399393"/>
            <a:ext cx="457200" cy="457200"/>
          </a:xfrm>
          <a:prstGeom prst="rect">
            <a:avLst/>
          </a:prstGeom>
          <a:noFill/>
          <a:ln w="34925">
            <a:noFill/>
          </a:ln>
          <a:effectLst>
            <a:glow rad="38100">
              <a:schemeClr val="bg1">
                <a:alpha val="50000"/>
              </a:schemeClr>
            </a:glow>
            <a:outerShdw blurRad="254000" dist="38100" dir="2700000" algn="tl" rotWithShape="0">
              <a:prstClr val="black">
                <a:alpha val="50000"/>
              </a:prstClr>
            </a:outerShdw>
          </a:effec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5D8941-8B6F-4F7A-B7EB-47CA63E0C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82111"/>
              </p:ext>
            </p:extLst>
          </p:nvPr>
        </p:nvGraphicFramePr>
        <p:xfrm>
          <a:off x="1619672" y="2050805"/>
          <a:ext cx="6032500" cy="730123"/>
        </p:xfrm>
        <a:graphic>
          <a:graphicData uri="http://schemas.openxmlformats.org/drawingml/2006/table">
            <a:tbl>
              <a:tblPr firstRow="1" firstCol="1" bandRow="1"/>
              <a:tblGrid>
                <a:gridCol w="1005205">
                  <a:extLst>
                    <a:ext uri="{9D8B030D-6E8A-4147-A177-3AD203B41FA5}">
                      <a16:colId xmlns:a16="http://schemas.microsoft.com/office/drawing/2014/main" val="274564777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590671369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65088251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83610924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95489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649805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4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1243"/>
                  </a:ext>
                </a:extLst>
              </a:tr>
            </a:tbl>
          </a:graphicData>
        </a:graphic>
      </p:graphicFrame>
      <p:pic>
        <p:nvPicPr>
          <p:cNvPr id="2070" name="Grafik 4">
            <a:extLst>
              <a:ext uri="{FF2B5EF4-FFF2-40B4-BE49-F238E27FC236}">
                <a16:creationId xmlns:a16="http://schemas.microsoft.com/office/drawing/2014/main" id="{B7244601-EBE6-4205-B4BF-3B986491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65" y="21228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Grafik 5">
            <a:extLst>
              <a:ext uri="{FF2B5EF4-FFF2-40B4-BE49-F238E27FC236}">
                <a16:creationId xmlns:a16="http://schemas.microsoft.com/office/drawing/2014/main" id="{DE8F7A0A-1B4C-4A1E-AEE1-717BCC40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79" y="21228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Grafik 6">
            <a:extLst>
              <a:ext uri="{FF2B5EF4-FFF2-40B4-BE49-F238E27FC236}">
                <a16:creationId xmlns:a16="http://schemas.microsoft.com/office/drawing/2014/main" id="{981EBD8A-96E3-44F5-B901-B817C64B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81" y="21116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Grafik 7">
            <a:extLst>
              <a:ext uri="{FF2B5EF4-FFF2-40B4-BE49-F238E27FC236}">
                <a16:creationId xmlns:a16="http://schemas.microsoft.com/office/drawing/2014/main" id="{AD4BF68F-D4D7-4835-B7E0-5AC59036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50" y="21228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Grafik 8">
            <a:extLst>
              <a:ext uri="{FF2B5EF4-FFF2-40B4-BE49-F238E27FC236}">
                <a16:creationId xmlns:a16="http://schemas.microsoft.com/office/drawing/2014/main" id="{45668546-E120-4FA3-85AB-D8010B08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00" y="21228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Grafik 9">
            <a:extLst>
              <a:ext uri="{FF2B5EF4-FFF2-40B4-BE49-F238E27FC236}">
                <a16:creationId xmlns:a16="http://schemas.microsoft.com/office/drawing/2014/main" id="{3278B645-C731-43CF-84D6-3D2BA297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228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D2410D-0630-445A-99B5-6833997886DF}"/>
              </a:ext>
            </a:extLst>
          </p:cNvPr>
          <p:cNvSpPr txBox="1"/>
          <p:nvPr/>
        </p:nvSpPr>
        <p:spPr>
          <a:xfrm>
            <a:off x="619125" y="1052736"/>
            <a:ext cx="2405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Die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Evaluationsfunktion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4844D9-E0B4-4237-AAFD-D95B751EAA5C}"/>
              </a:ext>
            </a:extLst>
          </p:cNvPr>
          <p:cNvSpPr txBox="1"/>
          <p:nvPr/>
        </p:nvSpPr>
        <p:spPr>
          <a:xfrm>
            <a:off x="619125" y="1438362"/>
            <a:ext cx="1676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Wert der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Figuren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D75C15-8169-4C4A-80D9-39F572BF0DC5}"/>
              </a:ext>
            </a:extLst>
          </p:cNvPr>
          <p:cNvSpPr txBox="1"/>
          <p:nvPr/>
        </p:nvSpPr>
        <p:spPr>
          <a:xfrm>
            <a:off x="619124" y="3410519"/>
            <a:ext cx="2716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Positionsevaluationsmatrizen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4. KI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2410D-0630-445A-99B5-6833997886DF}"/>
              </a:ext>
            </a:extLst>
          </p:cNvPr>
          <p:cNvSpPr txBox="1"/>
          <p:nvPr/>
        </p:nvSpPr>
        <p:spPr>
          <a:xfrm>
            <a:off x="619125" y="1052736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Entscheidungsfällen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Grafik 1">
            <a:extLst>
              <a:ext uri="{FF2B5EF4-FFF2-40B4-BE49-F238E27FC236}">
                <a16:creationId xmlns:a16="http://schemas.microsoft.com/office/drawing/2014/main" id="{A680CCDE-3D02-4BAB-AD31-B84998E666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904656" cy="45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865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B995961F-F653-49AE-BEF7-17121D434A46}" vid="{E7D7BF29-8A7E-413D-8F9A-70A490AE81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409</Words>
  <Application>Microsoft Office PowerPoint</Application>
  <PresentationFormat>Bildschirmpräsentation (4:3)</PresentationFormat>
  <Paragraphs>235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Segoe UI</vt:lpstr>
      <vt:lpstr>Wingdings</vt:lpstr>
      <vt:lpstr>Wingdings 3</vt:lpstr>
      <vt:lpstr>Design1</vt:lpstr>
      <vt:lpstr>Schachspiel SWP 2019</vt:lpstr>
      <vt:lpstr>Model-View-Controller Architektur</vt:lpstr>
      <vt:lpstr>1. Model</vt:lpstr>
      <vt:lpstr>2. Controller</vt:lpstr>
      <vt:lpstr>3. GUI</vt:lpstr>
      <vt:lpstr>4. KI</vt:lpstr>
      <vt:lpstr>4. KI</vt:lpstr>
      <vt:lpstr>4. 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Schachspiel SWP 2019</dc:title>
  <dc:creator>Simon</dc:creator>
  <cp:lastModifiedBy>s353177</cp:lastModifiedBy>
  <cp:revision>45</cp:revision>
  <dcterms:created xsi:type="dcterms:W3CDTF">2019-07-05T13:24:18Z</dcterms:created>
  <dcterms:modified xsi:type="dcterms:W3CDTF">2019-07-23T12:30:18Z</dcterms:modified>
</cp:coreProperties>
</file>