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76286DE-0936-496F-A1AC-62934CD4D77E}" type="datetimeFigureOut">
              <a:rPr lang="en-GB" smtClean="0"/>
              <a:t>08/12/2021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371921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76286DE-0936-496F-A1AC-62934CD4D77E}" type="datetimeFigureOut">
              <a:rPr lang="en-GB" smtClean="0"/>
              <a:t>08/12/2021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12610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76286DE-0936-496F-A1AC-62934CD4D77E}" type="datetimeFigureOut">
              <a:rPr lang="en-GB" smtClean="0"/>
              <a:t>08/12/2021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105832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76286DE-0936-496F-A1AC-62934CD4D77E}" type="datetimeFigureOut">
              <a:rPr lang="en-GB" smtClean="0"/>
              <a:t>08/12/2021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329712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6286DE-0936-496F-A1AC-62934CD4D77E}" type="datetimeFigureOut">
              <a:rPr lang="en-GB" smtClean="0"/>
              <a:t>08/12/2021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2842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76286DE-0936-496F-A1AC-62934CD4D77E}" type="datetimeFigureOut">
              <a:rPr lang="en-GB" smtClean="0"/>
              <a:t>08/12/2021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140907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76286DE-0936-496F-A1AC-62934CD4D77E}" type="datetimeFigureOut">
              <a:rPr lang="en-GB" smtClean="0"/>
              <a:t>08/12/2021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65832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76286DE-0936-496F-A1AC-62934CD4D77E}" type="datetimeFigureOut">
              <a:rPr lang="en-GB" smtClean="0"/>
              <a:t>08/12/2021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71743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286DE-0936-496F-A1AC-62934CD4D77E}" type="datetimeFigureOut">
              <a:rPr lang="en-GB" smtClean="0"/>
              <a:t>08/12/2021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318729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286DE-0936-496F-A1AC-62934CD4D77E}" type="datetimeFigureOut">
              <a:rPr lang="en-GB" smtClean="0"/>
              <a:t>08/12/2021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1726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286DE-0936-496F-A1AC-62934CD4D77E}" type="datetimeFigureOut">
              <a:rPr lang="en-GB" smtClean="0"/>
              <a:t>08/12/2021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63E8-954E-46FC-A889-30F6C4041967}" type="slidenum">
              <a:rPr lang="en-GB" smtClean="0"/>
              <a:t>‹#›</a:t>
            </a:fld>
            <a:endParaRPr lang="en-GB"/>
          </a:p>
        </p:txBody>
      </p:sp>
    </p:spTree>
    <p:extLst>
      <p:ext uri="{BB962C8B-B14F-4D97-AF65-F5344CB8AC3E}">
        <p14:creationId xmlns:p14="http://schemas.microsoft.com/office/powerpoint/2010/main" val="283676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286DE-0936-496F-A1AC-62934CD4D77E}" type="datetimeFigureOut">
              <a:rPr lang="en-GB" smtClean="0"/>
              <a:t>08/12/2021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F63E8-954E-46FC-A889-30F6C4041967}" type="slidenum">
              <a:rPr lang="en-GB" smtClean="0"/>
              <a:t>‹#›</a:t>
            </a:fld>
            <a:endParaRPr lang="en-GB"/>
          </a:p>
        </p:txBody>
      </p:sp>
    </p:spTree>
    <p:extLst>
      <p:ext uri="{BB962C8B-B14F-4D97-AF65-F5344CB8AC3E}">
        <p14:creationId xmlns:p14="http://schemas.microsoft.com/office/powerpoint/2010/main" val="161071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47664" y="373306"/>
            <a:ext cx="5760640" cy="584775"/>
          </a:xfrm>
          <a:prstGeom prst="rect">
            <a:avLst/>
          </a:prstGeom>
          <a:noFill/>
        </p:spPr>
        <p:txBody>
          <a:bodyPr wrap="square" rtlCol="0">
            <a:spAutoFit/>
          </a:bodyPr>
          <a:lstStyle/>
          <a:p>
            <a:pPr algn="ctr"/>
            <a:r>
              <a:rPr lang="en-GB" sz="3200" b="1" dirty="0">
                <a:solidFill>
                  <a:schemeClr val="bg1"/>
                </a:solidFill>
              </a:rPr>
              <a:t>Restaurant Management  System</a:t>
            </a:r>
          </a:p>
        </p:txBody>
      </p:sp>
      <p:sp>
        <p:nvSpPr>
          <p:cNvPr id="5" name="TextBox 4"/>
          <p:cNvSpPr txBox="1"/>
          <p:nvPr/>
        </p:nvSpPr>
        <p:spPr>
          <a:xfrm>
            <a:off x="307975" y="2479963"/>
            <a:ext cx="2808312" cy="4678204"/>
          </a:xfrm>
          <a:prstGeom prst="rect">
            <a:avLst/>
          </a:prstGeom>
          <a:noFill/>
        </p:spPr>
        <p:txBody>
          <a:bodyPr wrap="square" rtlCol="0">
            <a:spAutoFit/>
          </a:bodyPr>
          <a:lstStyle/>
          <a:p>
            <a:pPr algn="ctr"/>
            <a:r>
              <a:rPr lang="en-GB" sz="2000" dirty="0" err="1">
                <a:latin typeface="Arial" panose="020B0604020202020204" pitchFamily="34" charset="0"/>
                <a:cs typeface="Arial" panose="020B0604020202020204" pitchFamily="34" charset="0"/>
              </a:rPr>
              <a:t>Beirt</a:t>
            </a:r>
            <a:r>
              <a:rPr lang="en-GB" sz="2000" dirty="0">
                <a:latin typeface="Arial" panose="020B0604020202020204" pitchFamily="34" charset="0"/>
                <a:cs typeface="Arial" panose="020B0604020202020204" pitchFamily="34" charset="0"/>
              </a:rPr>
              <a:t> Arab University</a:t>
            </a:r>
          </a:p>
          <a:p>
            <a:pPr algn="ctr"/>
            <a:endParaRPr lang="en-GB" sz="2000"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Department of Electrical And Computer Engineering</a:t>
            </a:r>
          </a:p>
          <a:p>
            <a:pPr algn="ctr"/>
            <a:endParaRPr lang="en-GB" sz="2000"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Programming For Engineers</a:t>
            </a:r>
          </a:p>
          <a:p>
            <a:pPr algn="ctr"/>
            <a:r>
              <a:rPr lang="en-GB" sz="2000" dirty="0">
                <a:latin typeface="Arial" panose="020B0604020202020204" pitchFamily="34" charset="0"/>
                <a:cs typeface="Arial" panose="020B0604020202020204" pitchFamily="34" charset="0"/>
              </a:rPr>
              <a:t>COMP215</a:t>
            </a:r>
          </a:p>
          <a:p>
            <a:pPr algn="ctr"/>
            <a:endParaRPr lang="en-GB" sz="2000"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Submitted to :</a:t>
            </a:r>
          </a:p>
          <a:p>
            <a:pPr algn="ctr"/>
            <a:r>
              <a:rPr lang="en-GB" sz="2000" dirty="0">
                <a:latin typeface="Arial" panose="020B0604020202020204" pitchFamily="34" charset="0"/>
                <a:cs typeface="Arial" panose="020B0604020202020204" pitchFamily="34" charset="0"/>
              </a:rPr>
              <a:t>Eng. </a:t>
            </a:r>
            <a:r>
              <a:rPr lang="en-GB" sz="2000" dirty="0" err="1">
                <a:latin typeface="Arial" panose="020B0604020202020204" pitchFamily="34" charset="0"/>
                <a:cs typeface="Arial" panose="020B0604020202020204" pitchFamily="34" charset="0"/>
              </a:rPr>
              <a:t>Hadi</a:t>
            </a:r>
            <a:r>
              <a:rPr lang="en-GB" sz="2000" dirty="0">
                <a:latin typeface="Arial" panose="020B0604020202020204" pitchFamily="34" charset="0"/>
                <a:cs typeface="Arial" panose="020B0604020202020204" pitchFamily="34" charset="0"/>
              </a:rPr>
              <a:t> Al </a:t>
            </a:r>
            <a:r>
              <a:rPr lang="en-GB" sz="2000" dirty="0" err="1">
                <a:latin typeface="Arial" panose="020B0604020202020204" pitchFamily="34" charset="0"/>
                <a:cs typeface="Arial" panose="020B0604020202020204" pitchFamily="34" charset="0"/>
              </a:rPr>
              <a:t>Mubasher</a:t>
            </a:r>
            <a:endParaRPr lang="en-GB" sz="2000" dirty="0">
              <a:latin typeface="Arial" panose="020B0604020202020204" pitchFamily="34" charset="0"/>
              <a:cs typeface="Arial" panose="020B0604020202020204" pitchFamily="34" charset="0"/>
            </a:endParaRPr>
          </a:p>
          <a:p>
            <a:pPr algn="ctr"/>
            <a:endParaRPr lang="en-GB" sz="2000"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Fall 2021-2022</a:t>
            </a:r>
          </a:p>
          <a:p>
            <a:endParaRPr lang="en-GB" dirty="0"/>
          </a:p>
        </p:txBody>
      </p:sp>
      <p:sp>
        <p:nvSpPr>
          <p:cNvPr id="6" name="AutoShape 4" descr="38_Untitled | LAS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38_Untitled | LAS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descr="38_Untitled | LASe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2261" b="89272" l="2343" r="95315"/>
                    </a14:imgEffect>
                  </a14:imgLayer>
                </a14:imgProps>
              </a:ext>
              <a:ext uri="{28A0092B-C50C-407E-A947-70E740481C1C}">
                <a14:useLocalDpi xmlns:a14="http://schemas.microsoft.com/office/drawing/2010/main" val="0"/>
              </a:ext>
            </a:extLst>
          </a:blip>
          <a:srcRect l="5184" t="22780" r="73520" b="11459"/>
          <a:stretch/>
        </p:blipFill>
        <p:spPr bwMode="auto">
          <a:xfrm>
            <a:off x="946448" y="958081"/>
            <a:ext cx="1385456" cy="1634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012160" y="2592918"/>
            <a:ext cx="2592288" cy="3754874"/>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Done By: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Mohamad Maher Hazim</a:t>
            </a:r>
          </a:p>
          <a:p>
            <a:r>
              <a:rPr lang="en-GB" sz="2000" dirty="0">
                <a:latin typeface="Arial" panose="020B0604020202020204" pitchFamily="34" charset="0"/>
                <a:cs typeface="Arial" panose="020B0604020202020204" pitchFamily="34" charset="0"/>
              </a:rPr>
              <a:t>ID: 202100107</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Georges Michel Skaf</a:t>
            </a:r>
          </a:p>
          <a:p>
            <a:r>
              <a:rPr lang="en-GB" sz="2000" dirty="0">
                <a:latin typeface="Arial" panose="020B0604020202020204" pitchFamily="34" charset="0"/>
                <a:cs typeface="Arial" panose="020B0604020202020204" pitchFamily="34" charset="0"/>
              </a:rPr>
              <a:t>ID: 20210931</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Mohamad William Seif El Dine</a:t>
            </a:r>
          </a:p>
          <a:p>
            <a:r>
              <a:rPr lang="en-GB" sz="2000" dirty="0">
                <a:latin typeface="Arial" panose="020B0604020202020204" pitchFamily="34" charset="0"/>
                <a:cs typeface="Arial" panose="020B0604020202020204" pitchFamily="34" charset="0"/>
              </a:rPr>
              <a:t>ID: 202101418</a:t>
            </a:r>
          </a:p>
        </p:txBody>
      </p:sp>
    </p:spTree>
    <p:extLst>
      <p:ext uri="{BB962C8B-B14F-4D97-AF65-F5344CB8AC3E}">
        <p14:creationId xmlns:p14="http://schemas.microsoft.com/office/powerpoint/2010/main" val="17120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10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barn(inVertical)">
                                      <p:cBhvr>
                                        <p:cTn id="12" dur="10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188640"/>
            <a:ext cx="5472608" cy="461665"/>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A brief explanation about our project:</a:t>
            </a:r>
          </a:p>
        </p:txBody>
      </p:sp>
      <p:sp>
        <p:nvSpPr>
          <p:cNvPr id="6" name="TextBox 5"/>
          <p:cNvSpPr txBox="1"/>
          <p:nvPr/>
        </p:nvSpPr>
        <p:spPr>
          <a:xfrm>
            <a:off x="160143" y="935863"/>
            <a:ext cx="8856984" cy="4401205"/>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As the title name, Restaurant Management System, my mates and me, had to prepare a management system for a restaurant using python language.</a:t>
            </a:r>
          </a:p>
          <a:p>
            <a:r>
              <a:rPr lang="en-GB" sz="2000" dirty="0">
                <a:latin typeface="Arial" panose="020B0604020202020204" pitchFamily="34" charset="0"/>
                <a:cs typeface="Arial" panose="020B0604020202020204" pitchFamily="34" charset="0"/>
              </a:rPr>
              <a:t>It wasn’t easy at all, we had to work for days, to get the awaited result.</a:t>
            </a:r>
          </a:p>
          <a:p>
            <a:r>
              <a:rPr lang="en-GB" sz="2000" dirty="0">
                <a:latin typeface="Arial" panose="020B0604020202020204" pitchFamily="34" charset="0"/>
                <a:cs typeface="Arial" panose="020B0604020202020204" pitchFamily="34" charset="0"/>
              </a:rPr>
              <a:t>The system is pretty simple to manage, it was divided into several parts,</a:t>
            </a:r>
          </a:p>
          <a:p>
            <a:r>
              <a:rPr lang="en-GB" sz="2000" dirty="0">
                <a:latin typeface="Arial" panose="020B0604020202020204" pitchFamily="34" charset="0"/>
                <a:cs typeface="Arial" panose="020B0604020202020204" pitchFamily="34" charset="0"/>
              </a:rPr>
              <a:t>A first part was to let the costumer                choose between normal and VIP lounge where VIP lounge  had                      many features that don’t exist in the normal lounge.</a:t>
            </a:r>
          </a:p>
          <a:p>
            <a:r>
              <a:rPr lang="en-GB" sz="2000" dirty="0">
                <a:latin typeface="Arial" panose="020B0604020202020204" pitchFamily="34" charset="0"/>
                <a:cs typeface="Arial" panose="020B0604020202020204" pitchFamily="34" charset="0"/>
              </a:rPr>
              <a:t>Another part was choosing                                   between food from different countries, such as                                                  Lebanese, French food…</a:t>
            </a:r>
          </a:p>
          <a:p>
            <a:r>
              <a:rPr lang="en-GB" sz="2000" dirty="0">
                <a:latin typeface="Arial" panose="020B0604020202020204" pitchFamily="34" charset="0"/>
                <a:cs typeface="Arial" panose="020B0604020202020204" pitchFamily="34" charset="0"/>
              </a:rPr>
              <a:t>There exist a part that count                                  the quantity of each kind of food ordered,</a:t>
            </a:r>
          </a:p>
          <a:p>
            <a:r>
              <a:rPr lang="en-GB" sz="2000" dirty="0">
                <a:latin typeface="Arial" panose="020B0604020202020204" pitchFamily="34" charset="0"/>
                <a:cs typeface="Arial" panose="020B0604020202020204" pitchFamily="34" charset="0"/>
              </a:rPr>
              <a:t>And the last part where the                               count of the price will be delivered to the costumer.</a:t>
            </a:r>
          </a:p>
          <a:p>
            <a:r>
              <a:rPr lang="en-GB" sz="2000" dirty="0">
                <a:latin typeface="Arial" panose="020B0604020202020204" pitchFamily="34" charset="0"/>
                <a:cs typeface="Arial" panose="020B0604020202020204" pitchFamily="34" charset="0"/>
              </a:rPr>
              <a:t>In the next slides we’ll go deeply                  in our program details.</a:t>
            </a:r>
          </a:p>
        </p:txBody>
      </p:sp>
    </p:spTree>
    <p:extLst>
      <p:ext uri="{BB962C8B-B14F-4D97-AF65-F5344CB8AC3E}">
        <p14:creationId xmlns:p14="http://schemas.microsoft.com/office/powerpoint/2010/main" val="4052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1000"/>
                                        <p:tgtEl>
                                          <p:spTgt spid="6">
                                            <p:txEl>
                                              <p:pRg st="3" end="3"/>
                                            </p:txEl>
                                          </p:spTgt>
                                        </p:tgtEl>
                                      </p:cBhvr>
                                    </p:animEffect>
                                    <p:anim calcmode="lin" valueType="num">
                                      <p:cBhvr>
                                        <p:cTn id="3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fade">
                                      <p:cBhvr>
                                        <p:cTn id="38" dur="1000"/>
                                        <p:tgtEl>
                                          <p:spTgt spid="6">
                                            <p:txEl>
                                              <p:pRg st="4" end="4"/>
                                            </p:txEl>
                                          </p:spTgt>
                                        </p:tgtEl>
                                      </p:cBhvr>
                                    </p:animEffect>
                                    <p:anim calcmode="lin" valueType="num">
                                      <p:cBhvr>
                                        <p:cTn id="3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1000"/>
                                        <p:tgtEl>
                                          <p:spTgt spid="6">
                                            <p:txEl>
                                              <p:pRg st="5" end="5"/>
                                            </p:txEl>
                                          </p:spTgt>
                                        </p:tgtEl>
                                      </p:cBhvr>
                                    </p:animEffect>
                                    <p:anim calcmode="lin" valueType="num">
                                      <p:cBhvr>
                                        <p:cTn id="4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1000"/>
                                        <p:tgtEl>
                                          <p:spTgt spid="6">
                                            <p:txEl>
                                              <p:pRg st="6" end="6"/>
                                            </p:txEl>
                                          </p:spTgt>
                                        </p:tgtEl>
                                      </p:cBhvr>
                                    </p:animEffect>
                                    <p:anim calcmode="lin" valueType="num">
                                      <p:cBhvr>
                                        <p:cTn id="5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Effect transition="in" filter="fade">
                                      <p:cBhvr>
                                        <p:cTn id="59" dur="1000"/>
                                        <p:tgtEl>
                                          <p:spTgt spid="6">
                                            <p:txEl>
                                              <p:pRg st="7" end="7"/>
                                            </p:txEl>
                                          </p:spTgt>
                                        </p:tgtEl>
                                      </p:cBhvr>
                                    </p:animEffect>
                                    <p:anim calcmode="lin" valueType="num">
                                      <p:cBhvr>
                                        <p:cTn id="6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188640"/>
            <a:ext cx="6336704" cy="461665"/>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Topics used in our program:</a:t>
            </a:r>
          </a:p>
        </p:txBody>
      </p:sp>
      <p:sp>
        <p:nvSpPr>
          <p:cNvPr id="6" name="TextBox 5"/>
          <p:cNvSpPr txBox="1"/>
          <p:nvPr/>
        </p:nvSpPr>
        <p:spPr>
          <a:xfrm>
            <a:off x="251520" y="908720"/>
            <a:ext cx="8640960" cy="3785652"/>
          </a:xfrm>
          <a:prstGeom prst="rect">
            <a:avLst/>
          </a:prstGeom>
          <a:noFill/>
        </p:spPr>
        <p:txBody>
          <a:bodyPr wrap="square" rtlCol="0">
            <a:spAutoFit/>
          </a:bodyPr>
          <a:lstStyle/>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Lists</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For loop</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If loop</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Nested if loop</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Functions</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Dictionaries</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While loop</a:t>
            </a:r>
          </a:p>
          <a:p>
            <a:pPr marL="285750" indent="-285750">
              <a:buFont typeface="Wingdings" panose="05000000000000000000" pitchFamily="2" charset="2"/>
              <a:buChar char="ü"/>
            </a:pPr>
            <a:r>
              <a:rPr lang="en-GB" sz="2400" dirty="0">
                <a:latin typeface="Arial" panose="020B0604020202020204" pitchFamily="34" charset="0"/>
                <a:cs typeface="Arial" panose="020B0604020202020204" pitchFamily="34" charset="0"/>
              </a:rPr>
              <a:t>Random number                                                                   generator</a:t>
            </a:r>
          </a:p>
          <a:p>
            <a:pPr marL="285750" indent="-285750">
              <a:buFont typeface="Wingdings" panose="05000000000000000000" pitchFamily="2" charset="2"/>
              <a:buChar char="ü"/>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55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1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1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1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1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1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1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wipe(down)">
                                      <p:cBhvr>
                                        <p:cTn id="42" dur="10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down)">
                                      <p:cBhvr>
                                        <p:cTn id="47"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8" y="1819856"/>
            <a:ext cx="9246884" cy="5038144"/>
          </a:xfrm>
          <a:prstGeom prst="rect">
            <a:avLst/>
          </a:prstGeom>
        </p:spPr>
      </p:pic>
      <p:sp>
        <p:nvSpPr>
          <p:cNvPr id="8" name="TextBox 7"/>
          <p:cNvSpPr txBox="1"/>
          <p:nvPr/>
        </p:nvSpPr>
        <p:spPr>
          <a:xfrm>
            <a:off x="179512" y="188640"/>
            <a:ext cx="8712968" cy="1631216"/>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As we choose the VIP lounge, the program will lead us to detailed options in the VIP lounge, and by asking for the menu, it will lead us to different countries food, then we choose the country we want to eat from then we choose the dishes we want with the quantity needed, and finally the prices will be shown to the costumer. </a:t>
            </a:r>
          </a:p>
        </p:txBody>
      </p:sp>
    </p:spTree>
    <p:extLst>
      <p:ext uri="{BB962C8B-B14F-4D97-AF65-F5344CB8AC3E}">
        <p14:creationId xmlns:p14="http://schemas.microsoft.com/office/powerpoint/2010/main" val="353677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116632"/>
            <a:ext cx="8640960" cy="1015663"/>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Asking for voting to the musician you want to attend for the week, will lead to three musicians name, then the costumer will choose one of them, in addition to this, costumer can skip this part even if he entered it.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78" y="1772816"/>
            <a:ext cx="9204626" cy="5085185"/>
          </a:xfrm>
        </p:spPr>
      </p:pic>
    </p:spTree>
    <p:extLst>
      <p:ext uri="{BB962C8B-B14F-4D97-AF65-F5344CB8AC3E}">
        <p14:creationId xmlns:p14="http://schemas.microsoft.com/office/powerpoint/2010/main" val="327189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96" y="1700809"/>
            <a:ext cx="9172818" cy="5157192"/>
          </a:xfrm>
        </p:spPr>
      </p:pic>
      <p:sp>
        <p:nvSpPr>
          <p:cNvPr id="6" name="TextBox 5"/>
          <p:cNvSpPr txBox="1"/>
          <p:nvPr/>
        </p:nvSpPr>
        <p:spPr>
          <a:xfrm>
            <a:off x="107504" y="116632"/>
            <a:ext cx="8856984" cy="1323439"/>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The final part in the VIP lounge is the gaming lounge, where costumer can get to the gaming lounge and choose either Top performance PCs or Normal Pcs and for sure each with it’s price. In addition to this, there exist bundles for costumers looking for long time playing.</a:t>
            </a:r>
          </a:p>
        </p:txBody>
      </p:sp>
    </p:spTree>
    <p:extLst>
      <p:ext uri="{BB962C8B-B14F-4D97-AF65-F5344CB8AC3E}">
        <p14:creationId xmlns:p14="http://schemas.microsoft.com/office/powerpoint/2010/main" val="279714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28800"/>
            <a:ext cx="9190948" cy="5229201"/>
          </a:xfrm>
        </p:spPr>
      </p:pic>
      <p:sp>
        <p:nvSpPr>
          <p:cNvPr id="6" name="TextBox 5"/>
          <p:cNvSpPr txBox="1"/>
          <p:nvPr/>
        </p:nvSpPr>
        <p:spPr>
          <a:xfrm>
            <a:off x="234503" y="116632"/>
            <a:ext cx="8748464" cy="1015663"/>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Second and last part of our program, Normal lounge, where it consists of affordable prices that suits  people from all levels. It contains only local appetizers, main plates in addition to drinks.</a:t>
            </a:r>
          </a:p>
        </p:txBody>
      </p:sp>
    </p:spTree>
    <p:extLst>
      <p:ext uri="{BB962C8B-B14F-4D97-AF65-F5344CB8AC3E}">
        <p14:creationId xmlns:p14="http://schemas.microsoft.com/office/powerpoint/2010/main" val="26956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2" descr="Lear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 y="-27144"/>
            <a:ext cx="9204626" cy="6885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2182" y="-27144"/>
            <a:ext cx="8568952" cy="2308324"/>
          </a:xfrm>
          <a:prstGeom prst="rect">
            <a:avLst/>
          </a:prstGeom>
          <a:noFill/>
        </p:spPr>
        <p:txBody>
          <a:bodyPr wrap="square" rtlCol="0">
            <a:spAutoFit/>
          </a:bodyPr>
          <a:lstStyle/>
          <a:p>
            <a:pPr algn="ctr"/>
            <a:r>
              <a:rPr lang="en-GB" sz="2400" dirty="0">
                <a:latin typeface="Arial" panose="020B0604020202020204" pitchFamily="34" charset="0"/>
                <a:cs typeface="Arial" panose="020B0604020202020204" pitchFamily="34" charset="0"/>
              </a:rPr>
              <a:t>All in all, this was our project, </a:t>
            </a:r>
            <a:r>
              <a:rPr lang="en-GB" sz="2400" b="1" dirty="0">
                <a:latin typeface="Arial" panose="020B0604020202020204" pitchFamily="34" charset="0"/>
                <a:cs typeface="Arial" panose="020B0604020202020204" pitchFamily="34" charset="0"/>
              </a:rPr>
              <a:t>Restaurant Management System</a:t>
            </a:r>
            <a:r>
              <a:rPr lang="en-GB" sz="2400" dirty="0">
                <a:latin typeface="Arial" panose="020B0604020202020204" pitchFamily="34" charset="0"/>
                <a:cs typeface="Arial" panose="020B0604020202020204" pitchFamily="34" charset="0"/>
              </a:rPr>
              <a:t>, we want to thank </a:t>
            </a:r>
            <a:r>
              <a:rPr lang="en-GB" sz="2400" b="1" dirty="0" err="1">
                <a:latin typeface="Arial" panose="020B0604020202020204" pitchFamily="34" charset="0"/>
                <a:cs typeface="Arial" panose="020B0604020202020204" pitchFamily="34" charset="0"/>
              </a:rPr>
              <a:t>Dr.</a:t>
            </a:r>
            <a:r>
              <a:rPr lang="en-GB" sz="2400" b="1"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Ramzi</a:t>
            </a:r>
            <a:r>
              <a:rPr lang="en-GB" sz="2400" b="1" dirty="0">
                <a:latin typeface="Arial" panose="020B0604020202020204" pitchFamily="34" charset="0"/>
                <a:cs typeface="Arial" panose="020B0604020202020204" pitchFamily="34" charset="0"/>
              </a:rPr>
              <a:t> </a:t>
            </a:r>
            <a:r>
              <a:rPr lang="en-GB" sz="2400" b="1" dirty="0" err="1">
                <a:latin typeface="Arial" panose="020B0604020202020204" pitchFamily="34" charset="0"/>
                <a:cs typeface="Arial" panose="020B0604020202020204" pitchFamily="34" charset="0"/>
              </a:rPr>
              <a:t>Jaber</a:t>
            </a:r>
            <a:r>
              <a:rPr lang="en-GB" sz="2400" dirty="0">
                <a:latin typeface="Arial" panose="020B0604020202020204" pitchFamily="34" charset="0"/>
                <a:cs typeface="Arial" panose="020B0604020202020204" pitchFamily="34" charset="0"/>
              </a:rPr>
              <a:t> for letting us get ideas in the </a:t>
            </a:r>
            <a:r>
              <a:rPr lang="en-GB" sz="2400" dirty="0" err="1">
                <a:latin typeface="Arial" panose="020B0604020202020204" pitchFamily="34" charset="0"/>
                <a:cs typeface="Arial" panose="020B0604020202020204" pitchFamily="34" charset="0"/>
              </a:rPr>
              <a:t>easiet</a:t>
            </a:r>
            <a:r>
              <a:rPr lang="en-GB" sz="2400" dirty="0">
                <a:latin typeface="Arial" panose="020B0604020202020204" pitchFamily="34" charset="0"/>
                <a:cs typeface="Arial" panose="020B0604020202020204" pitchFamily="34" charset="0"/>
              </a:rPr>
              <a:t> and simplest way, and </a:t>
            </a:r>
            <a:r>
              <a:rPr lang="en-GB" sz="2400" b="1" dirty="0">
                <a:latin typeface="Arial" panose="020B0604020202020204" pitchFamily="34" charset="0"/>
                <a:cs typeface="Arial" panose="020B0604020202020204" pitchFamily="34" charset="0"/>
              </a:rPr>
              <a:t>Eng. </a:t>
            </a:r>
            <a:r>
              <a:rPr lang="en-GB" sz="2400" b="1" dirty="0" err="1">
                <a:latin typeface="Arial" panose="020B0604020202020204" pitchFamily="34" charset="0"/>
                <a:cs typeface="Arial" panose="020B0604020202020204" pitchFamily="34" charset="0"/>
              </a:rPr>
              <a:t>Hadi</a:t>
            </a:r>
            <a:r>
              <a:rPr lang="en-GB" sz="2400" b="1" dirty="0">
                <a:latin typeface="Arial" panose="020B0604020202020204" pitchFamily="34" charset="0"/>
                <a:cs typeface="Arial" panose="020B0604020202020204" pitchFamily="34" charset="0"/>
              </a:rPr>
              <a:t> Al </a:t>
            </a:r>
            <a:r>
              <a:rPr lang="en-GB" sz="2400" b="1" dirty="0" err="1">
                <a:latin typeface="Arial" panose="020B0604020202020204" pitchFamily="34" charset="0"/>
                <a:cs typeface="Arial" panose="020B0604020202020204" pitchFamily="34" charset="0"/>
              </a:rPr>
              <a:t>Mubasher</a:t>
            </a:r>
            <a:r>
              <a:rPr lang="en-GB" sz="2400" dirty="0">
                <a:latin typeface="Arial" panose="020B0604020202020204" pitchFamily="34" charset="0"/>
                <a:cs typeface="Arial" panose="020B0604020202020204" pitchFamily="34" charset="0"/>
              </a:rPr>
              <a:t> for his great effort in the practical side where new ideas were included and explained in a great way in order to get </a:t>
            </a:r>
            <a:r>
              <a:rPr lang="en-GB" sz="2400" dirty="0" err="1">
                <a:latin typeface="Arial" panose="020B0604020202020204" pitchFamily="34" charset="0"/>
                <a:cs typeface="Arial" panose="020B0604020202020204" pitchFamily="34" charset="0"/>
              </a:rPr>
              <a:t>stonger</a:t>
            </a:r>
            <a:r>
              <a:rPr lang="en-GB" sz="2400" dirty="0">
                <a:latin typeface="Arial" panose="020B0604020202020204" pitchFamily="34" charset="0"/>
                <a:cs typeface="Arial" panose="020B0604020202020204" pitchFamily="34" charset="0"/>
              </a:rPr>
              <a:t> and stronger in this languages.</a:t>
            </a:r>
            <a:endParaRPr lang="en-GB" dirty="0">
              <a:latin typeface="Arial" panose="020B0604020202020204" pitchFamily="34" charset="0"/>
              <a:cs typeface="Arial" panose="020B0604020202020204" pitchFamily="34" charset="0"/>
            </a:endParaRPr>
          </a:p>
        </p:txBody>
      </p:sp>
      <p:sp>
        <p:nvSpPr>
          <p:cNvPr id="6" name="TextBox 5"/>
          <p:cNvSpPr txBox="1"/>
          <p:nvPr/>
        </p:nvSpPr>
        <p:spPr>
          <a:xfrm>
            <a:off x="596860" y="5157192"/>
            <a:ext cx="7983550" cy="1446550"/>
          </a:xfrm>
          <a:prstGeom prst="rect">
            <a:avLst/>
          </a:prstGeom>
          <a:noFill/>
        </p:spPr>
        <p:txBody>
          <a:bodyPr wrap="square" rtlCol="0">
            <a:spAutoFit/>
          </a:bodyPr>
          <a:lstStyle/>
          <a:p>
            <a:pPr algn="ctr"/>
            <a:r>
              <a:rPr lang="en-GB" sz="8800" dirty="0">
                <a:solidFill>
                  <a:schemeClr val="bg1"/>
                </a:solidFill>
              </a:rPr>
              <a:t>Thank You!</a:t>
            </a:r>
          </a:p>
        </p:txBody>
      </p:sp>
    </p:spTree>
    <p:extLst>
      <p:ext uri="{BB962C8B-B14F-4D97-AF65-F5344CB8AC3E}">
        <p14:creationId xmlns:p14="http://schemas.microsoft.com/office/powerpoint/2010/main" val="80761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504</Words>
  <Application>Microsoft Office PowerPoint</Application>
  <PresentationFormat>On-screen Show (4:3)</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Mohamad Maher Hazim</cp:lastModifiedBy>
  <cp:revision>12</cp:revision>
  <dcterms:created xsi:type="dcterms:W3CDTF">2021-12-08T18:42:48Z</dcterms:created>
  <dcterms:modified xsi:type="dcterms:W3CDTF">2021-12-08T21:11:14Z</dcterms:modified>
</cp:coreProperties>
</file>