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1b3be6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1b3be6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1b3be6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51b3be6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1b3be6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1b3be6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1b3be64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51b3be64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1b3be64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1b3be64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1b3be6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1b3be6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 (sujet 1)</a:t>
            </a:r>
            <a:br>
              <a:rPr lang="en"/>
            </a:br>
            <a:r>
              <a:rPr lang="en"/>
              <a:t>MONSTERS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NESR MOHAMAD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HIRACH YASSINE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Enseignante</a:t>
            </a:r>
            <a:r>
              <a:rPr lang="en"/>
              <a:t>: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KABACHI NADIA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1175" y="2726888"/>
            <a:ext cx="1930076" cy="193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175" y="128850"/>
            <a:ext cx="53816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a commencé de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Monstres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Soldats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Etudiants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2572" t="0"/>
          <a:stretch/>
        </p:blipFill>
        <p:spPr>
          <a:xfrm>
            <a:off x="311700" y="2725800"/>
            <a:ext cx="1658925" cy="13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750" y="2571750"/>
            <a:ext cx="1658936" cy="15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950" y="2571750"/>
            <a:ext cx="1862125" cy="149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Caracteristiques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11906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002" y="1152475"/>
            <a:ext cx="11906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90975"/>
            <a:ext cx="1190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0000" y="2490975"/>
            <a:ext cx="1190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1425" y="228425"/>
            <a:ext cx="2222775" cy="46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</a:t>
            </a:r>
            <a:r>
              <a:rPr lang="en"/>
              <a:t>ça</a:t>
            </a:r>
            <a:r>
              <a:rPr lang="en"/>
              <a:t> fonctionne?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pouvons manipuler les nombres de chaque agent afin de changer les </a:t>
            </a:r>
            <a:r>
              <a:rPr lang="en"/>
              <a:t>résultats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Condition d’arrêt?  La mort d’un type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860550"/>
            <a:ext cx="52578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 Principales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Monsters: 					Students:				</a:t>
            </a:r>
            <a:r>
              <a:rPr lang="en"/>
              <a:t>Soldiers: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monster-move				- student-move			- soldier-move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monster-grouping-move   							</a:t>
            </a:r>
            <a:r>
              <a:rPr lang="en"/>
              <a:t>- attack-monster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attack-human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ont été fait les tests?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Plusieurs conditions: sans etudiants, avec clustering, sans clustering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 </a:t>
            </a:r>
            <a:r>
              <a:rPr lang="en"/>
              <a:t>répétitions</a:t>
            </a:r>
            <a:r>
              <a:rPr lang="en"/>
              <a:t> pour chaque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Comparaison des </a:t>
            </a:r>
            <a:r>
              <a:rPr lang="en"/>
              <a:t>résultats</a:t>
            </a:r>
            <a:r>
              <a:rPr lang="en"/>
              <a:t> afin de trouver la solution optimale pour un </a:t>
            </a:r>
            <a:r>
              <a:rPr lang="en"/>
              <a:t>équilibre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39" y="2350402"/>
            <a:ext cx="2296525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Quel test semble etre le plus pertinent?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Quelle </a:t>
            </a:r>
            <a:r>
              <a:rPr lang="en"/>
              <a:t>stratégie</a:t>
            </a:r>
            <a:r>
              <a:rPr lang="en"/>
              <a:t> est la plus optimale pour les monstres?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775" y="2251351"/>
            <a:ext cx="4252452" cy="23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