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L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L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452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91794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229491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15296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50308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8441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4394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43578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9728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416146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L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8641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L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L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F34E-4EA1-4C64-9BD2-907F7EC71F42}" type="datetimeFigureOut">
              <a:rPr lang="ar-LB" smtClean="0"/>
              <a:t>08/11/1443</a:t>
            </a:fld>
            <a:endParaRPr lang="ar-L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L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A5E4-7C17-40C6-9486-25054272AC41}" type="slidenum">
              <a:rPr lang="ar-LB" smtClean="0"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val="37975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L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72534"/>
            <a:ext cx="5752407" cy="1569660"/>
          </a:xfrm>
          <a:prstGeom prst="rect">
            <a:avLst/>
          </a:prstGeom>
          <a:solidFill>
            <a:srgbClr val="F73535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Bracket </a:t>
            </a:r>
            <a:endParaRPr 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331" y="2011680"/>
            <a:ext cx="69220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Web </a:t>
            </a:r>
            <a:r>
              <a:rPr lang="en-US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Technology</a:t>
            </a:r>
            <a:endParaRPr lang="ar-LB" sz="7200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92971"/>
            <a:ext cx="12192000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 Different Programing Language That You Will Get In Love</a:t>
            </a:r>
            <a:endParaRPr lang="ar-LB" sz="2400" dirty="0">
              <a:solidFill>
                <a:schemeClr val="bg1">
                  <a:lumMod val="95000"/>
                </a:schemeClr>
              </a:solidFill>
              <a:latin typeface="Cascadia Code SemiBold" panose="020B06090200000200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331" y="3130291"/>
            <a:ext cx="69220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With Bracket </a:t>
            </a:r>
            <a:r>
              <a:rPr lang="en-US" sz="2000" dirty="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Anyone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Can 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&lt;Code/&gt;</a:t>
            </a:r>
            <a:endParaRPr lang="ar-L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34" y="3901978"/>
            <a:ext cx="3316404" cy="20076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59" y="3901979"/>
            <a:ext cx="3160748" cy="20076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28" y="3901978"/>
            <a:ext cx="3271828" cy="2007651"/>
          </a:xfrm>
          <a:prstGeom prst="rect">
            <a:avLst/>
          </a:prstGeom>
          <a:ln w="3175">
            <a:noFill/>
            <a:prstDash val="solid"/>
          </a:ln>
        </p:spPr>
      </p:pic>
      <p:pic>
        <p:nvPicPr>
          <p:cNvPr id="1026" name="Picture 2" descr="Logo&#10;&#10;Description automatically genera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67" y="346281"/>
            <a:ext cx="2660476" cy="15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8" y="3723895"/>
            <a:ext cx="1193695" cy="24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6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Cascadia Code SemiBold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2022-05-26T17:09:51Z</dcterms:created>
  <dcterms:modified xsi:type="dcterms:W3CDTF">2022-06-07T08:55:08Z</dcterms:modified>
</cp:coreProperties>
</file>