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67" r:id="rId5"/>
    <p:sldId id="259" r:id="rId6"/>
    <p:sldId id="260" r:id="rId7"/>
    <p:sldId id="268" r:id="rId8"/>
    <p:sldId id="261" r:id="rId9"/>
    <p:sldId id="263" r:id="rId10"/>
    <p:sldId id="265" r:id="rId11"/>
    <p:sldId id="270" r:id="rId12"/>
    <p:sldId id="264" r:id="rId13"/>
    <p:sldId id="269" r:id="rId14"/>
    <p:sldId id="266" r:id="rId1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426020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1991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84956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42195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34519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68430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99179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2330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0204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8560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47080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2B6B-2D26-4A92-AD62-98B47759929F}" type="datetimeFigureOut">
              <a:rPr lang="ar-LB" smtClean="0"/>
              <a:t>23/07/1443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93624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komikbenim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009" y="903761"/>
            <a:ext cx="8900160" cy="1624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978" b="1" i="1" dirty="0"/>
              <a:t>Reservation Website Development </a:t>
            </a:r>
            <a:r>
              <a:rPr lang="en-US" sz="4978" b="1" i="1" dirty="0" smtClean="0"/>
              <a:t>Program</a:t>
            </a:r>
            <a:endParaRPr lang="ar-LB" sz="4978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3" y="308042"/>
            <a:ext cx="4511040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/>
              <a:t>Pricing and </a:t>
            </a:r>
            <a:r>
              <a:rPr lang="en-US" sz="2844" i="1" dirty="0" smtClean="0"/>
              <a:t>Duration</a:t>
            </a:r>
            <a:endParaRPr lang="en-US" sz="2844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2854" y="922938"/>
            <a:ext cx="5343322" cy="5072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buAutoNum type="arabicPeriod" startAt="16"/>
            </a:pPr>
            <a:r>
              <a:rPr lang="en-US" sz="2489" dirty="0" smtClean="0"/>
              <a:t> </a:t>
            </a:r>
            <a:r>
              <a:rPr lang="en-US" sz="2489" dirty="0" smtClean="0"/>
              <a:t>Airport Transfer reservation</a:t>
            </a:r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 smtClean="0"/>
              <a:t> Tours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Tour description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Tour </a:t>
            </a:r>
            <a:r>
              <a:rPr lang="en-US" sz="2489" dirty="0"/>
              <a:t>reservation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Activities</a:t>
            </a:r>
            <a:endParaRPr lang="en-US" sz="2489" dirty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Activity description</a:t>
            </a:r>
            <a:endParaRPr lang="en-US" sz="2489" dirty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Activity reservation</a:t>
            </a:r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Sign </a:t>
            </a:r>
            <a:r>
              <a:rPr lang="en-US" sz="2489" dirty="0"/>
              <a:t>in / </a:t>
            </a:r>
            <a:r>
              <a:rPr lang="en-US" sz="2489" dirty="0" smtClean="0"/>
              <a:t>Signup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Profile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Cart</a:t>
            </a:r>
          </a:p>
          <a:p>
            <a:pPr marL="457200" indent="-457200">
              <a:buAutoNum type="arabicPeriod" startAt="16"/>
            </a:pPr>
            <a:r>
              <a:rPr lang="en-US" sz="2489" dirty="0" smtClean="0"/>
              <a:t> About us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Contact us</a:t>
            </a:r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 smtClean="0"/>
              <a:t> </a:t>
            </a:r>
            <a:r>
              <a:rPr lang="en-US" sz="2489" dirty="0" smtClean="0"/>
              <a:t>Privacy </a:t>
            </a:r>
            <a:r>
              <a:rPr lang="en-US" sz="2489" dirty="0"/>
              <a:t>policy, terms and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451" y="921504"/>
            <a:ext cx="832279" cy="5072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500</a:t>
            </a:r>
            <a:r>
              <a:rPr lang="en-US" sz="2489" dirty="0"/>
              <a:t>$</a:t>
            </a:r>
          </a:p>
          <a:p>
            <a:r>
              <a:rPr lang="en-US" sz="2489" dirty="0"/>
              <a:t>7</a:t>
            </a:r>
            <a:r>
              <a:rPr lang="en-US" sz="2489" dirty="0" smtClean="0"/>
              <a:t>00</a:t>
            </a:r>
            <a:r>
              <a:rPr lang="en-US" sz="2489" dirty="0"/>
              <a:t>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7</a:t>
            </a:r>
            <a:r>
              <a:rPr lang="en-US" sz="2489" dirty="0" smtClean="0"/>
              <a:t>00</a:t>
            </a:r>
            <a:r>
              <a:rPr lang="en-US" sz="2489" dirty="0"/>
              <a:t>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</a:t>
            </a:r>
            <a:r>
              <a:rPr lang="en-US" sz="2489" dirty="0" smtClean="0"/>
              <a:t>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 smtClean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</a:t>
            </a:r>
            <a:r>
              <a:rPr lang="en-US" sz="2489" dirty="0" smtClean="0"/>
              <a:t>$</a:t>
            </a:r>
            <a:endParaRPr lang="en-US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8450556" y="921504"/>
            <a:ext cx="1106778" cy="5072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</a:p>
          <a:p>
            <a:r>
              <a:rPr lang="en-US" sz="2489" dirty="0"/>
              <a:t>1 week</a:t>
            </a:r>
            <a:endParaRPr lang="en-US" sz="2489" dirty="0"/>
          </a:p>
        </p:txBody>
      </p:sp>
      <p:sp>
        <p:nvSpPr>
          <p:cNvPr id="9" name="TextBox 8"/>
          <p:cNvSpPr txBox="1"/>
          <p:nvPr/>
        </p:nvSpPr>
        <p:spPr>
          <a:xfrm>
            <a:off x="7942546" y="29236"/>
            <a:ext cx="2190706" cy="858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/>
              <a:t>Development</a:t>
            </a:r>
          </a:p>
          <a:p>
            <a:pPr algn="ctr"/>
            <a:r>
              <a:rPr lang="en-US" sz="2489" i="1" dirty="0"/>
              <a:t>Duration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54502" y="412250"/>
            <a:ext cx="2190706" cy="4753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/>
              <a:t>Cost ($)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42546" y="921504"/>
            <a:ext cx="37607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3" y="308042"/>
            <a:ext cx="4511040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/>
              <a:t>Pricing and </a:t>
            </a:r>
            <a:r>
              <a:rPr lang="en-US" sz="2844" i="1" dirty="0" smtClean="0"/>
              <a:t>Duration</a:t>
            </a:r>
            <a:endParaRPr lang="en-US" sz="2844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2854" y="922938"/>
            <a:ext cx="3026919" cy="85844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buAutoNum type="arabicPeriod" startAt="29"/>
            </a:pPr>
            <a:r>
              <a:rPr lang="en-US" sz="2489" dirty="0" smtClean="0"/>
              <a:t> Become a Partner</a:t>
            </a:r>
          </a:p>
          <a:p>
            <a:pPr marL="457200" indent="-457200">
              <a:buAutoNum type="arabicPeriod" startAt="29"/>
            </a:pPr>
            <a:r>
              <a:rPr lang="en-US" sz="2489" dirty="0" smtClean="0"/>
              <a:t> Apply for Job</a:t>
            </a:r>
            <a:endParaRPr lang="en-US" sz="2489" dirty="0"/>
          </a:p>
        </p:txBody>
      </p:sp>
      <p:sp>
        <p:nvSpPr>
          <p:cNvPr id="4" name="TextBox 3"/>
          <p:cNvSpPr txBox="1"/>
          <p:nvPr/>
        </p:nvSpPr>
        <p:spPr>
          <a:xfrm>
            <a:off x="10522451" y="921504"/>
            <a:ext cx="832279" cy="85844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500</a:t>
            </a:r>
            <a:r>
              <a:rPr lang="en-US" sz="2489" dirty="0"/>
              <a:t>$</a:t>
            </a:r>
          </a:p>
          <a:p>
            <a:r>
              <a:rPr lang="en-US" sz="2489" dirty="0"/>
              <a:t>5</a:t>
            </a:r>
            <a:r>
              <a:rPr lang="en-US" sz="2489" dirty="0" smtClean="0"/>
              <a:t>00$</a:t>
            </a:r>
            <a:endParaRPr lang="en-US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8450556" y="921504"/>
            <a:ext cx="1106778" cy="85844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/>
              <a:t>1 </a:t>
            </a:r>
            <a:r>
              <a:rPr lang="en-US" sz="2489" dirty="0" smtClean="0"/>
              <a:t>week</a:t>
            </a:r>
            <a:endParaRPr lang="en-US" sz="2489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96184" y="1883362"/>
            <a:ext cx="51070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41138" y="1895089"/>
            <a:ext cx="1390765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37 weeks</a:t>
            </a:r>
            <a:endParaRPr lang="en-US" sz="2489" dirty="0"/>
          </a:p>
        </p:txBody>
      </p:sp>
      <p:sp>
        <p:nvSpPr>
          <p:cNvPr id="8" name="TextBox 7"/>
          <p:cNvSpPr txBox="1"/>
          <p:nvPr/>
        </p:nvSpPr>
        <p:spPr>
          <a:xfrm>
            <a:off x="10292428" y="1896825"/>
            <a:ext cx="1156086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19200</a:t>
            </a:r>
            <a:r>
              <a:rPr lang="en-US" sz="2489" dirty="0"/>
              <a:t>$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2546" y="29236"/>
            <a:ext cx="2190706" cy="858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/>
              <a:t>Development</a:t>
            </a:r>
          </a:p>
          <a:p>
            <a:pPr algn="ctr"/>
            <a:r>
              <a:rPr lang="en-US" sz="2489" i="1" dirty="0"/>
              <a:t>Duration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54502" y="412250"/>
            <a:ext cx="2190706" cy="4753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/>
              <a:t>Cost ($)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9704" y="1883805"/>
            <a:ext cx="841769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b="1" i="1" dirty="0"/>
              <a:t>Total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42546" y="921504"/>
            <a:ext cx="37607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98" y="242258"/>
            <a:ext cx="4822613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 smtClean="0"/>
              <a:t>Development </a:t>
            </a:r>
            <a:r>
              <a:rPr lang="en-US" sz="2844" i="1" dirty="0" smtClean="0"/>
              <a:t>Stages</a:t>
            </a:r>
            <a:endParaRPr lang="en-US" sz="2844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2855" y="1414600"/>
            <a:ext cx="2013756" cy="85844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Starting Date</a:t>
            </a:r>
          </a:p>
          <a:p>
            <a:r>
              <a:rPr lang="en-US" sz="2489" dirty="0"/>
              <a:t>Finishing 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874" y="1414600"/>
            <a:ext cx="1835759" cy="85844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01 Mar 2022</a:t>
            </a:r>
          </a:p>
          <a:p>
            <a:r>
              <a:rPr lang="en-US" sz="2489" dirty="0" smtClean="0"/>
              <a:t>20</a:t>
            </a:r>
            <a:r>
              <a:rPr lang="en-US" sz="2489" dirty="0" smtClean="0"/>
              <a:t> Dec 2022</a:t>
            </a:r>
            <a:endParaRPr lang="en-US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392858" y="2621182"/>
            <a:ext cx="2841099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Development Stages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855" y="3168341"/>
            <a:ext cx="8979318" cy="20076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1</a:t>
            </a:r>
            <a:r>
              <a:rPr lang="en-US" sz="2489" baseline="30000" dirty="0"/>
              <a:t>st</a:t>
            </a:r>
            <a:r>
              <a:rPr lang="en-US" sz="2489" dirty="0"/>
              <a:t> Stage: Landing, Sign in/Signup, Cart, Profile</a:t>
            </a:r>
            <a:r>
              <a:rPr lang="en-US" sz="2489" dirty="0" smtClean="0"/>
              <a:t>, and Hotels pages</a:t>
            </a:r>
            <a:endParaRPr lang="en-US" sz="2489" dirty="0"/>
          </a:p>
          <a:p>
            <a:r>
              <a:rPr lang="en-US" sz="2489" dirty="0"/>
              <a:t>2</a:t>
            </a:r>
            <a:r>
              <a:rPr lang="en-US" sz="2489" baseline="30000" dirty="0"/>
              <a:t>nd</a:t>
            </a:r>
            <a:r>
              <a:rPr lang="en-US" sz="2489" dirty="0"/>
              <a:t> Stage: Flights, Tours, and </a:t>
            </a:r>
            <a:r>
              <a:rPr lang="en-US" sz="2489" dirty="0" smtClean="0"/>
              <a:t>Packages </a:t>
            </a:r>
            <a:r>
              <a:rPr lang="en-US" sz="2489" dirty="0"/>
              <a:t>pages</a:t>
            </a:r>
          </a:p>
          <a:p>
            <a:r>
              <a:rPr lang="en-US" sz="2489" dirty="0"/>
              <a:t>3</a:t>
            </a:r>
            <a:r>
              <a:rPr lang="en-US" sz="2489" baseline="30000" dirty="0"/>
              <a:t>rd</a:t>
            </a:r>
            <a:r>
              <a:rPr lang="en-US" sz="2489" dirty="0"/>
              <a:t> Stage: Travel </a:t>
            </a:r>
            <a:r>
              <a:rPr lang="en-US" sz="2489" dirty="0" smtClean="0"/>
              <a:t>Insurance, Activities, </a:t>
            </a:r>
            <a:r>
              <a:rPr lang="en-US" sz="2489" dirty="0"/>
              <a:t>and </a:t>
            </a:r>
            <a:r>
              <a:rPr lang="en-US" sz="2489" dirty="0" smtClean="0"/>
              <a:t>Airport Transfer pages</a:t>
            </a:r>
            <a:endParaRPr lang="en-US" sz="2489" dirty="0"/>
          </a:p>
          <a:p>
            <a:r>
              <a:rPr lang="en-US" sz="2489" dirty="0"/>
              <a:t>4</a:t>
            </a:r>
            <a:r>
              <a:rPr lang="en-US" sz="2489" baseline="30000" dirty="0"/>
              <a:t>th</a:t>
            </a:r>
            <a:r>
              <a:rPr lang="en-US" sz="2489" dirty="0"/>
              <a:t> Stage: CMS: Content Management </a:t>
            </a:r>
            <a:r>
              <a:rPr lang="en-US" sz="2489" dirty="0"/>
              <a:t>System Pages</a:t>
            </a:r>
          </a:p>
          <a:p>
            <a:r>
              <a:rPr lang="en-US" sz="2489" dirty="0" smtClean="0"/>
              <a:t>5</a:t>
            </a:r>
            <a:r>
              <a:rPr lang="en-US" sz="2489" baseline="30000" dirty="0" smtClean="0"/>
              <a:t>t</a:t>
            </a:r>
            <a:r>
              <a:rPr lang="en-US" sz="2489" baseline="30000" dirty="0"/>
              <a:t>h</a:t>
            </a:r>
            <a:r>
              <a:rPr lang="en-US" sz="2489" dirty="0" smtClean="0"/>
              <a:t> </a:t>
            </a:r>
            <a:r>
              <a:rPr lang="en-US" sz="2489" dirty="0"/>
              <a:t>Stage: </a:t>
            </a:r>
            <a:r>
              <a:rPr lang="en-US" sz="2489" dirty="0" smtClean="0"/>
              <a:t>About us, Contact us, Partner, Apply, Privacy policy… pages</a:t>
            </a:r>
            <a:endParaRPr lang="en-US" sz="2489" dirty="0"/>
          </a:p>
        </p:txBody>
      </p:sp>
      <p:sp>
        <p:nvSpPr>
          <p:cNvPr id="8" name="TextBox 7"/>
          <p:cNvSpPr txBox="1"/>
          <p:nvPr/>
        </p:nvSpPr>
        <p:spPr>
          <a:xfrm>
            <a:off x="392858" y="867446"/>
            <a:ext cx="1301959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Timeline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598" y="242258"/>
            <a:ext cx="4822613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 smtClean="0"/>
              <a:t>Investment &amp; Payment</a:t>
            </a:r>
            <a:endParaRPr lang="en-US" sz="2844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980204" y="769041"/>
            <a:ext cx="1319913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Payment</a:t>
            </a:r>
            <a:endParaRPr lang="en-US" sz="2489" dirty="0"/>
          </a:p>
        </p:txBody>
      </p:sp>
      <p:sp>
        <p:nvSpPr>
          <p:cNvPr id="13" name="TextBox 12"/>
          <p:cNvSpPr txBox="1"/>
          <p:nvPr/>
        </p:nvSpPr>
        <p:spPr>
          <a:xfrm>
            <a:off x="7651986" y="769041"/>
            <a:ext cx="796949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Type</a:t>
            </a:r>
            <a:endParaRPr lang="en-US" sz="2489" dirty="0"/>
          </a:p>
        </p:txBody>
      </p:sp>
      <p:sp>
        <p:nvSpPr>
          <p:cNvPr id="14" name="TextBox 13"/>
          <p:cNvSpPr txBox="1"/>
          <p:nvPr/>
        </p:nvSpPr>
        <p:spPr>
          <a:xfrm>
            <a:off x="391598" y="1852039"/>
            <a:ext cx="3460114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Consolidator Integration</a:t>
            </a:r>
            <a:endParaRPr lang="en-US" sz="2489" dirty="0"/>
          </a:p>
        </p:txBody>
      </p:sp>
      <p:sp>
        <p:nvSpPr>
          <p:cNvPr id="15" name="TextBox 14"/>
          <p:cNvSpPr txBox="1"/>
          <p:nvPr/>
        </p:nvSpPr>
        <p:spPr>
          <a:xfrm>
            <a:off x="10526582" y="1887273"/>
            <a:ext cx="332142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?</a:t>
            </a:r>
            <a:endParaRPr lang="en-US" sz="2489" dirty="0"/>
          </a:p>
        </p:txBody>
      </p:sp>
      <p:sp>
        <p:nvSpPr>
          <p:cNvPr id="16" name="TextBox 15"/>
          <p:cNvSpPr txBox="1"/>
          <p:nvPr/>
        </p:nvSpPr>
        <p:spPr>
          <a:xfrm>
            <a:off x="7465054" y="1852039"/>
            <a:ext cx="1183337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Deposit</a:t>
            </a:r>
            <a:endParaRPr lang="en-US" sz="2489" dirty="0"/>
          </a:p>
        </p:txBody>
      </p:sp>
      <p:sp>
        <p:nvSpPr>
          <p:cNvPr id="17" name="TextBox 16"/>
          <p:cNvSpPr txBox="1"/>
          <p:nvPr/>
        </p:nvSpPr>
        <p:spPr>
          <a:xfrm>
            <a:off x="391598" y="2330283"/>
            <a:ext cx="3370603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Booking.com Integration</a:t>
            </a:r>
            <a:endParaRPr lang="en-US" sz="2489" dirty="0"/>
          </a:p>
        </p:txBody>
      </p:sp>
      <p:sp>
        <p:nvSpPr>
          <p:cNvPr id="18" name="TextBox 17"/>
          <p:cNvSpPr txBox="1"/>
          <p:nvPr/>
        </p:nvSpPr>
        <p:spPr>
          <a:xfrm>
            <a:off x="10526582" y="2365517"/>
            <a:ext cx="332142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?</a:t>
            </a:r>
            <a:endParaRPr lang="en-US" sz="2489" dirty="0"/>
          </a:p>
        </p:txBody>
      </p:sp>
      <p:sp>
        <p:nvSpPr>
          <p:cNvPr id="19" name="TextBox 18"/>
          <p:cNvSpPr txBox="1"/>
          <p:nvPr/>
        </p:nvSpPr>
        <p:spPr>
          <a:xfrm>
            <a:off x="7475852" y="2365517"/>
            <a:ext cx="1183337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Deposit</a:t>
            </a:r>
            <a:endParaRPr lang="en-US" sz="2489" dirty="0"/>
          </a:p>
        </p:txBody>
      </p:sp>
      <p:sp>
        <p:nvSpPr>
          <p:cNvPr id="20" name="TextBox 19"/>
          <p:cNvSpPr txBox="1"/>
          <p:nvPr/>
        </p:nvSpPr>
        <p:spPr>
          <a:xfrm>
            <a:off x="391598" y="2829556"/>
            <a:ext cx="2162067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IATI Integration</a:t>
            </a:r>
            <a:endParaRPr lang="en-US" sz="2489" dirty="0"/>
          </a:p>
        </p:txBody>
      </p:sp>
      <p:sp>
        <p:nvSpPr>
          <p:cNvPr id="21" name="TextBox 20"/>
          <p:cNvSpPr txBox="1"/>
          <p:nvPr/>
        </p:nvSpPr>
        <p:spPr>
          <a:xfrm>
            <a:off x="10526582" y="2864790"/>
            <a:ext cx="332142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?</a:t>
            </a:r>
            <a:endParaRPr lang="en-US" sz="2489" dirty="0"/>
          </a:p>
        </p:txBody>
      </p:sp>
      <p:sp>
        <p:nvSpPr>
          <p:cNvPr id="22" name="TextBox 21"/>
          <p:cNvSpPr txBox="1"/>
          <p:nvPr/>
        </p:nvSpPr>
        <p:spPr>
          <a:xfrm>
            <a:off x="7475852" y="2864790"/>
            <a:ext cx="1183337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Deposit</a:t>
            </a:r>
            <a:endParaRPr lang="en-US" sz="2489" dirty="0"/>
          </a:p>
        </p:txBody>
      </p:sp>
      <p:sp>
        <p:nvSpPr>
          <p:cNvPr id="23" name="TextBox 22"/>
          <p:cNvSpPr txBox="1"/>
          <p:nvPr/>
        </p:nvSpPr>
        <p:spPr>
          <a:xfrm>
            <a:off x="391598" y="1250089"/>
            <a:ext cx="3606115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Developer Manager Salary</a:t>
            </a:r>
            <a:endParaRPr lang="en-US" sz="2489" dirty="0"/>
          </a:p>
        </p:txBody>
      </p:sp>
      <p:sp>
        <p:nvSpPr>
          <p:cNvPr id="24" name="TextBox 23"/>
          <p:cNvSpPr txBox="1"/>
          <p:nvPr/>
        </p:nvSpPr>
        <p:spPr>
          <a:xfrm>
            <a:off x="9694249" y="1285323"/>
            <a:ext cx="1981889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2000$/month</a:t>
            </a:r>
            <a:endParaRPr lang="en-US" sz="2489" dirty="0"/>
          </a:p>
        </p:txBody>
      </p:sp>
      <p:sp>
        <p:nvSpPr>
          <p:cNvPr id="25" name="TextBox 24"/>
          <p:cNvSpPr txBox="1"/>
          <p:nvPr/>
        </p:nvSpPr>
        <p:spPr>
          <a:xfrm>
            <a:off x="7581359" y="1285323"/>
            <a:ext cx="965264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Salary</a:t>
            </a:r>
            <a:endParaRPr lang="en-US" sz="2489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069015" y="1244428"/>
            <a:ext cx="47712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1598" y="3328829"/>
            <a:ext cx="3050450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Snapp Trip Integration</a:t>
            </a:r>
            <a:endParaRPr lang="en-US" sz="2489" dirty="0"/>
          </a:p>
        </p:txBody>
      </p:sp>
      <p:sp>
        <p:nvSpPr>
          <p:cNvPr id="29" name="TextBox 28"/>
          <p:cNvSpPr txBox="1"/>
          <p:nvPr/>
        </p:nvSpPr>
        <p:spPr>
          <a:xfrm>
            <a:off x="10526582" y="3364063"/>
            <a:ext cx="332142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?</a:t>
            </a:r>
            <a:endParaRPr lang="en-US" sz="2489" dirty="0"/>
          </a:p>
        </p:txBody>
      </p:sp>
      <p:sp>
        <p:nvSpPr>
          <p:cNvPr id="30" name="TextBox 29"/>
          <p:cNvSpPr txBox="1"/>
          <p:nvPr/>
        </p:nvSpPr>
        <p:spPr>
          <a:xfrm>
            <a:off x="7475852" y="3364063"/>
            <a:ext cx="1183337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Deposit</a:t>
            </a:r>
            <a:endParaRPr lang="en-US" sz="2489" dirty="0"/>
          </a:p>
        </p:txBody>
      </p:sp>
    </p:spTree>
    <p:extLst>
      <p:ext uri="{BB962C8B-B14F-4D97-AF65-F5344CB8AC3E}">
        <p14:creationId xmlns:p14="http://schemas.microsoft.com/office/powerpoint/2010/main" val="70034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001" y="464105"/>
            <a:ext cx="5980548" cy="12414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Contact info (Site Development Department)</a:t>
            </a:r>
          </a:p>
          <a:p>
            <a:r>
              <a:rPr lang="en-US" sz="2489" dirty="0" smtClean="0"/>
              <a:t>Email: </a:t>
            </a:r>
            <a:r>
              <a:rPr lang="en-US" sz="2489" dirty="0" smtClean="0">
                <a:hlinkClick r:id="rId2"/>
              </a:rPr>
              <a:t>komikbenim@gmail.com</a:t>
            </a:r>
            <a:endParaRPr lang="en-US" sz="2489" dirty="0" smtClean="0"/>
          </a:p>
          <a:p>
            <a:r>
              <a:rPr lang="en-US" sz="2489" dirty="0" smtClean="0"/>
              <a:t>Phone#: 81-026725</a:t>
            </a:r>
            <a:endParaRPr lang="en-US" sz="2489" dirty="0"/>
          </a:p>
        </p:txBody>
      </p:sp>
      <p:sp>
        <p:nvSpPr>
          <p:cNvPr id="3" name="TextBox 2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5" y="602980"/>
            <a:ext cx="5070967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 smtClean="0"/>
              <a:t>Why</a:t>
            </a:r>
            <a:r>
              <a:rPr lang="en-US" sz="2844" i="1" dirty="0" smtClean="0"/>
              <a:t> developing our site?</a:t>
            </a:r>
            <a:endParaRPr lang="en-US" sz="2844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2854" y="1205830"/>
            <a:ext cx="6464014" cy="392286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Fast </a:t>
            </a:r>
            <a:r>
              <a:rPr lang="en-US" sz="2489" dirty="0" smtClean="0"/>
              <a:t>and Efficient Development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Ability of adding </a:t>
            </a:r>
            <a:r>
              <a:rPr lang="en-US" sz="2489" dirty="0" smtClean="0"/>
              <a:t>any </a:t>
            </a:r>
            <a:r>
              <a:rPr lang="en-US" sz="2489" dirty="0"/>
              <a:t>desired feature 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Source code under control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Low </a:t>
            </a:r>
            <a:r>
              <a:rPr lang="en-US" sz="2489" dirty="0" smtClean="0"/>
              <a:t>cost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Live development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Easy debugging</a:t>
            </a:r>
            <a:r>
              <a:rPr lang="en-US" sz="2489" dirty="0" smtClean="0"/>
              <a:t> </a:t>
            </a:r>
            <a:r>
              <a:rPr lang="en-US" sz="2489" dirty="0"/>
              <a:t>and </a:t>
            </a:r>
            <a:r>
              <a:rPr lang="en-US" sz="2489" dirty="0" smtClean="0"/>
              <a:t>fixing </a:t>
            </a:r>
            <a:r>
              <a:rPr lang="en-US" sz="2489" dirty="0"/>
              <a:t>issues</a:t>
            </a:r>
          </a:p>
          <a:p>
            <a:pPr marL="406405" indent="-406405">
              <a:buAutoNum type="arabicPeriod"/>
            </a:pPr>
            <a:r>
              <a:rPr lang="en-US" sz="2489" dirty="0"/>
              <a:t>Integration </a:t>
            </a:r>
            <a:r>
              <a:rPr lang="en-US" sz="2489" dirty="0" smtClean="0"/>
              <a:t>abilities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Create CRM system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Create an accounting and finance system</a:t>
            </a:r>
          </a:p>
          <a:p>
            <a:pPr marL="406405" indent="-406405">
              <a:buAutoNum type="arabicPeriod"/>
            </a:pPr>
            <a:r>
              <a:rPr lang="en-US" sz="2489" dirty="0"/>
              <a:t> </a:t>
            </a:r>
            <a:r>
              <a:rPr lang="en-US" sz="2489" dirty="0" smtClean="0"/>
              <a:t> Systemize every single step </a:t>
            </a:r>
            <a:r>
              <a:rPr lang="en-US" sz="2489" smtClean="0"/>
              <a:t>within company</a:t>
            </a:r>
            <a:endParaRPr lang="ar-LB" sz="2489" dirty="0"/>
          </a:p>
        </p:txBody>
      </p:sp>
      <p:sp>
        <p:nvSpPr>
          <p:cNvPr id="4" name="TextBox 3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8" y="290147"/>
            <a:ext cx="2885438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/>
              <a:t>Pages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854" y="905043"/>
            <a:ext cx="4398833" cy="545508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Home (Landing)</a:t>
            </a:r>
          </a:p>
          <a:p>
            <a:pPr marL="406405" indent="-406405">
              <a:buAutoNum type="arabicPeriod"/>
            </a:pPr>
            <a:r>
              <a:rPr lang="en-US" sz="2489" dirty="0"/>
              <a:t>Content management system</a:t>
            </a:r>
          </a:p>
          <a:p>
            <a:pPr marL="406405" indent="-406405">
              <a:buAutoNum type="arabicPeriod"/>
            </a:pPr>
            <a:r>
              <a:rPr lang="en-US" sz="2489" dirty="0"/>
              <a:t>Hotels</a:t>
            </a:r>
          </a:p>
          <a:p>
            <a:pPr marL="406405" indent="-406405">
              <a:buAutoNum type="arabicPeriod"/>
            </a:pPr>
            <a:r>
              <a:rPr lang="en-US" sz="2489" dirty="0"/>
              <a:t>Hotel description</a:t>
            </a:r>
          </a:p>
          <a:p>
            <a:pPr marL="406405" indent="-406405">
              <a:buAutoNum type="arabicPeriod"/>
            </a:pPr>
            <a:r>
              <a:rPr lang="en-US" sz="2489" dirty="0"/>
              <a:t>Hotel 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Flights</a:t>
            </a:r>
          </a:p>
          <a:p>
            <a:pPr marL="406405" indent="-406405">
              <a:buAutoNum type="arabicPeriod"/>
            </a:pPr>
            <a:r>
              <a:rPr lang="en-US" sz="2489" dirty="0"/>
              <a:t>Flight description</a:t>
            </a:r>
          </a:p>
          <a:p>
            <a:pPr marL="406405" indent="-406405">
              <a:buAutoNum type="arabicPeriod"/>
            </a:pPr>
            <a:r>
              <a:rPr lang="en-US" sz="2489" dirty="0"/>
              <a:t>Flight 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Packages</a:t>
            </a:r>
          </a:p>
          <a:p>
            <a:pPr marL="406405" indent="-406405">
              <a:buAutoNum type="arabicPeriod"/>
            </a:pPr>
            <a:r>
              <a:rPr lang="en-US" sz="2489" dirty="0"/>
              <a:t>  Packages description</a:t>
            </a:r>
          </a:p>
          <a:p>
            <a:pPr marL="406405" indent="-406405">
              <a:buAutoNum type="arabicPeriod"/>
            </a:pPr>
            <a:r>
              <a:rPr lang="en-US" sz="2489" dirty="0"/>
              <a:t>  Packages 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  Travel Insurance</a:t>
            </a:r>
          </a:p>
          <a:p>
            <a:pPr marL="406405" indent="-406405">
              <a:buAutoNum type="arabicPeriod"/>
            </a:pPr>
            <a:r>
              <a:rPr lang="en-US" sz="2489" dirty="0"/>
              <a:t>  Travel Insurance 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  Car </a:t>
            </a:r>
            <a:r>
              <a:rPr lang="en-US" sz="2489" dirty="0" smtClean="0"/>
              <a:t>rentals</a:t>
            </a:r>
            <a:endParaRPr lang="en-US" sz="2489" dirty="0"/>
          </a:p>
        </p:txBody>
      </p:sp>
      <p:sp>
        <p:nvSpPr>
          <p:cNvPr id="6" name="TextBox 5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159" y="871176"/>
            <a:ext cx="6096000" cy="39228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89" dirty="0" smtClean="0"/>
              <a:t>15.  Car rental description</a:t>
            </a:r>
          </a:p>
          <a:p>
            <a:r>
              <a:rPr lang="en-US" sz="2489" dirty="0" smtClean="0"/>
              <a:t>16.  Car rental reservation</a:t>
            </a:r>
          </a:p>
          <a:p>
            <a:r>
              <a:rPr lang="en-US" sz="2489" dirty="0" smtClean="0"/>
              <a:t>17.  Tours</a:t>
            </a:r>
          </a:p>
          <a:p>
            <a:r>
              <a:rPr lang="en-US" sz="2489" dirty="0" smtClean="0"/>
              <a:t>18.  Tour description</a:t>
            </a:r>
          </a:p>
          <a:p>
            <a:r>
              <a:rPr lang="en-US" sz="2489" dirty="0" smtClean="0"/>
              <a:t>19.  Tour reservation</a:t>
            </a:r>
          </a:p>
          <a:p>
            <a:r>
              <a:rPr lang="en-US" sz="2489" dirty="0" smtClean="0"/>
              <a:t>20.  Sign in / Signup</a:t>
            </a:r>
          </a:p>
          <a:p>
            <a:r>
              <a:rPr lang="en-US" sz="2489" dirty="0" smtClean="0"/>
              <a:t>21.  Profile</a:t>
            </a:r>
          </a:p>
          <a:p>
            <a:r>
              <a:rPr lang="en-US" sz="2489" dirty="0" smtClean="0"/>
              <a:t>22.  Cart</a:t>
            </a:r>
          </a:p>
          <a:p>
            <a:pPr marL="457200" indent="-457200">
              <a:buAutoNum type="arabicPeriod" startAt="23"/>
            </a:pPr>
            <a:r>
              <a:rPr lang="en-US" sz="2489" dirty="0" smtClean="0"/>
              <a:t> Voucher</a:t>
            </a:r>
          </a:p>
          <a:p>
            <a:pPr marL="457200" indent="-457200">
              <a:buAutoNum type="arabicPeriod" startAt="23"/>
            </a:pPr>
            <a:r>
              <a:rPr lang="en-US" sz="2489" dirty="0" smtClean="0"/>
              <a:t> Privacy policy, terms and conditions</a:t>
            </a:r>
            <a:endParaRPr lang="en-US" sz="2489" dirty="0"/>
          </a:p>
        </p:txBody>
      </p:sp>
      <p:sp>
        <p:nvSpPr>
          <p:cNvPr id="3" name="TextBox 2"/>
          <p:cNvSpPr txBox="1"/>
          <p:nvPr/>
        </p:nvSpPr>
        <p:spPr>
          <a:xfrm>
            <a:off x="392858" y="290147"/>
            <a:ext cx="2885438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423608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8" y="251169"/>
            <a:ext cx="2885438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/>
              <a:t>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858" y="853378"/>
            <a:ext cx="7651390" cy="58381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Responsive design (user friendly)</a:t>
            </a:r>
          </a:p>
          <a:p>
            <a:pPr marL="406405" indent="-406405">
              <a:buAutoNum type="arabicPeriod"/>
            </a:pPr>
            <a:r>
              <a:rPr lang="en-US" sz="2489" dirty="0"/>
              <a:t>Full access &amp; control to website content &amp; design</a:t>
            </a:r>
          </a:p>
          <a:p>
            <a:pPr marL="406405" indent="-406405">
              <a:buAutoNum type="arabicPeriod"/>
            </a:pPr>
            <a:r>
              <a:rPr lang="en-US" sz="2489" dirty="0"/>
              <a:t>Watch daily development and improvements</a:t>
            </a:r>
          </a:p>
          <a:p>
            <a:pPr marL="406405" indent="-406405">
              <a:buAutoNum type="arabicPeriod"/>
            </a:pPr>
            <a:r>
              <a:rPr lang="en-US" sz="2489" dirty="0"/>
              <a:t>Easy future development ability (</a:t>
            </a:r>
            <a:r>
              <a:rPr lang="en-US" sz="2489" dirty="0" err="1"/>
              <a:t>Js</a:t>
            </a:r>
            <a:r>
              <a:rPr lang="en-US" sz="2489" dirty="0"/>
              <a:t> code)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Multi level </a:t>
            </a:r>
            <a:r>
              <a:rPr lang="en-US" sz="2489" dirty="0"/>
              <a:t>security (Hybrid side rendering)</a:t>
            </a:r>
          </a:p>
          <a:p>
            <a:pPr marL="406405" indent="-406405">
              <a:buAutoNum type="arabicPeriod"/>
            </a:pPr>
            <a:r>
              <a:rPr lang="en-US" sz="2489" dirty="0"/>
              <a:t>Fast Loading, High speed, stable, &amp; efficient</a:t>
            </a:r>
          </a:p>
          <a:p>
            <a:pPr marL="406405" indent="-406405">
              <a:buAutoNum type="arabicPeriod"/>
            </a:pPr>
            <a:r>
              <a:rPr lang="en-US" sz="2489" dirty="0"/>
              <a:t>Access to the whole website code</a:t>
            </a:r>
          </a:p>
          <a:p>
            <a:pPr marL="406405" indent="-406405">
              <a:buAutoNum type="arabicPeriod"/>
            </a:pPr>
            <a:r>
              <a:rPr lang="en-US" sz="2489" dirty="0"/>
              <a:t>Available in English and Arabic language</a:t>
            </a:r>
          </a:p>
          <a:p>
            <a:pPr marL="406405" indent="-406405">
              <a:buAutoNum type="arabicPeriod"/>
            </a:pPr>
            <a:r>
              <a:rPr lang="en-AU" sz="2489" dirty="0"/>
              <a:t>International Flight Ticketing integration ability</a:t>
            </a:r>
          </a:p>
          <a:p>
            <a:pPr marL="406405" indent="-406405">
              <a:buAutoNum type="arabicPeriod"/>
            </a:pPr>
            <a:r>
              <a:rPr lang="en-AU" sz="2489" dirty="0"/>
              <a:t>  Wallet for B2B customers</a:t>
            </a:r>
          </a:p>
          <a:p>
            <a:pPr marL="406405" indent="-406405">
              <a:buAutoNum type="arabicPeriod"/>
            </a:pPr>
            <a:r>
              <a:rPr lang="en-AU" sz="2489" dirty="0"/>
              <a:t>  </a:t>
            </a:r>
            <a:r>
              <a:rPr lang="en-US" sz="2489" dirty="0"/>
              <a:t>Quick and efficient Authentication and Authorization </a:t>
            </a:r>
          </a:p>
          <a:p>
            <a:pPr marL="406405" indent="-406405">
              <a:buAutoNum type="arabicPeriod"/>
            </a:pPr>
            <a:r>
              <a:rPr lang="en-US" sz="2489" dirty="0"/>
              <a:t>  Visible on Search engines</a:t>
            </a:r>
          </a:p>
          <a:p>
            <a:pPr marL="406405" indent="-406405">
              <a:buAutoNum type="arabicPeriod"/>
            </a:pPr>
            <a:r>
              <a:rPr lang="en-US" sz="2489" dirty="0"/>
              <a:t>  Permissions &amp; restrictions </a:t>
            </a:r>
            <a:r>
              <a:rPr lang="en-US" sz="2489" dirty="0" smtClean="0"/>
              <a:t>Scheme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  </a:t>
            </a:r>
            <a:r>
              <a:rPr lang="en-US" sz="2489" dirty="0"/>
              <a:t>Email Marketing Integration</a:t>
            </a:r>
          </a:p>
          <a:p>
            <a:pPr marL="406405" indent="-406405">
              <a:buAutoNum type="arabicPeriod"/>
            </a:pPr>
            <a:r>
              <a:rPr lang="en-US" sz="2489" dirty="0"/>
              <a:t>  Cancelable and changeable reservations</a:t>
            </a:r>
            <a:endParaRPr lang="ar-LB" sz="2489" dirty="0"/>
          </a:p>
        </p:txBody>
      </p:sp>
      <p:sp>
        <p:nvSpPr>
          <p:cNvPr id="4" name="TextBox 3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858" y="866054"/>
            <a:ext cx="3335978" cy="58381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Customizable menu</a:t>
            </a:r>
          </a:p>
          <a:p>
            <a:pPr marL="406405" indent="-406405">
              <a:buAutoNum type="arabicPeriod"/>
            </a:pPr>
            <a:r>
              <a:rPr lang="en-US" sz="2489" dirty="0"/>
              <a:t>Hero Banner</a:t>
            </a:r>
          </a:p>
          <a:p>
            <a:pPr marL="406405" indent="-406405">
              <a:buAutoNum type="arabicPeriod"/>
            </a:pPr>
            <a:r>
              <a:rPr lang="en-US" sz="2489" dirty="0"/>
              <a:t>Carousels</a:t>
            </a:r>
          </a:p>
          <a:p>
            <a:pPr marL="406405" indent="-406405">
              <a:buAutoNum type="arabicPeriod"/>
            </a:pPr>
            <a:r>
              <a:rPr lang="en-US" sz="2489" dirty="0"/>
              <a:t>Wish list</a:t>
            </a:r>
          </a:p>
          <a:p>
            <a:pPr marL="406405" indent="-406405">
              <a:buAutoNum type="arabicPeriod"/>
            </a:pPr>
            <a:r>
              <a:rPr lang="en-US" sz="2489" dirty="0"/>
              <a:t>CRM integration</a:t>
            </a:r>
          </a:p>
          <a:p>
            <a:pPr marL="406405" indent="-406405">
              <a:buAutoNum type="arabicPeriod"/>
            </a:pPr>
            <a:r>
              <a:rPr lang="en-US" sz="2489" dirty="0"/>
              <a:t>One step checkout</a:t>
            </a:r>
          </a:p>
          <a:p>
            <a:pPr marL="406405" indent="-406405">
              <a:buAutoNum type="arabicPeriod"/>
            </a:pPr>
            <a:r>
              <a:rPr lang="en-US" sz="2489" dirty="0"/>
              <a:t>Wallet</a:t>
            </a:r>
          </a:p>
          <a:p>
            <a:pPr marL="406405" indent="-406405">
              <a:buAutoNum type="arabicPeriod"/>
            </a:pPr>
            <a:r>
              <a:rPr lang="en-US" sz="2489" dirty="0"/>
              <a:t>Search box</a:t>
            </a:r>
          </a:p>
          <a:p>
            <a:pPr marL="406405" indent="-406405">
              <a:buAutoNum type="arabicPeriod"/>
            </a:pPr>
            <a:r>
              <a:rPr lang="en-AU" sz="2489" dirty="0"/>
              <a:t>Mega menus</a:t>
            </a:r>
          </a:p>
          <a:p>
            <a:pPr marL="406405" indent="-406405">
              <a:buAutoNum type="arabicPeriod"/>
            </a:pPr>
            <a:r>
              <a:rPr lang="en-AU" sz="2489" dirty="0"/>
              <a:t>  Filtering and sorting</a:t>
            </a:r>
          </a:p>
          <a:p>
            <a:pPr marL="406405" indent="-406405">
              <a:buAutoNum type="arabicPeriod"/>
            </a:pPr>
            <a:r>
              <a:rPr lang="en-AU" sz="2489" dirty="0"/>
              <a:t>  </a:t>
            </a:r>
            <a:r>
              <a:rPr lang="en-US" sz="2489" dirty="0"/>
              <a:t>Pagination</a:t>
            </a:r>
          </a:p>
          <a:p>
            <a:pPr marL="406405" indent="-406405">
              <a:buAutoNum type="arabicPeriod"/>
            </a:pPr>
            <a:r>
              <a:rPr lang="en-US" sz="2489" dirty="0"/>
              <a:t>  Customer login</a:t>
            </a:r>
          </a:p>
          <a:p>
            <a:pPr marL="406405" indent="-406405">
              <a:buAutoNum type="arabicPeriod"/>
            </a:pPr>
            <a:r>
              <a:rPr lang="en-US" sz="2489" dirty="0"/>
              <a:t>  Language options</a:t>
            </a:r>
          </a:p>
          <a:p>
            <a:pPr marL="406405" indent="-406405">
              <a:buAutoNum type="arabicPeriod"/>
            </a:pPr>
            <a:r>
              <a:rPr lang="en-US" sz="2489" dirty="0"/>
              <a:t>  Shopping </a:t>
            </a:r>
            <a:r>
              <a:rPr lang="en-US" sz="2489" dirty="0" smtClean="0"/>
              <a:t>cart</a:t>
            </a:r>
          </a:p>
          <a:p>
            <a:pPr marL="406405" indent="-406405">
              <a:buFontTx/>
              <a:buAutoNum type="arabicPeriod"/>
            </a:pPr>
            <a:r>
              <a:rPr lang="en-US" sz="2489" dirty="0"/>
              <a:t> </a:t>
            </a:r>
            <a:r>
              <a:rPr lang="en-US" sz="2489" dirty="0" smtClean="0"/>
              <a:t> Search bar</a:t>
            </a:r>
            <a:endParaRPr lang="en-US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392858" y="228064"/>
            <a:ext cx="2885438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/>
              <a:t>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719" y="391472"/>
            <a:ext cx="6286690" cy="6221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 smtClean="0"/>
              <a:t> FAQ</a:t>
            </a:r>
          </a:p>
          <a:p>
            <a:pPr marL="457200" indent="-457200">
              <a:buAutoNum type="arabicPeriod" startAt="16"/>
            </a:pPr>
            <a:r>
              <a:rPr lang="en-US" sz="2489" dirty="0" smtClean="0"/>
              <a:t> Contact us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Social </a:t>
            </a:r>
            <a:r>
              <a:rPr lang="en-US" sz="2489" dirty="0"/>
              <a:t>Media </a:t>
            </a:r>
            <a:r>
              <a:rPr lang="en-US" sz="2489" dirty="0" smtClean="0"/>
              <a:t>Links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About page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Terms </a:t>
            </a:r>
            <a:r>
              <a:rPr lang="en-US" sz="2489" dirty="0"/>
              <a:t>&amp; Conditions, Privacy Policy, </a:t>
            </a:r>
            <a:r>
              <a:rPr lang="en-US" sz="2489" dirty="0" smtClean="0"/>
              <a:t>Sitemap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Live chat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Reviews</a:t>
            </a:r>
            <a:endParaRPr lang="en-US" sz="2489" dirty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Sidebar</a:t>
            </a:r>
            <a:endParaRPr lang="en-US" sz="2489" dirty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Voucher Export</a:t>
            </a:r>
          </a:p>
          <a:p>
            <a:pPr marL="457200" indent="-457200">
              <a:buAutoNum type="arabicPeriod" startAt="16"/>
            </a:pPr>
            <a:r>
              <a:rPr lang="en-US" sz="2489" dirty="0" smtClean="0"/>
              <a:t> Featured</a:t>
            </a:r>
            <a:r>
              <a:rPr lang="en-US" sz="2489" dirty="0" smtClean="0"/>
              <a:t>, Best </a:t>
            </a:r>
            <a:r>
              <a:rPr lang="en-US" sz="2489" dirty="0"/>
              <a:t>selling, and New arrivals</a:t>
            </a:r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Dashboard </a:t>
            </a:r>
            <a:r>
              <a:rPr lang="en-US" sz="2489" dirty="0"/>
              <a:t>| Reporting </a:t>
            </a:r>
            <a:r>
              <a:rPr lang="en-US" sz="2489" dirty="0" smtClean="0"/>
              <a:t>tools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Administrator management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Reservation Management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Customer Management</a:t>
            </a:r>
          </a:p>
          <a:p>
            <a:pPr marL="457200" indent="-457200">
              <a:buFontTx/>
              <a:buAutoNum type="arabicPeriod" startAt="16"/>
            </a:pPr>
            <a:r>
              <a:rPr lang="en-US" sz="2489" dirty="0" smtClean="0"/>
              <a:t> Hotel </a:t>
            </a:r>
            <a:r>
              <a:rPr lang="en-US" sz="2489" dirty="0" smtClean="0"/>
              <a:t>Management</a:t>
            </a:r>
            <a:endParaRPr lang="en-US" sz="2489" dirty="0"/>
          </a:p>
        </p:txBody>
      </p:sp>
      <p:sp>
        <p:nvSpPr>
          <p:cNvPr id="3" name="TextBox 2"/>
          <p:cNvSpPr txBox="1"/>
          <p:nvPr/>
        </p:nvSpPr>
        <p:spPr>
          <a:xfrm>
            <a:off x="392858" y="228064"/>
            <a:ext cx="2885438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099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4" y="-6820524"/>
            <a:ext cx="4172373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AU" sz="2844" i="1" dirty="0"/>
              <a:t>Technologies Used </a:t>
            </a:r>
            <a:endParaRPr lang="en-US" sz="2844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2853" y="-6205628"/>
            <a:ext cx="3716210" cy="20076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Programing language: </a:t>
            </a:r>
            <a:r>
              <a:rPr lang="en-US" sz="2489" dirty="0" err="1"/>
              <a:t>Js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Web server: Node </a:t>
            </a:r>
            <a:r>
              <a:rPr lang="en-US" sz="2489" dirty="0" err="1"/>
              <a:t>Js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Hosting: Firebase</a:t>
            </a:r>
          </a:p>
          <a:p>
            <a:pPr marL="406405" indent="-406405">
              <a:buAutoNum type="arabicPeriod"/>
            </a:pPr>
            <a:r>
              <a:rPr lang="en-US" sz="2489" dirty="0"/>
              <a:t>Data store: </a:t>
            </a:r>
            <a:r>
              <a:rPr lang="en-US" sz="2489" dirty="0" err="1"/>
              <a:t>Firestore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DNS: </a:t>
            </a:r>
            <a:r>
              <a:rPr lang="en-US" sz="2489" dirty="0" err="1"/>
              <a:t>Godaddy</a:t>
            </a:r>
            <a:endParaRPr lang="ar-LB" sz="2489" dirty="0"/>
          </a:p>
        </p:txBody>
      </p:sp>
      <p:sp>
        <p:nvSpPr>
          <p:cNvPr id="4" name="Rectangle 3"/>
          <p:cNvSpPr/>
          <p:nvPr/>
        </p:nvSpPr>
        <p:spPr>
          <a:xfrm>
            <a:off x="392853" y="1263406"/>
            <a:ext cx="6096000" cy="43059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 startAt="31"/>
            </a:pPr>
            <a:r>
              <a:rPr lang="en-US" sz="2489" dirty="0" smtClean="0"/>
              <a:t> Flight 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Package 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Tour 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Travel </a:t>
            </a:r>
            <a:r>
              <a:rPr lang="en-US" sz="2489" dirty="0"/>
              <a:t>Insurance </a:t>
            </a:r>
            <a:r>
              <a:rPr lang="en-US" sz="2489" dirty="0" smtClean="0"/>
              <a:t>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Car </a:t>
            </a:r>
            <a:r>
              <a:rPr lang="en-US" sz="2489" dirty="0"/>
              <a:t>Rental </a:t>
            </a:r>
            <a:r>
              <a:rPr lang="en-US" sz="2489" dirty="0" smtClean="0"/>
              <a:t>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Collection 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Content 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Payment 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SEO 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Gallery Management</a:t>
            </a:r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Review </a:t>
            </a:r>
            <a:r>
              <a:rPr lang="en-US" sz="2489" dirty="0"/>
              <a:t>Management</a:t>
            </a:r>
            <a:endParaRPr lang="ar-LB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392853" y="661201"/>
            <a:ext cx="2885438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 smtClean="0"/>
              <a:t>Features</a:t>
            </a:r>
            <a:endParaRPr lang="en-US" sz="2844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3" y="205925"/>
            <a:ext cx="4511040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44" i="1" dirty="0"/>
              <a:t>Pricing and </a:t>
            </a:r>
            <a:r>
              <a:rPr lang="en-US" sz="2844" i="1" dirty="0" smtClean="0"/>
              <a:t>Duration</a:t>
            </a:r>
            <a:endParaRPr lang="en-US" sz="2844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2854" y="820821"/>
            <a:ext cx="4398833" cy="58381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Home (Landing)</a:t>
            </a:r>
          </a:p>
          <a:p>
            <a:pPr marL="406405" indent="-406405">
              <a:buAutoNum type="arabicPeriod"/>
            </a:pPr>
            <a:r>
              <a:rPr lang="en-US" sz="2489" dirty="0"/>
              <a:t>Content management system</a:t>
            </a:r>
          </a:p>
          <a:p>
            <a:pPr marL="406405" indent="-406405">
              <a:buAutoNum type="arabicPeriod"/>
            </a:pPr>
            <a:r>
              <a:rPr lang="en-US" sz="2489" dirty="0"/>
              <a:t>Hotels</a:t>
            </a:r>
          </a:p>
          <a:p>
            <a:pPr marL="406405" indent="-406405">
              <a:buAutoNum type="arabicPeriod"/>
            </a:pPr>
            <a:r>
              <a:rPr lang="en-US" sz="2489" dirty="0"/>
              <a:t>Hotel description</a:t>
            </a:r>
          </a:p>
          <a:p>
            <a:pPr marL="406405" indent="-406405">
              <a:buAutoNum type="arabicPeriod"/>
            </a:pPr>
            <a:r>
              <a:rPr lang="en-US" sz="2489" dirty="0"/>
              <a:t>Hotel 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Flights</a:t>
            </a:r>
          </a:p>
          <a:p>
            <a:pPr marL="406405" indent="-406405">
              <a:buAutoNum type="arabicPeriod"/>
            </a:pPr>
            <a:r>
              <a:rPr lang="en-US" sz="2489" dirty="0"/>
              <a:t>Flight description</a:t>
            </a:r>
          </a:p>
          <a:p>
            <a:pPr marL="406405" indent="-406405">
              <a:buAutoNum type="arabicPeriod"/>
            </a:pPr>
            <a:r>
              <a:rPr lang="en-US" sz="2489" dirty="0"/>
              <a:t>Flight 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Packages</a:t>
            </a:r>
          </a:p>
          <a:p>
            <a:pPr marL="406405" indent="-406405">
              <a:buAutoNum type="arabicPeriod"/>
            </a:pPr>
            <a:r>
              <a:rPr lang="en-US" sz="2489" dirty="0"/>
              <a:t>  </a:t>
            </a:r>
            <a:r>
              <a:rPr lang="en-US" sz="2489" dirty="0" smtClean="0"/>
              <a:t>Package </a:t>
            </a:r>
            <a:r>
              <a:rPr lang="en-US" sz="2489" dirty="0"/>
              <a:t>description</a:t>
            </a:r>
          </a:p>
          <a:p>
            <a:pPr marL="406405" indent="-406405">
              <a:buAutoNum type="arabicPeriod"/>
            </a:pPr>
            <a:r>
              <a:rPr lang="en-US" sz="2489" dirty="0"/>
              <a:t>  </a:t>
            </a:r>
            <a:r>
              <a:rPr lang="en-US" sz="2489" dirty="0" smtClean="0"/>
              <a:t>Package </a:t>
            </a:r>
            <a:r>
              <a:rPr lang="en-US" sz="2489" dirty="0"/>
              <a:t>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  Travel Insurance</a:t>
            </a:r>
          </a:p>
          <a:p>
            <a:pPr marL="406405" indent="-406405">
              <a:buAutoNum type="arabicPeriod"/>
            </a:pPr>
            <a:r>
              <a:rPr lang="en-US" sz="2489" dirty="0"/>
              <a:t>  Travel Insurance 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  </a:t>
            </a:r>
            <a:r>
              <a:rPr lang="en-US" sz="2489" dirty="0" smtClean="0"/>
              <a:t>Airport Transfers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  </a:t>
            </a:r>
            <a:r>
              <a:rPr lang="en-US" sz="2489" dirty="0" smtClean="0"/>
              <a:t>Airport Transfer </a:t>
            </a:r>
            <a:r>
              <a:rPr lang="en-US" sz="2489" dirty="0" smtClean="0"/>
              <a:t>description</a:t>
            </a:r>
            <a:endParaRPr lang="en-US" sz="2489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1" y="807802"/>
            <a:ext cx="994183" cy="58381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1000$</a:t>
            </a:r>
          </a:p>
          <a:p>
            <a:r>
              <a:rPr lang="en-US" sz="2489" dirty="0" smtClean="0"/>
              <a:t>3500</a:t>
            </a:r>
            <a:r>
              <a:rPr lang="en-US" sz="2489" dirty="0"/>
              <a:t>$</a:t>
            </a:r>
          </a:p>
          <a:p>
            <a:r>
              <a:rPr lang="en-US" sz="2489" dirty="0"/>
              <a:t>9</a:t>
            </a:r>
            <a:r>
              <a:rPr lang="en-US" sz="2489" dirty="0" smtClean="0"/>
              <a:t>00</a:t>
            </a:r>
            <a:r>
              <a:rPr lang="en-US" sz="2489" dirty="0"/>
              <a:t>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9</a:t>
            </a:r>
            <a:r>
              <a:rPr lang="en-US" sz="2489" dirty="0" smtClean="0"/>
              <a:t>00</a:t>
            </a:r>
            <a:r>
              <a:rPr lang="en-US" sz="2489" dirty="0"/>
              <a:t>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8</a:t>
            </a:r>
            <a:r>
              <a:rPr lang="en-US" sz="2489" dirty="0" smtClean="0"/>
              <a:t>00</a:t>
            </a:r>
            <a:r>
              <a:rPr lang="en-US" sz="2489" dirty="0"/>
              <a:t>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7</a:t>
            </a:r>
            <a:r>
              <a:rPr lang="en-US" sz="2489" dirty="0" smtClean="0"/>
              <a:t>00</a:t>
            </a:r>
            <a:r>
              <a:rPr lang="en-US" sz="2489" dirty="0"/>
              <a:t>$</a:t>
            </a:r>
          </a:p>
          <a:p>
            <a:r>
              <a:rPr lang="en-US" sz="2489" dirty="0"/>
              <a:t>500</a:t>
            </a:r>
            <a:r>
              <a:rPr lang="en-US" sz="2489" dirty="0" smtClean="0"/>
              <a:t>$</a:t>
            </a:r>
            <a:endParaRPr lang="en-US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8450556" y="807274"/>
            <a:ext cx="1228863" cy="58381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8</a:t>
            </a:r>
            <a:r>
              <a:rPr lang="en-US" sz="2489" dirty="0" smtClean="0"/>
              <a:t> weeks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  <a:p>
            <a:r>
              <a:rPr lang="en-US" sz="2489" dirty="0" smtClean="0"/>
              <a:t>1 week</a:t>
            </a:r>
            <a:endParaRPr lang="en-US" sz="2489" dirty="0"/>
          </a:p>
        </p:txBody>
      </p:sp>
      <p:sp>
        <p:nvSpPr>
          <p:cNvPr id="12" name="TextBox 11"/>
          <p:cNvSpPr txBox="1"/>
          <p:nvPr/>
        </p:nvSpPr>
        <p:spPr>
          <a:xfrm>
            <a:off x="7387735" y="-51166"/>
            <a:ext cx="3269471" cy="858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 smtClean="0"/>
              <a:t>Development </a:t>
            </a:r>
          </a:p>
          <a:p>
            <a:pPr algn="ctr"/>
            <a:r>
              <a:rPr lang="en-US" sz="2489" i="1" dirty="0" smtClean="0"/>
              <a:t>Duration</a:t>
            </a:r>
            <a:endParaRPr lang="en-US" sz="2489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960009" y="273662"/>
            <a:ext cx="2190706" cy="4753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/>
              <a:t>Cost ($)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36853" y="6396335"/>
            <a:ext cx="14551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Js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88923" y="807274"/>
            <a:ext cx="35344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750</Words>
  <Application>Microsoft Office PowerPoint</Application>
  <PresentationFormat>Widescreen</PresentationFormat>
  <Paragraphs>254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2022-02-23T20:16:08Z</dcterms:created>
  <dcterms:modified xsi:type="dcterms:W3CDTF">2022-02-24T22:38:03Z</dcterms:modified>
</cp:coreProperties>
</file>