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5" r:id="rId9"/>
    <p:sldId id="264" r:id="rId10"/>
    <p:sldId id="266" r:id="rId1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426020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19917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84956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42195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34519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68430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99179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2330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0204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85601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47080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2B6B-2D26-4A92-AD62-98B47759929F}" type="datetimeFigureOut">
              <a:rPr lang="ar-LB" smtClean="0"/>
              <a:t>08/09/1443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AF08-0612-48BA-959A-A5E7174A5B29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93624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komikbenim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5986" y="1693984"/>
            <a:ext cx="8900160" cy="1624419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978" b="1" i="1" dirty="0" smtClean="0"/>
              <a:t>A Full Reservation </a:t>
            </a:r>
            <a:r>
              <a:rPr lang="en-US" sz="4978" b="1" i="1" dirty="0"/>
              <a:t>Website Development Program &amp; Quote</a:t>
            </a:r>
            <a:endParaRPr lang="ar-LB" sz="4978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041653" y="6396335"/>
            <a:ext cx="11503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000" y="464105"/>
            <a:ext cx="7658285" cy="20076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89" dirty="0" smtClean="0"/>
              <a:t>For further info don’t hesitate to contact us anytime.</a:t>
            </a:r>
          </a:p>
          <a:p>
            <a:endParaRPr lang="en-US" sz="2489" dirty="0" smtClean="0"/>
          </a:p>
          <a:p>
            <a:r>
              <a:rPr lang="en-US" sz="2489" dirty="0" smtClean="0">
                <a:solidFill>
                  <a:schemeClr val="bg1">
                    <a:lumMod val="50000"/>
                  </a:schemeClr>
                </a:solidFill>
              </a:rPr>
              <a:t>Contact </a:t>
            </a:r>
            <a:r>
              <a:rPr lang="en-US" sz="2489" dirty="0" smtClean="0">
                <a:solidFill>
                  <a:schemeClr val="bg1">
                    <a:lumMod val="50000"/>
                  </a:schemeClr>
                </a:solidFill>
              </a:rPr>
              <a:t>info (Site Development Department)</a:t>
            </a:r>
          </a:p>
          <a:p>
            <a:r>
              <a:rPr lang="en-US" sz="2489" dirty="0" smtClean="0">
                <a:solidFill>
                  <a:schemeClr val="bg1">
                    <a:lumMod val="50000"/>
                  </a:schemeClr>
                </a:solidFill>
              </a:rPr>
              <a:t>Email: </a:t>
            </a:r>
            <a:r>
              <a:rPr lang="en-US" sz="2489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komikbenim@gmail.com</a:t>
            </a:r>
            <a:endParaRPr lang="en-US" sz="2489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89" dirty="0" smtClean="0">
                <a:solidFill>
                  <a:schemeClr val="bg1">
                    <a:lumMod val="50000"/>
                  </a:schemeClr>
                </a:solidFill>
              </a:rPr>
              <a:t>Phone#: 81-026725</a:t>
            </a:r>
            <a:endParaRPr lang="en-US" sz="248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1653" y="6396335"/>
            <a:ext cx="11503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5" y="602980"/>
            <a:ext cx="1462071" cy="530017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2844" i="1" dirty="0"/>
              <a:t>Why us?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854" y="1205830"/>
            <a:ext cx="6789231" cy="31567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Fast </a:t>
            </a:r>
            <a:r>
              <a:rPr lang="en-US" sz="2489" dirty="0" smtClean="0"/>
              <a:t>Development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Quick 12 hours 6 days a week customer support</a:t>
            </a:r>
          </a:p>
          <a:p>
            <a:pPr marL="406405" indent="-406405">
              <a:buAutoNum type="arabicPeriod"/>
            </a:pPr>
            <a:r>
              <a:rPr lang="en-US" sz="2489" dirty="0"/>
              <a:t>Reliable on adding </a:t>
            </a:r>
            <a:r>
              <a:rPr lang="en-US" sz="2489" dirty="0" smtClean="0"/>
              <a:t>every </a:t>
            </a:r>
            <a:r>
              <a:rPr lang="en-US" sz="2489" dirty="0"/>
              <a:t>desired feature </a:t>
            </a:r>
          </a:p>
          <a:p>
            <a:pPr marL="406405" indent="-406405">
              <a:buAutoNum type="arabicPeriod"/>
            </a:pPr>
            <a:r>
              <a:rPr lang="en-US" sz="2489" dirty="0"/>
              <a:t>Deliver whole code to </a:t>
            </a:r>
            <a:r>
              <a:rPr lang="en-US" sz="2489" dirty="0" smtClean="0"/>
              <a:t>customer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Low costs</a:t>
            </a:r>
          </a:p>
          <a:p>
            <a:pPr marL="406405" indent="-406405">
              <a:buAutoNum type="arabicPeriod"/>
            </a:pPr>
            <a:r>
              <a:rPr lang="en-US" sz="2489" dirty="0"/>
              <a:t>Live development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Debugging </a:t>
            </a:r>
            <a:r>
              <a:rPr lang="en-US" sz="2489" dirty="0"/>
              <a:t>and </a:t>
            </a:r>
            <a:r>
              <a:rPr lang="en-US" sz="2489" dirty="0" smtClean="0"/>
              <a:t>fixing </a:t>
            </a:r>
            <a:r>
              <a:rPr lang="en-US" sz="2489" dirty="0"/>
              <a:t>issues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I</a:t>
            </a:r>
            <a:r>
              <a:rPr lang="en-US" sz="2489" dirty="0" smtClean="0"/>
              <a:t>ntegration 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41653" y="6396335"/>
            <a:ext cx="11503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0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854" y="893754"/>
            <a:ext cx="9190593" cy="583813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Home (Landing)</a:t>
            </a:r>
          </a:p>
          <a:p>
            <a:pPr marL="406405" indent="-406405">
              <a:buAutoNum type="arabicPeriod"/>
            </a:pPr>
            <a:r>
              <a:rPr lang="en-US" sz="2489" dirty="0"/>
              <a:t>Content management </a:t>
            </a:r>
            <a:r>
              <a:rPr lang="en-US" sz="2489" dirty="0" smtClean="0"/>
              <a:t>system (including managers and dashboard)</a:t>
            </a:r>
            <a:endParaRPr lang="en-US" sz="2489" dirty="0" smtClean="0"/>
          </a:p>
          <a:p>
            <a:pPr marL="406405" indent="-406405">
              <a:buAutoNum type="arabicPeriod"/>
            </a:pPr>
            <a:r>
              <a:rPr lang="en-US" sz="2489" dirty="0" smtClean="0"/>
              <a:t>Flights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Flight description</a:t>
            </a:r>
          </a:p>
          <a:p>
            <a:pPr marL="406405" indent="-406405">
              <a:buAutoNum type="arabicPeriod"/>
            </a:pPr>
            <a:r>
              <a:rPr lang="en-US" sz="2489" dirty="0"/>
              <a:t>Flight reservation</a:t>
            </a:r>
          </a:p>
          <a:p>
            <a:pPr marL="406405" indent="-406405">
              <a:buAutoNum type="arabicPeriod"/>
            </a:pPr>
            <a:r>
              <a:rPr lang="en-US" sz="2489" dirty="0"/>
              <a:t>Packages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Package </a:t>
            </a:r>
            <a:r>
              <a:rPr lang="en-US" sz="2489" dirty="0"/>
              <a:t>description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Package reservation</a:t>
            </a:r>
          </a:p>
          <a:p>
            <a:pPr marL="457200" indent="-457200">
              <a:buAutoNum type="arabicPeriod" startAt="9"/>
            </a:pPr>
            <a:r>
              <a:rPr lang="en-US" sz="2489" dirty="0" smtClean="0"/>
              <a:t>Sign </a:t>
            </a:r>
            <a:r>
              <a:rPr lang="en-US" sz="2489" dirty="0"/>
              <a:t>in / </a:t>
            </a:r>
            <a:r>
              <a:rPr lang="en-US" sz="2489" dirty="0" smtClean="0"/>
              <a:t>Signup</a:t>
            </a:r>
          </a:p>
          <a:p>
            <a:pPr marL="457200" indent="-457200">
              <a:buAutoNum type="arabicPeriod" startAt="9"/>
            </a:pPr>
            <a:r>
              <a:rPr lang="en-US" sz="2489" dirty="0" smtClean="0"/>
              <a:t> Profile</a:t>
            </a:r>
          </a:p>
          <a:p>
            <a:pPr marL="457200" indent="-457200">
              <a:buAutoNum type="arabicPeriod" startAt="9"/>
            </a:pPr>
            <a:r>
              <a:rPr lang="en-US" sz="2489" dirty="0" smtClean="0"/>
              <a:t> </a:t>
            </a:r>
            <a:r>
              <a:rPr lang="en-US" sz="2489" dirty="0" smtClean="0"/>
              <a:t>Cart</a:t>
            </a:r>
          </a:p>
          <a:p>
            <a:pPr marL="457200" indent="-457200">
              <a:buAutoNum type="arabicPeriod" startAt="9"/>
            </a:pPr>
            <a:r>
              <a:rPr lang="en-US" sz="2489" dirty="0" smtClean="0"/>
              <a:t> Voucher</a:t>
            </a:r>
          </a:p>
          <a:p>
            <a:pPr marL="457200" indent="-457200">
              <a:buAutoNum type="arabicPeriod" startAt="9"/>
            </a:pPr>
            <a:r>
              <a:rPr lang="en-US" sz="2489" dirty="0" smtClean="0"/>
              <a:t> </a:t>
            </a:r>
            <a:r>
              <a:rPr lang="en-US" sz="2489" dirty="0" smtClean="0"/>
              <a:t>Privacy </a:t>
            </a:r>
            <a:r>
              <a:rPr lang="en-US" sz="2489" dirty="0"/>
              <a:t>policy, terms and </a:t>
            </a:r>
            <a:r>
              <a:rPr lang="en-US" sz="2489" dirty="0" smtClean="0"/>
              <a:t>conditions</a:t>
            </a:r>
          </a:p>
          <a:p>
            <a:pPr marL="457200" indent="-457200">
              <a:buAutoNum type="arabicPeriod" startAt="9"/>
            </a:pPr>
            <a:r>
              <a:rPr lang="en-US" sz="2489" dirty="0" smtClean="0"/>
              <a:t> About us</a:t>
            </a:r>
          </a:p>
          <a:p>
            <a:pPr marL="457200" indent="-457200">
              <a:buAutoNum type="arabicPeriod" startAt="9"/>
            </a:pPr>
            <a:r>
              <a:rPr lang="en-US" sz="2489" dirty="0" smtClean="0"/>
              <a:t> Become a partner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41653" y="6396335"/>
            <a:ext cx="11503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858" y="251169"/>
            <a:ext cx="2415656" cy="530017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2844" i="1" dirty="0" smtClean="0"/>
              <a:t>Website Pages:</a:t>
            </a:r>
            <a:endParaRPr lang="en-US" sz="2844" i="1" dirty="0"/>
          </a:p>
        </p:txBody>
      </p:sp>
    </p:spTree>
    <p:extLst>
      <p:ext uri="{BB962C8B-B14F-4D97-AF65-F5344CB8AC3E}">
        <p14:creationId xmlns:p14="http://schemas.microsoft.com/office/powerpoint/2010/main" val="32150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8" y="251169"/>
            <a:ext cx="3552125" cy="530017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2844" i="1" dirty="0" smtClean="0"/>
              <a:t>Website Specifications:</a:t>
            </a:r>
            <a:endParaRPr lang="en-US" sz="2844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2858" y="853378"/>
            <a:ext cx="6951070" cy="545508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Responsive design (user friendly)</a:t>
            </a:r>
          </a:p>
          <a:p>
            <a:pPr marL="406405" indent="-406405">
              <a:buAutoNum type="arabicPeriod"/>
            </a:pPr>
            <a:r>
              <a:rPr lang="en-US" sz="2489" dirty="0"/>
              <a:t>Full access &amp; control to website content &amp; design</a:t>
            </a:r>
          </a:p>
          <a:p>
            <a:pPr marL="406405" indent="-406405">
              <a:buAutoNum type="arabicPeriod"/>
            </a:pPr>
            <a:r>
              <a:rPr lang="en-US" sz="2489" dirty="0"/>
              <a:t>Watch daily development and improvements</a:t>
            </a:r>
          </a:p>
          <a:p>
            <a:pPr marL="406405" indent="-406405">
              <a:buAutoNum type="arabicPeriod"/>
            </a:pPr>
            <a:r>
              <a:rPr lang="en-US" sz="2489" dirty="0"/>
              <a:t>Easy future development </a:t>
            </a:r>
            <a:r>
              <a:rPr lang="en-US" sz="2489" dirty="0" smtClean="0"/>
              <a:t>ability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 smtClean="0"/>
              <a:t>Multi level </a:t>
            </a:r>
            <a:r>
              <a:rPr lang="en-US" sz="2489" dirty="0"/>
              <a:t>security (Hybrid side rendering)</a:t>
            </a:r>
          </a:p>
          <a:p>
            <a:pPr marL="406405" indent="-406405">
              <a:buAutoNum type="arabicPeriod"/>
            </a:pPr>
            <a:r>
              <a:rPr lang="en-US" sz="2489" dirty="0"/>
              <a:t>Fast l</a:t>
            </a:r>
            <a:r>
              <a:rPr lang="en-US" sz="2489" dirty="0" smtClean="0"/>
              <a:t>oad, </a:t>
            </a:r>
            <a:r>
              <a:rPr lang="en-US" sz="2489" dirty="0"/>
              <a:t>High speed, </a:t>
            </a:r>
            <a:r>
              <a:rPr lang="en-US" sz="2489" dirty="0" smtClean="0"/>
              <a:t>and stable environment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Access to the whole website code</a:t>
            </a:r>
          </a:p>
          <a:p>
            <a:pPr marL="406405" indent="-406405">
              <a:buAutoNum type="arabicPeriod"/>
            </a:pPr>
            <a:r>
              <a:rPr lang="en-US" sz="2489" dirty="0"/>
              <a:t>Available in English and Arabic language</a:t>
            </a:r>
          </a:p>
          <a:p>
            <a:pPr marL="406405" indent="-406405">
              <a:buAutoNum type="arabicPeriod"/>
            </a:pPr>
            <a:r>
              <a:rPr lang="en-AU" sz="2489" dirty="0"/>
              <a:t>International Flight Ticketing integration ability</a:t>
            </a:r>
          </a:p>
          <a:p>
            <a:pPr marL="406405" indent="-406405">
              <a:buAutoNum type="arabicPeriod"/>
            </a:pPr>
            <a:r>
              <a:rPr lang="en-AU" sz="2489" dirty="0"/>
              <a:t>  Wallet for B2B customers</a:t>
            </a:r>
          </a:p>
          <a:p>
            <a:pPr marL="406405" indent="-406405">
              <a:buAutoNum type="arabicPeriod"/>
            </a:pPr>
            <a:r>
              <a:rPr lang="en-AU" sz="2489" dirty="0"/>
              <a:t>  </a:t>
            </a:r>
            <a:r>
              <a:rPr lang="en-US" sz="2489" dirty="0" smtClean="0"/>
              <a:t>Authentication </a:t>
            </a:r>
            <a:r>
              <a:rPr lang="en-US" sz="2489" dirty="0"/>
              <a:t>and Authorization </a:t>
            </a:r>
            <a:r>
              <a:rPr lang="en-US" sz="2489" dirty="0" smtClean="0"/>
              <a:t>Capabilities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  Visible on Search engines</a:t>
            </a:r>
          </a:p>
          <a:p>
            <a:pPr marL="406405" indent="-406405">
              <a:buAutoNum type="arabicPeriod"/>
            </a:pPr>
            <a:r>
              <a:rPr lang="en-US" sz="2489" dirty="0"/>
              <a:t>  Permissions &amp; restrictions </a:t>
            </a:r>
            <a:r>
              <a:rPr lang="en-US" sz="2489" dirty="0" smtClean="0"/>
              <a:t>Schemes</a:t>
            </a:r>
            <a:endParaRPr lang="en-US" sz="2489" dirty="0" smtClean="0"/>
          </a:p>
          <a:p>
            <a:pPr marL="406405" indent="-406405">
              <a:buAutoNum type="arabicPeriod"/>
            </a:pPr>
            <a:r>
              <a:rPr lang="en-US" sz="2489" dirty="0" smtClean="0"/>
              <a:t>  </a:t>
            </a:r>
            <a:r>
              <a:rPr lang="en-US" sz="2489" dirty="0"/>
              <a:t>Cancelable and changeable reservations</a:t>
            </a:r>
            <a:endParaRPr lang="ar-LB" sz="2489" dirty="0"/>
          </a:p>
        </p:txBody>
      </p:sp>
      <p:sp>
        <p:nvSpPr>
          <p:cNvPr id="5" name="TextBox 4"/>
          <p:cNvSpPr txBox="1"/>
          <p:nvPr/>
        </p:nvSpPr>
        <p:spPr>
          <a:xfrm>
            <a:off x="11041653" y="6396335"/>
            <a:ext cx="11503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858" y="866054"/>
            <a:ext cx="3191708" cy="545508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Customizable menu</a:t>
            </a:r>
          </a:p>
          <a:p>
            <a:pPr marL="406405" indent="-406405">
              <a:buAutoNum type="arabicPeriod"/>
            </a:pPr>
            <a:r>
              <a:rPr lang="en-US" sz="2489" dirty="0"/>
              <a:t>Hero Banner</a:t>
            </a:r>
          </a:p>
          <a:p>
            <a:pPr marL="406405" indent="-406405">
              <a:buAutoNum type="arabicPeriod"/>
            </a:pPr>
            <a:r>
              <a:rPr lang="en-US" sz="2489" dirty="0"/>
              <a:t>Carousels</a:t>
            </a:r>
          </a:p>
          <a:p>
            <a:pPr marL="406405" indent="-406405">
              <a:buAutoNum type="arabicPeriod"/>
            </a:pPr>
            <a:r>
              <a:rPr lang="en-US" sz="2489" dirty="0"/>
              <a:t>Wish </a:t>
            </a:r>
            <a:r>
              <a:rPr lang="en-US" sz="2489" dirty="0" smtClean="0"/>
              <a:t>list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One step checkout</a:t>
            </a:r>
          </a:p>
          <a:p>
            <a:pPr marL="406405" indent="-406405">
              <a:buAutoNum type="arabicPeriod"/>
            </a:pPr>
            <a:r>
              <a:rPr lang="en-US" sz="2489" dirty="0"/>
              <a:t>Wallet</a:t>
            </a:r>
          </a:p>
          <a:p>
            <a:pPr marL="406405" indent="-406405">
              <a:buAutoNum type="arabicPeriod"/>
            </a:pPr>
            <a:r>
              <a:rPr lang="en-US" sz="2489" dirty="0"/>
              <a:t>Search box</a:t>
            </a:r>
          </a:p>
          <a:p>
            <a:pPr marL="406405" indent="-406405">
              <a:buAutoNum type="arabicPeriod"/>
            </a:pPr>
            <a:r>
              <a:rPr lang="en-AU" sz="2489" dirty="0"/>
              <a:t>Mega </a:t>
            </a:r>
            <a:r>
              <a:rPr lang="en-AU" sz="2489" dirty="0" smtClean="0"/>
              <a:t>menu</a:t>
            </a:r>
            <a:endParaRPr lang="en-AU" sz="2489" dirty="0"/>
          </a:p>
          <a:p>
            <a:pPr marL="406405" indent="-406405">
              <a:buAutoNum type="arabicPeriod"/>
            </a:pPr>
            <a:r>
              <a:rPr lang="en-AU" sz="2489" dirty="0" smtClean="0"/>
              <a:t>Filtering </a:t>
            </a:r>
            <a:r>
              <a:rPr lang="en-AU" sz="2489" dirty="0"/>
              <a:t>and sorting</a:t>
            </a:r>
          </a:p>
          <a:p>
            <a:pPr marL="406405" indent="-406405">
              <a:buAutoNum type="arabicPeriod"/>
            </a:pPr>
            <a:r>
              <a:rPr lang="en-AU" sz="2489" dirty="0"/>
              <a:t>  </a:t>
            </a:r>
            <a:r>
              <a:rPr lang="en-US" sz="2489" dirty="0"/>
              <a:t>Pagination</a:t>
            </a:r>
          </a:p>
          <a:p>
            <a:pPr marL="406405" indent="-406405">
              <a:buAutoNum type="arabicPeriod"/>
            </a:pPr>
            <a:r>
              <a:rPr lang="en-US" sz="2489" dirty="0"/>
              <a:t>  Customer login</a:t>
            </a:r>
          </a:p>
          <a:p>
            <a:pPr marL="406405" indent="-406405">
              <a:buAutoNum type="arabicPeriod"/>
            </a:pPr>
            <a:r>
              <a:rPr lang="en-US" sz="2489" dirty="0"/>
              <a:t>  Language options</a:t>
            </a:r>
          </a:p>
          <a:p>
            <a:pPr marL="406405" indent="-406405">
              <a:buAutoNum type="arabicPeriod"/>
            </a:pPr>
            <a:r>
              <a:rPr lang="en-US" sz="2489" dirty="0"/>
              <a:t>  Shopping </a:t>
            </a:r>
            <a:r>
              <a:rPr lang="en-US" sz="2489" dirty="0" smtClean="0"/>
              <a:t>cart</a:t>
            </a:r>
          </a:p>
          <a:p>
            <a:pPr marL="406405" indent="-406405">
              <a:buFontTx/>
              <a:buAutoNum type="arabicPeriod"/>
            </a:pPr>
            <a:r>
              <a:rPr lang="en-US" sz="2489" dirty="0"/>
              <a:t> </a:t>
            </a:r>
            <a:r>
              <a:rPr lang="en-US" sz="2489" dirty="0" smtClean="0"/>
              <a:t> Search bar</a:t>
            </a:r>
            <a:endParaRPr lang="en-US" sz="2489" dirty="0"/>
          </a:p>
        </p:txBody>
      </p:sp>
      <p:sp>
        <p:nvSpPr>
          <p:cNvPr id="4" name="Rectangle 3"/>
          <p:cNvSpPr/>
          <p:nvPr/>
        </p:nvSpPr>
        <p:spPr>
          <a:xfrm>
            <a:off x="4613921" y="493073"/>
            <a:ext cx="6900746" cy="5838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89" dirty="0" smtClean="0"/>
          </a:p>
          <a:p>
            <a:pPr marL="457200" indent="-457200">
              <a:buAutoNum type="arabicPeriod" startAt="16"/>
            </a:pPr>
            <a:r>
              <a:rPr lang="en-US" sz="2489" dirty="0" smtClean="0"/>
              <a:t> FAQ</a:t>
            </a:r>
          </a:p>
          <a:p>
            <a:pPr marL="457200" indent="-457200">
              <a:buAutoNum type="arabicPeriod" startAt="16"/>
            </a:pPr>
            <a:r>
              <a:rPr lang="en-US" sz="2489" dirty="0" smtClean="0"/>
              <a:t> Contact us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Social </a:t>
            </a:r>
            <a:r>
              <a:rPr lang="en-US" sz="2489" dirty="0"/>
              <a:t>Media </a:t>
            </a:r>
            <a:r>
              <a:rPr lang="en-US" sz="2489" dirty="0" smtClean="0"/>
              <a:t>Links</a:t>
            </a:r>
          </a:p>
          <a:p>
            <a:pPr marL="457200" indent="-457200">
              <a:buAutoNum type="arabicPeriod" startAt="16"/>
            </a:pPr>
            <a:r>
              <a:rPr lang="en-US" sz="2489" dirty="0" smtClean="0"/>
              <a:t> Terms </a:t>
            </a:r>
            <a:r>
              <a:rPr lang="en-US" sz="2489" dirty="0"/>
              <a:t>&amp; Conditions, Privacy Policy, </a:t>
            </a:r>
            <a:r>
              <a:rPr lang="en-US" sz="2489" dirty="0" smtClean="0"/>
              <a:t>Sitemap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Live </a:t>
            </a:r>
            <a:r>
              <a:rPr lang="en-US" sz="2489" dirty="0" smtClean="0"/>
              <a:t>chat Box</a:t>
            </a:r>
            <a:endParaRPr lang="en-US" sz="2489" dirty="0" smtClean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Reviews</a:t>
            </a:r>
            <a:endParaRPr lang="en-US" sz="2489" dirty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Sidebar</a:t>
            </a:r>
            <a:endParaRPr lang="en-US" sz="2489" dirty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Voucher Export</a:t>
            </a:r>
          </a:p>
          <a:p>
            <a:pPr marL="457200" indent="-457200">
              <a:buAutoNum type="arabicPeriod" startAt="16"/>
            </a:pPr>
            <a:r>
              <a:rPr lang="en-US" sz="2489" dirty="0" smtClean="0"/>
              <a:t> Featured, Best </a:t>
            </a:r>
            <a:r>
              <a:rPr lang="en-US" sz="2489" dirty="0"/>
              <a:t>selling, and New </a:t>
            </a:r>
            <a:r>
              <a:rPr lang="en-US" sz="2489" dirty="0" smtClean="0"/>
              <a:t>arrivals Carousels</a:t>
            </a:r>
            <a:endParaRPr lang="en-US" sz="2489" dirty="0" smtClean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Dashboard </a:t>
            </a:r>
            <a:r>
              <a:rPr lang="en-US" sz="2489" dirty="0"/>
              <a:t>&amp;</a:t>
            </a:r>
            <a:r>
              <a:rPr lang="en-US" sz="2489" dirty="0" smtClean="0"/>
              <a:t> </a:t>
            </a:r>
            <a:r>
              <a:rPr lang="en-US" sz="2489" dirty="0"/>
              <a:t>Reporting </a:t>
            </a:r>
            <a:r>
              <a:rPr lang="en-US" sz="2489" dirty="0" smtClean="0"/>
              <a:t>tools</a:t>
            </a:r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Administrator </a:t>
            </a:r>
            <a:r>
              <a:rPr lang="en-US" sz="2489" dirty="0" smtClean="0"/>
              <a:t>Manager</a:t>
            </a:r>
            <a:endParaRPr lang="en-US" sz="2489" dirty="0" smtClean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Reservation </a:t>
            </a:r>
            <a:r>
              <a:rPr lang="en-US" sz="2489" dirty="0" smtClean="0"/>
              <a:t>Manager</a:t>
            </a:r>
            <a:endParaRPr lang="en-US" sz="2489" dirty="0" smtClean="0"/>
          </a:p>
          <a:p>
            <a:pPr marL="457200" indent="-457200">
              <a:buAutoNum type="arabicPeriod" startAt="16"/>
            </a:pPr>
            <a:r>
              <a:rPr lang="en-US" sz="2489" dirty="0"/>
              <a:t> </a:t>
            </a:r>
            <a:r>
              <a:rPr lang="en-US" sz="2489" dirty="0" smtClean="0"/>
              <a:t>Customer </a:t>
            </a:r>
            <a:r>
              <a:rPr lang="en-US" sz="2489" dirty="0" smtClean="0"/>
              <a:t>Manager</a:t>
            </a:r>
            <a:endParaRPr lang="en-US" sz="2489" dirty="0"/>
          </a:p>
        </p:txBody>
      </p:sp>
      <p:sp>
        <p:nvSpPr>
          <p:cNvPr id="5" name="TextBox 4"/>
          <p:cNvSpPr txBox="1"/>
          <p:nvPr/>
        </p:nvSpPr>
        <p:spPr>
          <a:xfrm>
            <a:off x="392858" y="228064"/>
            <a:ext cx="2885438" cy="530017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2844" i="1" dirty="0" smtClean="0"/>
              <a:t>Website Features:</a:t>
            </a:r>
            <a:endParaRPr lang="en-US" sz="2844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1041653" y="6396335"/>
            <a:ext cx="11503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4" y="-6820524"/>
            <a:ext cx="4172373" cy="5300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AU" sz="2844" i="1" dirty="0"/>
              <a:t>Technologies Used </a:t>
            </a:r>
            <a:endParaRPr lang="en-US" sz="2844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2853" y="-6205628"/>
            <a:ext cx="3716210" cy="20076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Programing language: </a:t>
            </a:r>
            <a:r>
              <a:rPr lang="en-US" sz="2489" dirty="0" err="1"/>
              <a:t>Js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Web server: Node </a:t>
            </a:r>
            <a:r>
              <a:rPr lang="en-US" sz="2489" dirty="0" err="1"/>
              <a:t>Js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Hosting: Firebase</a:t>
            </a:r>
          </a:p>
          <a:p>
            <a:pPr marL="406405" indent="-406405">
              <a:buAutoNum type="arabicPeriod"/>
            </a:pPr>
            <a:r>
              <a:rPr lang="en-US" sz="2489" dirty="0"/>
              <a:t>Data store: </a:t>
            </a:r>
            <a:r>
              <a:rPr lang="en-US" sz="2489" dirty="0" err="1"/>
              <a:t>Firestore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DNS: </a:t>
            </a:r>
            <a:r>
              <a:rPr lang="en-US" sz="2489" dirty="0" err="1"/>
              <a:t>Godaddy</a:t>
            </a:r>
            <a:endParaRPr lang="ar-LB" sz="2489" dirty="0"/>
          </a:p>
        </p:txBody>
      </p:sp>
      <p:sp>
        <p:nvSpPr>
          <p:cNvPr id="4" name="Rectangle 3"/>
          <p:cNvSpPr/>
          <p:nvPr/>
        </p:nvSpPr>
        <p:spPr>
          <a:xfrm>
            <a:off x="392853" y="1263406"/>
            <a:ext cx="6096000" cy="23906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 startAt="29"/>
            </a:pPr>
            <a:r>
              <a:rPr lang="en-US" sz="2489" dirty="0" smtClean="0"/>
              <a:t> Flight </a:t>
            </a:r>
            <a:r>
              <a:rPr lang="en-US" sz="2489" dirty="0" smtClean="0"/>
              <a:t>Manager</a:t>
            </a:r>
            <a:endParaRPr lang="en-US" sz="2489" dirty="0" smtClean="0"/>
          </a:p>
          <a:p>
            <a:pPr marL="457200" indent="-457200">
              <a:buAutoNum type="arabicPeriod" startAt="29"/>
            </a:pPr>
            <a:r>
              <a:rPr lang="en-US" sz="2489" dirty="0" smtClean="0"/>
              <a:t> Package </a:t>
            </a:r>
            <a:r>
              <a:rPr lang="en-US" sz="2489" dirty="0" smtClean="0"/>
              <a:t>Manager</a:t>
            </a:r>
            <a:endParaRPr lang="en-US" sz="2489" dirty="0" smtClean="0"/>
          </a:p>
          <a:p>
            <a:pPr marL="457200" indent="-457200">
              <a:buAutoNum type="arabicPeriod" startAt="31"/>
            </a:pPr>
            <a:r>
              <a:rPr lang="en-US" sz="2489" dirty="0" smtClean="0"/>
              <a:t> Content </a:t>
            </a:r>
            <a:r>
              <a:rPr lang="en-US" sz="2489" dirty="0" smtClean="0"/>
              <a:t>Manager</a:t>
            </a:r>
            <a:endParaRPr lang="en-US" sz="2489" dirty="0" smtClean="0"/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Wallet Manager</a:t>
            </a:r>
            <a:endParaRPr lang="en-US" sz="2489" dirty="0" smtClean="0"/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Page </a:t>
            </a:r>
            <a:r>
              <a:rPr lang="en-US" sz="2489" dirty="0" smtClean="0"/>
              <a:t>Manager</a:t>
            </a:r>
            <a:endParaRPr lang="en-US" sz="2489" dirty="0" smtClean="0"/>
          </a:p>
          <a:p>
            <a:pPr marL="457200" indent="-457200">
              <a:buAutoNum type="arabicPeriod" startAt="31"/>
            </a:pPr>
            <a:r>
              <a:rPr lang="en-US" sz="2489" dirty="0"/>
              <a:t> </a:t>
            </a:r>
            <a:r>
              <a:rPr lang="en-US" sz="2489" dirty="0" smtClean="0"/>
              <a:t>Gallery </a:t>
            </a:r>
            <a:r>
              <a:rPr lang="en-US" sz="2489" dirty="0" smtClean="0"/>
              <a:t>Manager</a:t>
            </a:r>
            <a:endParaRPr lang="ar-LB" sz="2489" dirty="0"/>
          </a:p>
        </p:txBody>
      </p:sp>
      <p:sp>
        <p:nvSpPr>
          <p:cNvPr id="5" name="TextBox 4"/>
          <p:cNvSpPr txBox="1"/>
          <p:nvPr/>
        </p:nvSpPr>
        <p:spPr>
          <a:xfrm>
            <a:off x="392853" y="559600"/>
            <a:ext cx="2885438" cy="530017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2844" i="1" dirty="0" smtClean="0"/>
              <a:t>Website Features:</a:t>
            </a:r>
            <a:endParaRPr lang="en-US" sz="2844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1041653" y="6396335"/>
            <a:ext cx="11503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3" y="205925"/>
            <a:ext cx="3434564" cy="530017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2844" i="1" dirty="0"/>
              <a:t>Pricing and </a:t>
            </a:r>
            <a:r>
              <a:rPr lang="en-US" sz="2844" i="1" dirty="0" smtClean="0"/>
              <a:t>Durations:</a:t>
            </a:r>
            <a:endParaRPr lang="en-US" sz="2844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2854" y="820821"/>
            <a:ext cx="5364161" cy="583813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06405" indent="-406405">
              <a:buAutoNum type="arabicPeriod"/>
            </a:pPr>
            <a:r>
              <a:rPr lang="en-US" sz="2489" dirty="0"/>
              <a:t>Home (Landing)</a:t>
            </a:r>
          </a:p>
          <a:p>
            <a:pPr marL="406405" indent="-406405">
              <a:buAutoNum type="arabicPeriod"/>
            </a:pPr>
            <a:r>
              <a:rPr lang="en-US" sz="2489" dirty="0"/>
              <a:t>Content management </a:t>
            </a:r>
            <a:r>
              <a:rPr lang="en-US" sz="2489" dirty="0" smtClean="0"/>
              <a:t>system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Flights</a:t>
            </a:r>
            <a:endParaRPr lang="en-US" sz="2489" dirty="0"/>
          </a:p>
          <a:p>
            <a:pPr marL="406405" indent="-406405">
              <a:buAutoNum type="arabicPeriod"/>
            </a:pPr>
            <a:r>
              <a:rPr lang="en-US" sz="2489" dirty="0"/>
              <a:t>Flight description</a:t>
            </a:r>
          </a:p>
          <a:p>
            <a:pPr marL="406405" indent="-406405">
              <a:buAutoNum type="arabicPeriod"/>
            </a:pPr>
            <a:r>
              <a:rPr lang="en-US" sz="2489" dirty="0"/>
              <a:t>Flight reservation</a:t>
            </a:r>
          </a:p>
          <a:p>
            <a:pPr marL="406405" indent="-406405">
              <a:buAutoNum type="arabicPeriod"/>
            </a:pPr>
            <a:r>
              <a:rPr lang="en-US" sz="2489" dirty="0"/>
              <a:t>Packages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Package description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Package reservation</a:t>
            </a:r>
          </a:p>
          <a:p>
            <a:pPr marL="406405" indent="-406405">
              <a:buAutoNum type="arabicPeriod"/>
            </a:pPr>
            <a:r>
              <a:rPr lang="en-US" sz="2489" dirty="0" smtClean="0"/>
              <a:t>Signin </a:t>
            </a:r>
            <a:r>
              <a:rPr lang="en-US" sz="2489" dirty="0"/>
              <a:t>/ </a:t>
            </a:r>
            <a:r>
              <a:rPr lang="en-US" sz="2489" dirty="0" smtClean="0"/>
              <a:t>Signup</a:t>
            </a:r>
          </a:p>
          <a:p>
            <a:pPr marL="406405" indent="-406405">
              <a:buAutoNum type="arabicPeriod"/>
            </a:pPr>
            <a:r>
              <a:rPr lang="en-US" sz="2489" dirty="0"/>
              <a:t> </a:t>
            </a:r>
            <a:r>
              <a:rPr lang="en-US" sz="2489" dirty="0" smtClean="0"/>
              <a:t> Profile</a:t>
            </a:r>
          </a:p>
          <a:p>
            <a:pPr marL="406405" indent="-406405">
              <a:buAutoNum type="arabicPeriod"/>
            </a:pPr>
            <a:r>
              <a:rPr lang="en-US" sz="2489" dirty="0"/>
              <a:t> </a:t>
            </a:r>
            <a:r>
              <a:rPr lang="en-US" sz="2489" dirty="0" smtClean="0"/>
              <a:t> Cart</a:t>
            </a:r>
          </a:p>
          <a:p>
            <a:pPr marL="406405" indent="-406405">
              <a:buAutoNum type="arabicPeriod"/>
            </a:pPr>
            <a:r>
              <a:rPr lang="en-US" sz="2489" dirty="0"/>
              <a:t> </a:t>
            </a:r>
            <a:r>
              <a:rPr lang="en-US" sz="2489" dirty="0" smtClean="0"/>
              <a:t> Voucher</a:t>
            </a:r>
          </a:p>
          <a:p>
            <a:pPr marL="406405" indent="-406405">
              <a:buAutoNum type="arabicPeriod"/>
            </a:pPr>
            <a:r>
              <a:rPr lang="en-US" sz="2489" dirty="0"/>
              <a:t> </a:t>
            </a:r>
            <a:r>
              <a:rPr lang="en-US" sz="2489" dirty="0" smtClean="0"/>
              <a:t> Privacy </a:t>
            </a:r>
            <a:r>
              <a:rPr lang="en-US" sz="2489" dirty="0"/>
              <a:t>policy, terms and </a:t>
            </a:r>
            <a:r>
              <a:rPr lang="en-US" sz="2489" dirty="0" smtClean="0"/>
              <a:t>conditions</a:t>
            </a:r>
          </a:p>
          <a:p>
            <a:pPr marL="406405" indent="-406405">
              <a:buAutoNum type="arabicPeriod"/>
            </a:pPr>
            <a:r>
              <a:rPr lang="en-US" sz="2489" dirty="0"/>
              <a:t> </a:t>
            </a:r>
            <a:r>
              <a:rPr lang="en-US" sz="2489" dirty="0" smtClean="0"/>
              <a:t> About us</a:t>
            </a:r>
          </a:p>
          <a:p>
            <a:pPr marL="406405" indent="-406405">
              <a:buAutoNum type="arabicPeriod"/>
            </a:pPr>
            <a:r>
              <a:rPr lang="en-US" sz="2489" dirty="0"/>
              <a:t> </a:t>
            </a:r>
            <a:r>
              <a:rPr lang="en-US" sz="2489" dirty="0" smtClean="0"/>
              <a:t> Become </a:t>
            </a:r>
            <a:r>
              <a:rPr lang="en-US" sz="2489" dirty="0"/>
              <a:t>a </a:t>
            </a:r>
            <a:r>
              <a:rPr lang="en-US" sz="2489" dirty="0" smtClean="0"/>
              <a:t>partner</a:t>
            </a:r>
            <a:endParaRPr lang="en-US" sz="2489" dirty="0"/>
          </a:p>
        </p:txBody>
      </p:sp>
      <p:sp>
        <p:nvSpPr>
          <p:cNvPr id="4" name="TextBox 3"/>
          <p:cNvSpPr txBox="1"/>
          <p:nvPr/>
        </p:nvSpPr>
        <p:spPr>
          <a:xfrm>
            <a:off x="10485121" y="807802"/>
            <a:ext cx="994183" cy="583813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1000$</a:t>
            </a:r>
          </a:p>
          <a:p>
            <a:r>
              <a:rPr lang="en-US" sz="2489" dirty="0" smtClean="0"/>
              <a:t>2200</a:t>
            </a:r>
            <a:r>
              <a:rPr lang="en-US" sz="2489" dirty="0"/>
              <a:t>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/>
              <a:t>500$</a:t>
            </a:r>
          </a:p>
          <a:p>
            <a:r>
              <a:rPr lang="en-US" sz="2489" dirty="0" smtClean="0"/>
              <a:t>25</a:t>
            </a:r>
            <a:r>
              <a:rPr lang="en-US" sz="2489" dirty="0" smtClean="0"/>
              <a:t>0</a:t>
            </a:r>
            <a:r>
              <a:rPr lang="en-US" sz="2489" dirty="0"/>
              <a:t>$</a:t>
            </a:r>
          </a:p>
          <a:p>
            <a:r>
              <a:rPr lang="en-US" sz="2489" dirty="0" smtClean="0"/>
              <a:t>2</a:t>
            </a:r>
            <a:r>
              <a:rPr lang="en-US" sz="2489" dirty="0"/>
              <a:t>5</a:t>
            </a:r>
            <a:r>
              <a:rPr lang="en-US" sz="2489" dirty="0" smtClean="0"/>
              <a:t>0</a:t>
            </a:r>
            <a:r>
              <a:rPr lang="en-US" sz="2489" dirty="0"/>
              <a:t>$</a:t>
            </a:r>
          </a:p>
          <a:p>
            <a:r>
              <a:rPr lang="en-US" sz="2489" dirty="0" smtClean="0"/>
              <a:t>2</a:t>
            </a:r>
            <a:r>
              <a:rPr lang="en-US" sz="2489" dirty="0"/>
              <a:t>5</a:t>
            </a:r>
            <a:r>
              <a:rPr lang="en-US" sz="2489" dirty="0" smtClean="0"/>
              <a:t>0$</a:t>
            </a:r>
            <a:endParaRPr lang="en-US" sz="2489" dirty="0"/>
          </a:p>
        </p:txBody>
      </p:sp>
      <p:sp>
        <p:nvSpPr>
          <p:cNvPr id="5" name="TextBox 4"/>
          <p:cNvSpPr txBox="1"/>
          <p:nvPr/>
        </p:nvSpPr>
        <p:spPr>
          <a:xfrm>
            <a:off x="8450556" y="807274"/>
            <a:ext cx="1172116" cy="583813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15 days</a:t>
            </a:r>
          </a:p>
          <a:p>
            <a:r>
              <a:rPr lang="en-US" sz="2489" dirty="0" smtClean="0"/>
              <a:t>60</a:t>
            </a:r>
            <a:r>
              <a:rPr lang="en-US" sz="2489" dirty="0" smtClean="0"/>
              <a:t> </a:t>
            </a:r>
            <a:r>
              <a:rPr lang="en-US" sz="2489" dirty="0" smtClean="0"/>
              <a:t>days</a:t>
            </a:r>
            <a:endParaRPr lang="en-US" sz="2489" dirty="0"/>
          </a:p>
          <a:p>
            <a:r>
              <a:rPr lang="en-US" sz="2489" dirty="0"/>
              <a:t>10 days</a:t>
            </a:r>
          </a:p>
          <a:p>
            <a:r>
              <a:rPr lang="en-US" sz="2489" dirty="0"/>
              <a:t>10 days</a:t>
            </a:r>
          </a:p>
          <a:p>
            <a:r>
              <a:rPr lang="en-US" sz="2489" dirty="0"/>
              <a:t>10 days</a:t>
            </a:r>
          </a:p>
          <a:p>
            <a:r>
              <a:rPr lang="en-US" sz="2489" dirty="0"/>
              <a:t>10 days</a:t>
            </a:r>
          </a:p>
          <a:p>
            <a:r>
              <a:rPr lang="en-US" sz="2489" dirty="0"/>
              <a:t>10 days</a:t>
            </a:r>
          </a:p>
          <a:p>
            <a:r>
              <a:rPr lang="en-US" sz="2489" dirty="0"/>
              <a:t>10 days</a:t>
            </a:r>
          </a:p>
          <a:p>
            <a:r>
              <a:rPr lang="en-US" sz="2489" dirty="0"/>
              <a:t>10 days</a:t>
            </a:r>
          </a:p>
          <a:p>
            <a:r>
              <a:rPr lang="en-US" sz="2489" dirty="0"/>
              <a:t>10 days</a:t>
            </a:r>
          </a:p>
          <a:p>
            <a:r>
              <a:rPr lang="en-US" sz="2489" dirty="0"/>
              <a:t>10 days</a:t>
            </a:r>
          </a:p>
          <a:p>
            <a:r>
              <a:rPr lang="en-US" sz="2489" dirty="0" smtClean="0"/>
              <a:t>10 days</a:t>
            </a:r>
            <a:endParaRPr lang="en-US" sz="2489" dirty="0"/>
          </a:p>
          <a:p>
            <a:r>
              <a:rPr lang="en-US" sz="2489" dirty="0" smtClean="0"/>
              <a:t>3 days</a:t>
            </a:r>
            <a:endParaRPr lang="en-US" sz="2489" dirty="0"/>
          </a:p>
          <a:p>
            <a:r>
              <a:rPr lang="en-US" sz="2489" dirty="0" smtClean="0"/>
              <a:t>3 days</a:t>
            </a:r>
            <a:endParaRPr lang="en-US" sz="2489" dirty="0"/>
          </a:p>
          <a:p>
            <a:r>
              <a:rPr lang="en-US" sz="2489" dirty="0" smtClean="0"/>
              <a:t>3 days</a:t>
            </a:r>
            <a:endParaRPr lang="en-US" sz="2489" dirty="0"/>
          </a:p>
        </p:txBody>
      </p:sp>
      <p:sp>
        <p:nvSpPr>
          <p:cNvPr id="12" name="TextBox 11"/>
          <p:cNvSpPr txBox="1"/>
          <p:nvPr/>
        </p:nvSpPr>
        <p:spPr>
          <a:xfrm>
            <a:off x="7422904" y="-51166"/>
            <a:ext cx="3269471" cy="858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89" i="1" dirty="0" smtClean="0"/>
              <a:t>Development </a:t>
            </a:r>
          </a:p>
          <a:p>
            <a:pPr algn="ctr"/>
            <a:r>
              <a:rPr lang="en-US" sz="2489" i="1" dirty="0" smtClean="0"/>
              <a:t>Duration</a:t>
            </a:r>
            <a:endParaRPr lang="en-US" sz="2489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960009" y="273662"/>
            <a:ext cx="2190706" cy="4753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89" i="1" dirty="0"/>
              <a:t>Cost ($)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57067" y="817079"/>
            <a:ext cx="4181403" cy="37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41653" y="6396335"/>
            <a:ext cx="11503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53" y="530779"/>
            <a:ext cx="3434564" cy="530017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2844" i="1" dirty="0"/>
              <a:t>Pricing and </a:t>
            </a:r>
            <a:r>
              <a:rPr lang="en-US" sz="2844" i="1" dirty="0" smtClean="0"/>
              <a:t>Durations:</a:t>
            </a:r>
            <a:endParaRPr lang="en-US" sz="2844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02400" y="1321096"/>
            <a:ext cx="51070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37666" y="1308075"/>
            <a:ext cx="1549463" cy="85844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89" dirty="0" smtClean="0"/>
              <a:t>184 days</a:t>
            </a:r>
          </a:p>
          <a:p>
            <a:pPr algn="ctr"/>
            <a:r>
              <a:rPr lang="en-US" sz="2489" dirty="0" smtClean="0"/>
              <a:t>~26 weeks</a:t>
            </a:r>
            <a:endParaRPr lang="en-US" sz="2489" dirty="0"/>
          </a:p>
        </p:txBody>
      </p:sp>
      <p:sp>
        <p:nvSpPr>
          <p:cNvPr id="8" name="TextBox 7"/>
          <p:cNvSpPr txBox="1"/>
          <p:nvPr/>
        </p:nvSpPr>
        <p:spPr>
          <a:xfrm>
            <a:off x="10593758" y="1321100"/>
            <a:ext cx="994183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 smtClean="0"/>
              <a:t>8950$</a:t>
            </a:r>
            <a:endParaRPr lang="en-US" sz="2489" dirty="0"/>
          </a:p>
        </p:txBody>
      </p:sp>
      <p:sp>
        <p:nvSpPr>
          <p:cNvPr id="9" name="TextBox 8"/>
          <p:cNvSpPr txBox="1"/>
          <p:nvPr/>
        </p:nvSpPr>
        <p:spPr>
          <a:xfrm>
            <a:off x="8001161" y="215502"/>
            <a:ext cx="2190706" cy="858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89" i="1" dirty="0"/>
              <a:t>Development</a:t>
            </a:r>
          </a:p>
          <a:p>
            <a:pPr algn="ctr"/>
            <a:r>
              <a:rPr lang="en-US" sz="2489" i="1" dirty="0"/>
              <a:t>Duration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60009" y="598516"/>
            <a:ext cx="2190706" cy="4753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89" i="1" dirty="0"/>
              <a:t>Cost ($)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2061" y="1308080"/>
            <a:ext cx="841769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b="1" i="1" dirty="0"/>
              <a:t>Total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41653" y="6396335"/>
            <a:ext cx="11503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99" y="242258"/>
            <a:ext cx="4520036" cy="530017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2844" i="1" dirty="0"/>
              <a:t>Stages, Pricing, and </a:t>
            </a:r>
            <a:r>
              <a:rPr lang="en-US" sz="2844" i="1" dirty="0" smtClean="0"/>
              <a:t>Payment:</a:t>
            </a:r>
            <a:endParaRPr lang="en-US" sz="2844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2858" y="2347022"/>
            <a:ext cx="2841099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Development Stages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855" y="2894181"/>
            <a:ext cx="9656041" cy="12414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1</a:t>
            </a:r>
            <a:r>
              <a:rPr lang="en-US" sz="2489" baseline="30000" dirty="0"/>
              <a:t>st</a:t>
            </a:r>
            <a:r>
              <a:rPr lang="en-US" sz="2489" dirty="0"/>
              <a:t> Stage: Landing, </a:t>
            </a:r>
            <a:r>
              <a:rPr lang="en-US" sz="2489" dirty="0" smtClean="0"/>
              <a:t>Signin/Signup</a:t>
            </a:r>
            <a:r>
              <a:rPr lang="en-US" sz="2489" dirty="0"/>
              <a:t>, Cart, Profile, Voucher, and </a:t>
            </a:r>
            <a:r>
              <a:rPr lang="en-US" sz="2489" dirty="0" smtClean="0"/>
              <a:t>Flights </a:t>
            </a:r>
            <a:r>
              <a:rPr lang="en-US" sz="2489" dirty="0"/>
              <a:t>pages</a:t>
            </a:r>
          </a:p>
          <a:p>
            <a:r>
              <a:rPr lang="en-US" sz="2489" dirty="0"/>
              <a:t>2</a:t>
            </a:r>
            <a:r>
              <a:rPr lang="en-US" sz="2489" baseline="30000" dirty="0"/>
              <a:t>nd</a:t>
            </a:r>
            <a:r>
              <a:rPr lang="en-US" sz="2489" dirty="0"/>
              <a:t> Stage: </a:t>
            </a:r>
            <a:r>
              <a:rPr lang="en-US" sz="2489" dirty="0" smtClean="0"/>
              <a:t>Packages </a:t>
            </a:r>
            <a:r>
              <a:rPr lang="en-US" sz="2489" dirty="0"/>
              <a:t>pages, Privacy </a:t>
            </a:r>
            <a:r>
              <a:rPr lang="en-US" sz="2489" dirty="0" smtClean="0"/>
              <a:t>policy, </a:t>
            </a:r>
            <a:r>
              <a:rPr lang="en-US" sz="2489" dirty="0"/>
              <a:t>About </a:t>
            </a:r>
            <a:r>
              <a:rPr lang="en-US" sz="2489" dirty="0" smtClean="0"/>
              <a:t>us, Become a partner</a:t>
            </a:r>
            <a:endParaRPr lang="en-US" sz="2489" dirty="0" smtClean="0"/>
          </a:p>
          <a:p>
            <a:r>
              <a:rPr lang="en-US" sz="2489" dirty="0" smtClean="0"/>
              <a:t>3</a:t>
            </a:r>
            <a:r>
              <a:rPr lang="en-US" sz="2489" baseline="30000" dirty="0"/>
              <a:t>rd</a:t>
            </a:r>
            <a:r>
              <a:rPr lang="en-US" sz="2489" dirty="0" smtClean="0"/>
              <a:t> </a:t>
            </a:r>
            <a:r>
              <a:rPr lang="en-US" sz="2489" dirty="0"/>
              <a:t>Stage: </a:t>
            </a:r>
            <a:r>
              <a:rPr lang="en-US" sz="2489" dirty="0" smtClean="0"/>
              <a:t>CMS</a:t>
            </a:r>
            <a:endParaRPr lang="en-US" sz="2489" dirty="0"/>
          </a:p>
        </p:txBody>
      </p:sp>
      <p:sp>
        <p:nvSpPr>
          <p:cNvPr id="9" name="TextBox 8"/>
          <p:cNvSpPr txBox="1"/>
          <p:nvPr/>
        </p:nvSpPr>
        <p:spPr>
          <a:xfrm>
            <a:off x="392857" y="4894593"/>
            <a:ext cx="5245539" cy="4753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Way of </a:t>
            </a:r>
            <a:r>
              <a:rPr lang="en-US" sz="2489" dirty="0" smtClean="0"/>
              <a:t>payment (duration: 10 months)</a:t>
            </a:r>
            <a:endParaRPr lang="en-US" sz="2489" dirty="0"/>
          </a:p>
        </p:txBody>
      </p:sp>
      <p:sp>
        <p:nvSpPr>
          <p:cNvPr id="10" name="TextBox 9"/>
          <p:cNvSpPr txBox="1"/>
          <p:nvPr/>
        </p:nvSpPr>
        <p:spPr>
          <a:xfrm>
            <a:off x="392855" y="5441747"/>
            <a:ext cx="5628720" cy="85844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89" dirty="0"/>
              <a:t>10% down payment upon signing contract</a:t>
            </a:r>
          </a:p>
          <a:p>
            <a:r>
              <a:rPr lang="en-US" sz="2489" dirty="0"/>
              <a:t>10% each month during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1653" y="6396335"/>
            <a:ext cx="11503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Bracket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597" y="1156489"/>
            <a:ext cx="6361899" cy="4753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89" dirty="0"/>
              <a:t>Duration to Achieve </a:t>
            </a:r>
            <a:r>
              <a:rPr lang="en-US" sz="2489" dirty="0" smtClean="0"/>
              <a:t>Responsiveness: 1 month</a:t>
            </a:r>
            <a:endParaRPr lang="en-US" sz="2489" dirty="0"/>
          </a:p>
        </p:txBody>
      </p:sp>
    </p:spTree>
    <p:extLst>
      <p:ext uri="{BB962C8B-B14F-4D97-AF65-F5344CB8AC3E}">
        <p14:creationId xmlns:p14="http://schemas.microsoft.com/office/powerpoint/2010/main" val="28137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539</Words>
  <Application>Microsoft Office PowerPoint</Application>
  <PresentationFormat>Widescreen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44</cp:revision>
  <dcterms:created xsi:type="dcterms:W3CDTF">2022-02-23T20:16:08Z</dcterms:created>
  <dcterms:modified xsi:type="dcterms:W3CDTF">2022-04-09T19:37:31Z</dcterms:modified>
</cp:coreProperties>
</file>