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220E-0EE7-490E-882B-2DD82A7398E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9D03-C8E3-4F67-8FC6-F924A781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881062"/>
            <a:ext cx="105822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8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7566" y="204281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885470"/>
            <a:ext cx="10555173" cy="5087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2341" y="3887822"/>
            <a:ext cx="212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Executables path</a:t>
            </a:r>
          </a:p>
        </p:txBody>
      </p:sp>
    </p:spTree>
    <p:extLst>
      <p:ext uri="{BB962C8B-B14F-4D97-AF65-F5344CB8AC3E}">
        <p14:creationId xmlns:p14="http://schemas.microsoft.com/office/powerpoint/2010/main" val="339641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07" y="0"/>
            <a:ext cx="918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3" y="300278"/>
            <a:ext cx="9610725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13" y="1805189"/>
            <a:ext cx="9856653" cy="47464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2426" y="4178415"/>
            <a:ext cx="486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the plugin visible in </a:t>
            </a:r>
            <a:r>
              <a:rPr lang="en-US" dirty="0" err="1"/>
              <a:t>brainquick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023"/>
            <a:ext cx="12192000" cy="6327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2970" y="3653604"/>
            <a:ext cx="2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compiling the master</a:t>
            </a:r>
          </a:p>
        </p:txBody>
      </p:sp>
    </p:spTree>
    <p:extLst>
      <p:ext uri="{BB962C8B-B14F-4D97-AF65-F5344CB8AC3E}">
        <p14:creationId xmlns:p14="http://schemas.microsoft.com/office/powerpoint/2010/main" val="20182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983" y="375383"/>
            <a:ext cx="490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Process (Complied with VS)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3" y="851879"/>
            <a:ext cx="10582275" cy="509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19" y="2752928"/>
            <a:ext cx="7240514" cy="3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5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1" y="0"/>
            <a:ext cx="1132039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384" y="2076856"/>
            <a:ext cx="490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Process (GUI)</a:t>
            </a:r>
          </a:p>
        </p:txBody>
      </p:sp>
    </p:spTree>
    <p:extLst>
      <p:ext uri="{BB962C8B-B14F-4D97-AF65-F5344CB8AC3E}">
        <p14:creationId xmlns:p14="http://schemas.microsoft.com/office/powerpoint/2010/main" val="324709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1" y="0"/>
            <a:ext cx="1132039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1847" y="2028217"/>
            <a:ext cx="490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Process (Compile mode)</a:t>
            </a:r>
          </a:p>
        </p:txBody>
      </p:sp>
    </p:spTree>
    <p:extLst>
      <p:ext uri="{BB962C8B-B14F-4D97-AF65-F5344CB8AC3E}">
        <p14:creationId xmlns:p14="http://schemas.microsoft.com/office/powerpoint/2010/main" val="408363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1" y="0"/>
            <a:ext cx="1132039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4996" y="3429000"/>
            <a:ext cx="490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Process (Debug mode)</a:t>
            </a:r>
          </a:p>
        </p:txBody>
      </p:sp>
    </p:spTree>
    <p:extLst>
      <p:ext uri="{BB962C8B-B14F-4D97-AF65-F5344CB8AC3E}">
        <p14:creationId xmlns:p14="http://schemas.microsoft.com/office/powerpoint/2010/main" val="97022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867" t="34894" r="51690" b="51347"/>
          <a:stretch/>
        </p:blipFill>
        <p:spPr>
          <a:xfrm>
            <a:off x="9144000" y="330740"/>
            <a:ext cx="3219855" cy="94358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" y="959598"/>
            <a:ext cx="905001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" y="1666307"/>
            <a:ext cx="12192000" cy="3408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8818" y="3677056"/>
            <a:ext cx="222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</a:t>
            </a:r>
            <a:r>
              <a:rPr lang="en-US" i="1" dirty="0" err="1"/>
              <a:t>foreach</a:t>
            </a:r>
            <a:r>
              <a:rPr lang="en-US" i="1" dirty="0"/>
              <a:t>  </a:t>
            </a:r>
            <a:r>
              <a:rPr lang="en-US" dirty="0"/>
              <a:t>to keep </a:t>
            </a:r>
            <a:r>
              <a:rPr lang="en-US" dirty="0" err="1"/>
              <a:t>mrk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7545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Shamas</dc:creator>
  <cp:lastModifiedBy>Shamas, Mohamad</cp:lastModifiedBy>
  <cp:revision>9</cp:revision>
  <dcterms:created xsi:type="dcterms:W3CDTF">2018-05-25T08:05:35Z</dcterms:created>
  <dcterms:modified xsi:type="dcterms:W3CDTF">2022-06-26T01:02:42Z</dcterms:modified>
</cp:coreProperties>
</file>