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530F-7E48-40AA-B6D8-F898D2340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0A6C4-89B2-4C6D-AE9B-0E9118E6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CBEA9-ADBC-46B1-8FEF-2D5DE091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D7F8-1568-4F63-8C9E-E110A619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D9507-2F7D-4EF5-8BD2-FADF29E6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1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9775-05EB-4DD5-92C9-F94BFF48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C541-CB02-4985-BEA7-551BD727A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3B1A-F1F1-48CE-BB03-AB6BE3A3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62DB-A0A5-45F0-92C2-B6336E06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3DA-861E-4252-BA24-1886CD67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2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16F86-8A4B-4D30-AC8A-9F125C45F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E26C2-4988-41A8-B47E-62F98280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5DFC-62A1-4807-A3EA-BE1C418C9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F8A2-604F-4B49-A603-FE2AF583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CA7A-7520-4ECC-B890-76388B58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8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4046-B06D-4DB7-BFD0-E049DC93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0DB6-8153-4671-881A-F93175B1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1035A-C93E-4742-B186-26951807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6F55D-E33A-465A-9C9F-BB89A6BE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52AC0-EFE1-425F-8DFC-F2B3BED8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41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4C34D-51F1-4498-97B6-27658A226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C6971-A930-4441-A4FE-B46F1641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ED8D-DD3E-44CA-947C-F3F61C76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0DFE9-42C3-4F30-AB24-3AE10103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5C753-D0DB-4798-87AB-5400F2B3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C6FF1-6B4F-4667-8EEC-127FF284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C523F-1A8C-431B-8B72-61F48A300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F6ED1-CA57-417E-B07C-0017DA39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933A5-2550-4302-9F61-0F87815C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6C93F-27C0-4F4D-B9DC-B54AFBBF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BE0E5-21C3-4A1A-8317-90789783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7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2BE2-C636-4E11-BD28-C591CAA2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7590E-167D-4891-8ECC-D57F23F83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DA09F0-AC46-42CA-9688-952FE103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474F2-FF8F-436E-9723-1D4E89279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71F562-39F0-452D-8688-3B259767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BD75-7177-4AE0-B1D0-73F40F9E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A62B0-A772-494A-8D5A-9D872CF2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68FCEA-61BA-47E0-8205-17C74DEA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0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8AFC-1B7F-49AC-9BB2-8197D03C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A0013-E4C2-4592-A91A-BA95B493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F8EC5-E1A8-4DF9-A8C7-05630D878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B56B5-8249-4A9B-9850-B946E5F2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6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6E6F8-3878-4DF5-8393-D0344F3F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42F98-AD12-4437-8FBF-ED61CF7C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1EF54-E61C-4FB1-85EF-EACB4B64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54CA-A9D1-441B-83D4-B55717572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18B8-4272-4D47-86D1-77102B409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87EC-3B3A-43D3-BBA4-0024DC9C0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8F400-5629-4A1C-AF7A-960EB02E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591BD-7E60-42BF-90CE-156456F9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0B86-8E66-4A5D-AA98-9A10B9B2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718A-AD04-4667-8FB1-B9D2478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EA65B-DDFD-4955-91AB-656C88ECD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0BA5-00BB-432D-A415-B1C66AF2B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3C26-7CFE-44C1-9FE4-E4F7F135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B675-EDC8-4457-857C-329035E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27C62-CF09-44FC-A5CC-B2E2D204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8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9159B-44A8-473C-8E63-6F1680AB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810EE-6435-4F24-B865-741403580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C5800-B0CB-4A7C-B74D-542A88897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DFA13-3135-4DAA-ACA6-7C63D9DBB037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C5B1-3081-4D1F-91F6-23505923B7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4759-8769-4DDD-B8D4-25003461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EAA29-77A0-4093-8718-454AAF82B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126EA7-0375-43FF-A55F-576F08577B61}"/>
              </a:ext>
            </a:extLst>
          </p:cNvPr>
          <p:cNvSpPr/>
          <p:nvPr/>
        </p:nvSpPr>
        <p:spPr>
          <a:xfrm>
            <a:off x="8166847" y="0"/>
            <a:ext cx="1470212" cy="3854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srart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ACC92C7-151E-4CB9-B0EF-0708917FCC54}"/>
              </a:ext>
            </a:extLst>
          </p:cNvPr>
          <p:cNvSpPr/>
          <p:nvPr/>
        </p:nvSpPr>
        <p:spPr>
          <a:xfrm>
            <a:off x="8624047" y="381000"/>
            <a:ext cx="555811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CAA0886F-452D-4417-8503-4767157770F0}"/>
              </a:ext>
            </a:extLst>
          </p:cNvPr>
          <p:cNvSpPr/>
          <p:nvPr/>
        </p:nvSpPr>
        <p:spPr>
          <a:xfrm>
            <a:off x="8489575" y="533400"/>
            <a:ext cx="824753" cy="29583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963D36-2D08-400F-949C-C409803A4F6C}"/>
              </a:ext>
            </a:extLst>
          </p:cNvPr>
          <p:cNvSpPr/>
          <p:nvPr/>
        </p:nvSpPr>
        <p:spPr>
          <a:xfrm>
            <a:off x="8489575" y="1084723"/>
            <a:ext cx="923365" cy="31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     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BEB472A-93BA-408D-A309-1C5E72E17498}"/>
              </a:ext>
            </a:extLst>
          </p:cNvPr>
          <p:cNvSpPr/>
          <p:nvPr/>
        </p:nvSpPr>
        <p:spPr>
          <a:xfrm rot="10800000">
            <a:off x="8877298" y="1167649"/>
            <a:ext cx="147917" cy="1299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1798011-2537-462B-B696-B494440F06AA}"/>
              </a:ext>
            </a:extLst>
          </p:cNvPr>
          <p:cNvSpPr/>
          <p:nvPr/>
        </p:nvSpPr>
        <p:spPr>
          <a:xfrm>
            <a:off x="8639733" y="858358"/>
            <a:ext cx="385482" cy="208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909FC40-FC92-417D-B97E-65A7B9883B76}"/>
              </a:ext>
            </a:extLst>
          </p:cNvPr>
          <p:cNvSpPr/>
          <p:nvPr/>
        </p:nvSpPr>
        <p:spPr>
          <a:xfrm>
            <a:off x="8462681" y="1766036"/>
            <a:ext cx="1299882" cy="3137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K=n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8C473DA-D805-49B3-AB6E-9C509DC406FB}"/>
              </a:ext>
            </a:extLst>
          </p:cNvPr>
          <p:cNvSpPr/>
          <p:nvPr/>
        </p:nvSpPr>
        <p:spPr>
          <a:xfrm>
            <a:off x="8762998" y="1389521"/>
            <a:ext cx="277906" cy="3854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62A3377E-3912-4424-87BA-B38CD219C28F}"/>
              </a:ext>
            </a:extLst>
          </p:cNvPr>
          <p:cNvSpPr/>
          <p:nvPr/>
        </p:nvSpPr>
        <p:spPr>
          <a:xfrm>
            <a:off x="9762563" y="2206420"/>
            <a:ext cx="1075765" cy="481857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A{</a:t>
            </a:r>
            <a:r>
              <a:rPr lang="en-US" dirty="0" err="1"/>
              <a:t>i</a:t>
            </a:r>
            <a:r>
              <a:rPr lang="en-US" dirty="0"/>
              <a:t>}</a:t>
            </a:r>
          </a:p>
          <a:p>
            <a:pPr algn="ctr"/>
            <a:r>
              <a:rPr lang="fa-IR" dirty="0"/>
              <a:t>بگیر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D9B3D-72F8-4BCB-BEBA-A8B7FAADF299}"/>
              </a:ext>
            </a:extLst>
          </p:cNvPr>
          <p:cNvCxnSpPr/>
          <p:nvPr/>
        </p:nvCxnSpPr>
        <p:spPr>
          <a:xfrm>
            <a:off x="9762563" y="1922918"/>
            <a:ext cx="5916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C7A3F5-13FE-49CB-82E7-F69EFB11D998}"/>
              </a:ext>
            </a:extLst>
          </p:cNvPr>
          <p:cNvCxnSpPr/>
          <p:nvPr/>
        </p:nvCxnSpPr>
        <p:spPr>
          <a:xfrm>
            <a:off x="10327339" y="1859034"/>
            <a:ext cx="0" cy="347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94CE26C-B40B-430F-92B0-2C05C81C3847}"/>
              </a:ext>
            </a:extLst>
          </p:cNvPr>
          <p:cNvSpPr/>
          <p:nvPr/>
        </p:nvSpPr>
        <p:spPr>
          <a:xfrm>
            <a:off x="9816350" y="2971778"/>
            <a:ext cx="1075765" cy="3406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      i+1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07E5E29-935F-4FFD-940E-7DA839721250}"/>
              </a:ext>
            </a:extLst>
          </p:cNvPr>
          <p:cNvSpPr/>
          <p:nvPr/>
        </p:nvSpPr>
        <p:spPr>
          <a:xfrm rot="10586537">
            <a:off x="10080796" y="3065915"/>
            <a:ext cx="242047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69CE8D-EEAE-4E19-A319-3E73D1CB63D2}"/>
              </a:ext>
            </a:extLst>
          </p:cNvPr>
          <p:cNvCxnSpPr>
            <a:stCxn id="17" idx="3"/>
          </p:cNvCxnSpPr>
          <p:nvPr/>
        </p:nvCxnSpPr>
        <p:spPr>
          <a:xfrm flipV="1">
            <a:off x="10892115" y="3142115"/>
            <a:ext cx="66339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617672-3309-46E5-A983-DF4BA41967E0}"/>
              </a:ext>
            </a:extLst>
          </p:cNvPr>
          <p:cNvCxnSpPr/>
          <p:nvPr/>
        </p:nvCxnSpPr>
        <p:spPr>
          <a:xfrm>
            <a:off x="11412071" y="1667435"/>
            <a:ext cx="71717" cy="1474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C7BAE9-58B3-4A43-93B7-57BE02D042F3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9040904" y="1636050"/>
            <a:ext cx="2371167" cy="3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A8CDDF-710E-4FDF-891E-F195008E3C47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7440706" y="1922918"/>
            <a:ext cx="102197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27FE72C-BBBB-431C-8223-A1DDDAA68E98}"/>
              </a:ext>
            </a:extLst>
          </p:cNvPr>
          <p:cNvCxnSpPr/>
          <p:nvPr/>
        </p:nvCxnSpPr>
        <p:spPr>
          <a:xfrm>
            <a:off x="7288306" y="829235"/>
            <a:ext cx="152400" cy="1093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49EF03-4717-44F8-BA19-9044E3EEDE7F}"/>
              </a:ext>
            </a:extLst>
          </p:cNvPr>
          <p:cNvCxnSpPr/>
          <p:nvPr/>
        </p:nvCxnSpPr>
        <p:spPr>
          <a:xfrm flipH="1">
            <a:off x="5836024" y="858358"/>
            <a:ext cx="145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7117F5D1-945E-493A-91D0-45D679F3948C}"/>
              </a:ext>
            </a:extLst>
          </p:cNvPr>
          <p:cNvSpPr/>
          <p:nvPr/>
        </p:nvSpPr>
        <p:spPr>
          <a:xfrm>
            <a:off x="5118847" y="500894"/>
            <a:ext cx="779930" cy="602889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fa-IR" dirty="0"/>
              <a:t>را</a:t>
            </a:r>
          </a:p>
          <a:p>
            <a:pPr algn="ctr"/>
            <a:r>
              <a:rPr lang="fa-IR" dirty="0"/>
              <a:t>بگیر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B8DF44-063A-4D2A-A3C5-322F3691BC3B}"/>
              </a:ext>
            </a:extLst>
          </p:cNvPr>
          <p:cNvSpPr/>
          <p:nvPr/>
        </p:nvSpPr>
        <p:spPr>
          <a:xfrm>
            <a:off x="4903695" y="1297634"/>
            <a:ext cx="1102659" cy="3698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     1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FCECC1B8-3473-4575-93EF-1132DC861D26}"/>
              </a:ext>
            </a:extLst>
          </p:cNvPr>
          <p:cNvSpPr/>
          <p:nvPr/>
        </p:nvSpPr>
        <p:spPr>
          <a:xfrm>
            <a:off x="5082990" y="1138511"/>
            <a:ext cx="663388" cy="1367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2ADBA7D-3046-449A-85D2-EB6293A030A4}"/>
              </a:ext>
            </a:extLst>
          </p:cNvPr>
          <p:cNvSpPr/>
          <p:nvPr/>
        </p:nvSpPr>
        <p:spPr>
          <a:xfrm rot="10425364">
            <a:off x="5498321" y="1397337"/>
            <a:ext cx="152400" cy="159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A42B223-9504-4259-A10C-588F6E9EA00A}"/>
              </a:ext>
            </a:extLst>
          </p:cNvPr>
          <p:cNvSpPr/>
          <p:nvPr/>
        </p:nvSpPr>
        <p:spPr>
          <a:xfrm>
            <a:off x="5172635" y="1685363"/>
            <a:ext cx="564778" cy="1479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F0DB4E-5734-43AD-8817-455F4B6C3566}"/>
              </a:ext>
            </a:extLst>
          </p:cNvPr>
          <p:cNvSpPr/>
          <p:nvPr/>
        </p:nvSpPr>
        <p:spPr>
          <a:xfrm>
            <a:off x="4778188" y="1859034"/>
            <a:ext cx="1353671" cy="387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      N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36A0CC9-1285-4871-A6B6-ACBE45508F4F}"/>
              </a:ext>
            </a:extLst>
          </p:cNvPr>
          <p:cNvSpPr/>
          <p:nvPr/>
        </p:nvSpPr>
        <p:spPr>
          <a:xfrm rot="10507969">
            <a:off x="5495914" y="2015914"/>
            <a:ext cx="161365" cy="14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6A480C7F-995A-441F-AEFD-15EAAF18B326}"/>
              </a:ext>
            </a:extLst>
          </p:cNvPr>
          <p:cNvSpPr/>
          <p:nvPr/>
        </p:nvSpPr>
        <p:spPr>
          <a:xfrm>
            <a:off x="4249270" y="2409246"/>
            <a:ext cx="2411505" cy="38213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Low&lt;=high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547BC4E-BA17-4D8B-A11E-818FE9D62D4D}"/>
              </a:ext>
            </a:extLst>
          </p:cNvPr>
          <p:cNvSpPr/>
          <p:nvPr/>
        </p:nvSpPr>
        <p:spPr>
          <a:xfrm>
            <a:off x="5144979" y="2245626"/>
            <a:ext cx="592434" cy="141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58003E2-BCFA-40C6-8819-175853C6EC4A}"/>
              </a:ext>
            </a:extLst>
          </p:cNvPr>
          <p:cNvSpPr/>
          <p:nvPr/>
        </p:nvSpPr>
        <p:spPr>
          <a:xfrm>
            <a:off x="3231015" y="2181765"/>
            <a:ext cx="493059" cy="4460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80D68C6-9CD7-4F72-9CFE-255B85DCE86D}"/>
              </a:ext>
            </a:extLst>
          </p:cNvPr>
          <p:cNvCxnSpPr>
            <a:stCxn id="40" idx="6"/>
            <a:endCxn id="39" idx="1"/>
          </p:cNvCxnSpPr>
          <p:nvPr/>
        </p:nvCxnSpPr>
        <p:spPr>
          <a:xfrm flipV="1">
            <a:off x="3724074" y="2316230"/>
            <a:ext cx="1420905" cy="8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A01FEE94-7FB2-4ABE-9D8B-CFB38EEBA64F}"/>
              </a:ext>
            </a:extLst>
          </p:cNvPr>
          <p:cNvSpPr/>
          <p:nvPr/>
        </p:nvSpPr>
        <p:spPr>
          <a:xfrm>
            <a:off x="7091081" y="2292713"/>
            <a:ext cx="1398494" cy="627525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fa-IR" dirty="0"/>
              <a:t>در ارایه</a:t>
            </a:r>
          </a:p>
          <a:p>
            <a:pPr algn="ctr"/>
            <a:r>
              <a:rPr lang="fa-IR" dirty="0"/>
              <a:t>وجود ندارد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5D1092-0F1E-4CA5-8A6C-CAB3BEF71BEE}"/>
              </a:ext>
            </a:extLst>
          </p:cNvPr>
          <p:cNvCxnSpPr>
            <a:stCxn id="38" idx="3"/>
            <a:endCxn id="43" idx="5"/>
          </p:cNvCxnSpPr>
          <p:nvPr/>
        </p:nvCxnSpPr>
        <p:spPr>
          <a:xfrm>
            <a:off x="6660775" y="2600314"/>
            <a:ext cx="508747" cy="6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Arrow: Down 45">
            <a:extLst>
              <a:ext uri="{FF2B5EF4-FFF2-40B4-BE49-F238E27FC236}">
                <a16:creationId xmlns:a16="http://schemas.microsoft.com/office/drawing/2014/main" id="{EFEECBCF-632C-4C1E-8313-524C4BC967BE}"/>
              </a:ext>
            </a:extLst>
          </p:cNvPr>
          <p:cNvSpPr/>
          <p:nvPr/>
        </p:nvSpPr>
        <p:spPr>
          <a:xfrm>
            <a:off x="5296615" y="2820506"/>
            <a:ext cx="277906" cy="533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6CAE013-47A9-43B5-91E8-7C74DE2645D9}"/>
              </a:ext>
            </a:extLst>
          </p:cNvPr>
          <p:cNvSpPr/>
          <p:nvPr/>
        </p:nvSpPr>
        <p:spPr>
          <a:xfrm>
            <a:off x="4652681" y="3379017"/>
            <a:ext cx="1712261" cy="533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Mid&lt;-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low+high</a:t>
            </a:r>
            <a:r>
              <a:rPr lang="en-US" dirty="0"/>
              <a:t>)/2</a:t>
            </a:r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2105F952-DF18-4A09-92B6-7C2D4B161E2D}"/>
              </a:ext>
            </a:extLst>
          </p:cNvPr>
          <p:cNvSpPr/>
          <p:nvPr/>
        </p:nvSpPr>
        <p:spPr>
          <a:xfrm>
            <a:off x="5181600" y="3898900"/>
            <a:ext cx="564778" cy="208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6A14E68-E910-45AE-873D-CB1690418008}"/>
              </a:ext>
            </a:extLst>
          </p:cNvPr>
          <p:cNvSpPr/>
          <p:nvPr/>
        </p:nvSpPr>
        <p:spPr>
          <a:xfrm>
            <a:off x="4249271" y="4107365"/>
            <a:ext cx="2429435" cy="33277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A{Mid}=x</a:t>
            </a:r>
          </a:p>
        </p:txBody>
      </p:sp>
      <p:sp>
        <p:nvSpPr>
          <p:cNvPr id="50" name="Parallelogram 49">
            <a:extLst>
              <a:ext uri="{FF2B5EF4-FFF2-40B4-BE49-F238E27FC236}">
                <a16:creationId xmlns:a16="http://schemas.microsoft.com/office/drawing/2014/main" id="{F32235A6-1E39-494A-BFC3-273794855D87}"/>
              </a:ext>
            </a:extLst>
          </p:cNvPr>
          <p:cNvSpPr/>
          <p:nvPr/>
        </p:nvSpPr>
        <p:spPr>
          <a:xfrm>
            <a:off x="7091081" y="4050197"/>
            <a:ext cx="1317812" cy="546852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fa-IR" dirty="0"/>
              <a:t>در ارایه وجود دارد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1EBF718-385B-4270-B156-B92066BAC4BF}"/>
              </a:ext>
            </a:extLst>
          </p:cNvPr>
          <p:cNvCxnSpPr>
            <a:stCxn id="49" idx="3"/>
            <a:endCxn id="50" idx="5"/>
          </p:cNvCxnSpPr>
          <p:nvPr/>
        </p:nvCxnSpPr>
        <p:spPr>
          <a:xfrm>
            <a:off x="6678706" y="4273755"/>
            <a:ext cx="480732" cy="4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6C754B64-0C66-4F29-8504-25868F051150}"/>
              </a:ext>
            </a:extLst>
          </p:cNvPr>
          <p:cNvSpPr/>
          <p:nvPr/>
        </p:nvSpPr>
        <p:spPr>
          <a:xfrm>
            <a:off x="7238234" y="3330378"/>
            <a:ext cx="878541" cy="3092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07CF60-5A52-4AF6-B75C-19FEB0FC2F7E}"/>
              </a:ext>
            </a:extLst>
          </p:cNvPr>
          <p:cNvSpPr/>
          <p:nvPr/>
        </p:nvSpPr>
        <p:spPr>
          <a:xfrm>
            <a:off x="7611035" y="2971778"/>
            <a:ext cx="277906" cy="3182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5DECDE7-3A02-498C-95D8-042EBD23878D}"/>
              </a:ext>
            </a:extLst>
          </p:cNvPr>
          <p:cNvSpPr/>
          <p:nvPr/>
        </p:nvSpPr>
        <p:spPr>
          <a:xfrm rot="10800000">
            <a:off x="7440706" y="3639604"/>
            <a:ext cx="564778" cy="3877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E27A78AE-2E99-4CD6-BD9B-0C38AAF6D477}"/>
              </a:ext>
            </a:extLst>
          </p:cNvPr>
          <p:cNvSpPr/>
          <p:nvPr/>
        </p:nvSpPr>
        <p:spPr>
          <a:xfrm>
            <a:off x="4327712" y="4801330"/>
            <a:ext cx="2362197" cy="42706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A{mid}&gt;X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46381E4-6CCC-4FB0-818D-C05B18A2F6D7}"/>
              </a:ext>
            </a:extLst>
          </p:cNvPr>
          <p:cNvSpPr/>
          <p:nvPr/>
        </p:nvSpPr>
        <p:spPr>
          <a:xfrm>
            <a:off x="5118847" y="4488829"/>
            <a:ext cx="690282" cy="2779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C37B94-6F9B-425C-BE22-62D3A8775695}"/>
              </a:ext>
            </a:extLst>
          </p:cNvPr>
          <p:cNvCxnSpPr>
            <a:stCxn id="56" idx="1"/>
          </p:cNvCxnSpPr>
          <p:nvPr/>
        </p:nvCxnSpPr>
        <p:spPr>
          <a:xfrm flipH="1" flipV="1">
            <a:off x="3231015" y="5014862"/>
            <a:ext cx="10966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7A9FAC-172F-43D0-8266-B95BEA56A761}"/>
              </a:ext>
            </a:extLst>
          </p:cNvPr>
          <p:cNvCxnSpPr/>
          <p:nvPr/>
        </p:nvCxnSpPr>
        <p:spPr>
          <a:xfrm>
            <a:off x="3231015" y="5014862"/>
            <a:ext cx="0" cy="507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60C559D-C7FD-43F4-A8D9-607B7170B1FF}"/>
              </a:ext>
            </a:extLst>
          </p:cNvPr>
          <p:cNvSpPr/>
          <p:nvPr/>
        </p:nvSpPr>
        <p:spPr>
          <a:xfrm>
            <a:off x="2504874" y="5526740"/>
            <a:ext cx="1219200" cy="445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High&lt;-</a:t>
            </a:r>
          </a:p>
          <a:p>
            <a:pPr algn="ctr"/>
            <a:r>
              <a:rPr lang="en-US" dirty="0"/>
              <a:t>Mid-1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2DD9EC1-8A8A-44BE-BD73-EBC0F45450A8}"/>
              </a:ext>
            </a:extLst>
          </p:cNvPr>
          <p:cNvCxnSpPr>
            <a:stCxn id="56" idx="3"/>
          </p:cNvCxnSpPr>
          <p:nvPr/>
        </p:nvCxnSpPr>
        <p:spPr>
          <a:xfrm flipV="1">
            <a:off x="6689909" y="5014862"/>
            <a:ext cx="11004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3C8D660-BEFC-460D-91E0-F517D2AC3663}"/>
              </a:ext>
            </a:extLst>
          </p:cNvPr>
          <p:cNvCxnSpPr/>
          <p:nvPr/>
        </p:nvCxnSpPr>
        <p:spPr>
          <a:xfrm>
            <a:off x="7749987" y="4969536"/>
            <a:ext cx="0" cy="5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7D6EBBE-E29F-4B8F-9CD0-447005D53220}"/>
              </a:ext>
            </a:extLst>
          </p:cNvPr>
          <p:cNvSpPr/>
          <p:nvPr/>
        </p:nvSpPr>
        <p:spPr>
          <a:xfrm>
            <a:off x="7109010" y="5469830"/>
            <a:ext cx="1281953" cy="396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Low&lt;</a:t>
            </a:r>
          </a:p>
          <a:p>
            <a:pPr algn="ctr"/>
            <a:r>
              <a:rPr lang="en-US" dirty="0"/>
              <a:t>-Mid+1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84A4CB0-B448-4F4B-AFD5-0411E8EF4A89}"/>
              </a:ext>
            </a:extLst>
          </p:cNvPr>
          <p:cNvCxnSpPr>
            <a:stCxn id="67" idx="2"/>
          </p:cNvCxnSpPr>
          <p:nvPr/>
        </p:nvCxnSpPr>
        <p:spPr>
          <a:xfrm flipH="1">
            <a:off x="7749986" y="5866457"/>
            <a:ext cx="1" cy="247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659D092-C887-4B9C-81CD-1778D452B380}"/>
              </a:ext>
            </a:extLst>
          </p:cNvPr>
          <p:cNvCxnSpPr>
            <a:stCxn id="62" idx="2"/>
          </p:cNvCxnSpPr>
          <p:nvPr/>
        </p:nvCxnSpPr>
        <p:spPr>
          <a:xfrm>
            <a:off x="3114474" y="5971791"/>
            <a:ext cx="0" cy="249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23FBEDF3-D28B-4E7F-99D3-CEF4C06C896E}"/>
              </a:ext>
            </a:extLst>
          </p:cNvPr>
          <p:cNvSpPr/>
          <p:nvPr/>
        </p:nvSpPr>
        <p:spPr>
          <a:xfrm>
            <a:off x="7507939" y="6113929"/>
            <a:ext cx="564778" cy="51419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FDA7EA8-19C6-404D-9B41-253A2FAF9CEB}"/>
              </a:ext>
            </a:extLst>
          </p:cNvPr>
          <p:cNvSpPr/>
          <p:nvPr/>
        </p:nvSpPr>
        <p:spPr>
          <a:xfrm>
            <a:off x="2845532" y="6252876"/>
            <a:ext cx="537883" cy="5076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3832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afshin afshar</dc:creator>
  <cp:lastModifiedBy>afshin afshar</cp:lastModifiedBy>
  <cp:revision>5</cp:revision>
  <dcterms:created xsi:type="dcterms:W3CDTF">2024-10-27T12:20:08Z</dcterms:created>
  <dcterms:modified xsi:type="dcterms:W3CDTF">2024-10-27T12:55:15Z</dcterms:modified>
</cp:coreProperties>
</file>