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C3B3-EDE8-40D8-98CF-606ED4B94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0E617-85D9-4921-ACD4-49E755AC1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9E46D-BF27-4C18-9241-0A610B1D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DEFA-4EC5-449D-9502-E82CEE84F0A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FDF78-BAEC-408E-9A81-BF05949E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F24E6-9AA6-4598-8BB9-AED4AD85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DD93-6ED3-49FF-888C-1E325E3C4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8A34-5F90-4F23-B3D2-BF991A48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B45C3-27BF-493B-AA82-81958C0C6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43473-D80F-40FF-B052-EFE30BDB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DEFA-4EC5-449D-9502-E82CEE84F0A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35A20-6C69-4A40-91C5-0423AC80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90E5F-D40C-4F00-A68F-39D96965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DD93-6ED3-49FF-888C-1E325E3C4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7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EA9E6-3D86-4743-9A2A-7E8BEE2E6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8D1A1-83B5-4EA6-9F5E-23ED4ED54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95A16-5E5D-477B-92B3-A6584111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DEFA-4EC5-449D-9502-E82CEE84F0A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2EB29-0E12-4B12-8D57-759E7205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138DC-3156-4B24-99B2-13C43D27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DD93-6ED3-49FF-888C-1E325E3C4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7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B2A1-D373-4E31-98EC-2091B4C5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2284-0F8D-4801-B998-7408F8180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F539-8360-4170-8505-6ABB7103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DEFA-4EC5-449D-9502-E82CEE84F0A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3D523-E529-43DE-9EFE-333E55CB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7A063-4E28-4624-B05D-83B9858B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DD93-6ED3-49FF-888C-1E325E3C4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4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9B05-B4EC-4333-984D-25A69E21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82959-939B-4E00-9B59-CC9B41C28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0B981-C20A-46E2-9EC6-C10F16E6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DEFA-4EC5-449D-9502-E82CEE84F0A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302AC-D7AB-4226-B374-EC044DEF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F82DF-40DB-4C9A-8F61-554ACB84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DD93-6ED3-49FF-888C-1E325E3C4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82CF-8005-44AF-8336-2432ED2D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6171-AB3F-4A3D-9636-441FD2489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D7DD4-1431-4844-A4F4-EA963EFD6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37831-6F4A-4995-B79E-AC4B8C50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DEFA-4EC5-449D-9502-E82CEE84F0A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C830F-61F2-47CE-B5A5-2AC9AF38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6026D-950D-402C-B46B-C3043B41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DD93-6ED3-49FF-888C-1E325E3C4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5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31BE-6602-4222-AEC0-1DBF7986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E583B-1706-44D1-B777-E896C5C3B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6F449-F98E-4751-B8F0-0CBCBA3D2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904D8-D8A8-403D-8692-425EB7B1B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61C86-505F-4F0A-9227-80E303004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E1B94-E7D4-48AA-AB61-9E17E354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DEFA-4EC5-449D-9502-E82CEE84F0A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13610-33D6-42B1-9612-8AFBEF6E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950EF-1DE1-413B-82CC-9CA1F83D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DD93-6ED3-49FF-888C-1E325E3C4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0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A103-143C-4FC9-B6DC-9316A52B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317E5-F3EE-4D52-9FC8-456064FA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DEFA-4EC5-449D-9502-E82CEE84F0A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9C850-B644-438E-BAFF-4D31A6C2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8F90F-F7CD-448A-B661-0D024A01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DD93-6ED3-49FF-888C-1E325E3C4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1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C816D-5154-45F6-9795-E00904FC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DEFA-4EC5-449D-9502-E82CEE84F0A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75A69-AD29-4039-AA23-FC31AA76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A7784-57CD-4113-9B05-E4879893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DD93-6ED3-49FF-888C-1E325E3C4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6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20D9-47F5-4A29-936A-9ECFB030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B646B-2A0C-41D7-B478-4F5520713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B2481-8BE7-4461-803A-BDABEC06B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0B967-DB49-4C41-BDD7-FA07BD42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DEFA-4EC5-449D-9502-E82CEE84F0A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9E090-86D7-435B-8507-791108D2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B7337-25BC-43B2-BA67-9C1B9B74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DD93-6ED3-49FF-888C-1E325E3C4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6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7059-4BA3-4C1E-9F6C-435FD018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C282B-87D2-4883-9BA7-CFA8D42B1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02F9D-7E1E-49D6-99F3-85ACC3866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42F8D-6EF4-4B67-8A77-49CF3741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DEFA-4EC5-449D-9502-E82CEE84F0A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C6184-98E0-41E8-AA85-9A3744B6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CCE6A-9B51-4A17-BB97-20406801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DD93-6ED3-49FF-888C-1E325E3C4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6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26DDA-E5D4-40AF-A397-876EF355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E8DDB-3D06-429C-858F-C3C3519F5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A5006-C62C-47F5-ADD5-4BFBEC28D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FDEFA-4EC5-449D-9502-E82CEE84F0AD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1535F-C3C2-4648-9A4C-A6EAE5A81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4157-6411-4CEA-A3F2-035536B91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9DD93-6ED3-49FF-888C-1E325E3C4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6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2656847-4D15-4B4F-87B1-922EAB88D28B}"/>
              </a:ext>
            </a:extLst>
          </p:cNvPr>
          <p:cNvSpPr/>
          <p:nvPr/>
        </p:nvSpPr>
        <p:spPr>
          <a:xfrm>
            <a:off x="5208493" y="-100829"/>
            <a:ext cx="1290918" cy="4034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36BC0A1D-7AF1-4023-8976-4E1F6EEC2237}"/>
              </a:ext>
            </a:extLst>
          </p:cNvPr>
          <p:cNvSpPr/>
          <p:nvPr/>
        </p:nvSpPr>
        <p:spPr>
          <a:xfrm rot="10800000">
            <a:off x="5696068" y="302583"/>
            <a:ext cx="315768" cy="4034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C9352-035F-42B6-83CE-ADD7AA17AC9E}"/>
              </a:ext>
            </a:extLst>
          </p:cNvPr>
          <p:cNvSpPr/>
          <p:nvPr/>
        </p:nvSpPr>
        <p:spPr>
          <a:xfrm>
            <a:off x="4967832" y="705994"/>
            <a:ext cx="1772240" cy="3205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 , I , 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43A9C8-FE1F-4823-B8BB-732B7F4322E0}"/>
              </a:ext>
            </a:extLst>
          </p:cNvPr>
          <p:cNvSpPr/>
          <p:nvPr/>
        </p:nvSpPr>
        <p:spPr>
          <a:xfrm>
            <a:off x="5029153" y="1347018"/>
            <a:ext cx="1649598" cy="320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 = 0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AEA8953-5807-49CD-8AEC-65610C6BDCCF}"/>
              </a:ext>
            </a:extLst>
          </p:cNvPr>
          <p:cNvSpPr/>
          <p:nvPr/>
        </p:nvSpPr>
        <p:spPr>
          <a:xfrm>
            <a:off x="5835192" y="1026506"/>
            <a:ext cx="176644" cy="320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F94FF5F-88FF-4FE6-A4DC-5264FACC3BF9}"/>
              </a:ext>
            </a:extLst>
          </p:cNvPr>
          <p:cNvSpPr/>
          <p:nvPr/>
        </p:nvSpPr>
        <p:spPr>
          <a:xfrm>
            <a:off x="5208493" y="1904214"/>
            <a:ext cx="1414020" cy="414779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N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8E7A757-9F36-4420-B38B-A8F38A86BA05}"/>
              </a:ext>
            </a:extLst>
          </p:cNvPr>
          <p:cNvSpPr/>
          <p:nvPr/>
        </p:nvSpPr>
        <p:spPr>
          <a:xfrm>
            <a:off x="5696068" y="1667530"/>
            <a:ext cx="242819" cy="236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64A0CDC-FE5F-4CFE-93F0-6EF2B69A37CB}"/>
              </a:ext>
            </a:extLst>
          </p:cNvPr>
          <p:cNvSpPr/>
          <p:nvPr/>
        </p:nvSpPr>
        <p:spPr>
          <a:xfrm>
            <a:off x="5164655" y="2555677"/>
            <a:ext cx="1300899" cy="301659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N=1ton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D4D8626-0A55-4BBC-8D42-796E53106B33}"/>
              </a:ext>
            </a:extLst>
          </p:cNvPr>
          <p:cNvSpPr/>
          <p:nvPr/>
        </p:nvSpPr>
        <p:spPr>
          <a:xfrm>
            <a:off x="5706697" y="2318992"/>
            <a:ext cx="216817" cy="23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6E1ABF-2F36-4212-BB0E-E94368CE49A7}"/>
              </a:ext>
            </a:extLst>
          </p:cNvPr>
          <p:cNvCxnSpPr>
            <a:cxnSpLocks/>
          </p:cNvCxnSpPr>
          <p:nvPr/>
        </p:nvCxnSpPr>
        <p:spPr>
          <a:xfrm>
            <a:off x="6499411" y="2706506"/>
            <a:ext cx="2446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041D79-A0AF-48B9-8521-4E81F322BC43}"/>
              </a:ext>
            </a:extLst>
          </p:cNvPr>
          <p:cNvCxnSpPr/>
          <p:nvPr/>
        </p:nvCxnSpPr>
        <p:spPr>
          <a:xfrm>
            <a:off x="8936610" y="2706506"/>
            <a:ext cx="0" cy="118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9299528C-5BEA-4EA7-9B87-99D289356A31}"/>
              </a:ext>
            </a:extLst>
          </p:cNvPr>
          <p:cNvSpPr/>
          <p:nvPr/>
        </p:nvSpPr>
        <p:spPr>
          <a:xfrm>
            <a:off x="8064630" y="3854550"/>
            <a:ext cx="1762813" cy="59388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N%1=0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411B13-951C-45D3-9887-9DAEFECE8D4C}"/>
              </a:ext>
            </a:extLst>
          </p:cNvPr>
          <p:cNvCxnSpPr>
            <a:stCxn id="21" idx="3"/>
          </p:cNvCxnSpPr>
          <p:nvPr/>
        </p:nvCxnSpPr>
        <p:spPr>
          <a:xfrm flipV="1">
            <a:off x="9827443" y="4147794"/>
            <a:ext cx="937967" cy="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F50CC1-8976-4589-B920-BB23A03F5C6F}"/>
              </a:ext>
            </a:extLst>
          </p:cNvPr>
          <p:cNvCxnSpPr/>
          <p:nvPr/>
        </p:nvCxnSpPr>
        <p:spPr>
          <a:xfrm>
            <a:off x="10765410" y="4147794"/>
            <a:ext cx="0" cy="79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82B3E-DC45-416A-86A7-F045E4F673B7}"/>
              </a:ext>
            </a:extLst>
          </p:cNvPr>
          <p:cNvSpPr/>
          <p:nvPr/>
        </p:nvSpPr>
        <p:spPr>
          <a:xfrm>
            <a:off x="10228082" y="4939645"/>
            <a:ext cx="1329179" cy="394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Sum=sum+1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1309BC-A10C-4B04-832E-B8EA83CBF483}"/>
              </a:ext>
            </a:extLst>
          </p:cNvPr>
          <p:cNvCxnSpPr>
            <a:cxnSpLocks/>
          </p:cNvCxnSpPr>
          <p:nvPr/>
        </p:nvCxnSpPr>
        <p:spPr>
          <a:xfrm>
            <a:off x="10939805" y="5334556"/>
            <a:ext cx="0" cy="28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B85410-F76C-4199-8464-A856851A4DDC}"/>
              </a:ext>
            </a:extLst>
          </p:cNvPr>
          <p:cNvCxnSpPr>
            <a:cxnSpLocks/>
          </p:cNvCxnSpPr>
          <p:nvPr/>
        </p:nvCxnSpPr>
        <p:spPr>
          <a:xfrm flipH="1" flipV="1">
            <a:off x="9827443" y="5596480"/>
            <a:ext cx="11394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D3147DD0-C2EF-490D-A12A-CE64E165D339}"/>
              </a:ext>
            </a:extLst>
          </p:cNvPr>
          <p:cNvSpPr/>
          <p:nvPr/>
        </p:nvSpPr>
        <p:spPr>
          <a:xfrm>
            <a:off x="9508166" y="5457105"/>
            <a:ext cx="292231" cy="3205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962A71-E9F5-4AA2-90AB-8815507731AF}"/>
              </a:ext>
            </a:extLst>
          </p:cNvPr>
          <p:cNvCxnSpPr/>
          <p:nvPr/>
        </p:nvCxnSpPr>
        <p:spPr>
          <a:xfrm flipH="1">
            <a:off x="7319913" y="4147794"/>
            <a:ext cx="744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7B99A0-C094-41D3-86FA-3DC53F76382C}"/>
              </a:ext>
            </a:extLst>
          </p:cNvPr>
          <p:cNvCxnSpPr/>
          <p:nvPr/>
        </p:nvCxnSpPr>
        <p:spPr>
          <a:xfrm>
            <a:off x="7319913" y="4147794"/>
            <a:ext cx="0" cy="144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0BFAD73-3EE0-4EC3-AC18-880C7D6A1617}"/>
              </a:ext>
            </a:extLst>
          </p:cNvPr>
          <p:cNvCxnSpPr/>
          <p:nvPr/>
        </p:nvCxnSpPr>
        <p:spPr>
          <a:xfrm>
            <a:off x="7319913" y="5596480"/>
            <a:ext cx="2088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CB7832-39D5-4AE1-B345-0AFCE03F1D40}"/>
              </a:ext>
            </a:extLst>
          </p:cNvPr>
          <p:cNvCxnSpPr>
            <a:cxnSpLocks/>
          </p:cNvCxnSpPr>
          <p:nvPr/>
        </p:nvCxnSpPr>
        <p:spPr>
          <a:xfrm>
            <a:off x="9654281" y="5777617"/>
            <a:ext cx="10045" cy="36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E976AE-7015-4F27-9E5D-2DBC05D06E01}"/>
              </a:ext>
            </a:extLst>
          </p:cNvPr>
          <p:cNvCxnSpPr>
            <a:cxnSpLocks/>
          </p:cNvCxnSpPr>
          <p:nvPr/>
        </p:nvCxnSpPr>
        <p:spPr>
          <a:xfrm flipH="1">
            <a:off x="6268826" y="6192396"/>
            <a:ext cx="3385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7F4A247-2449-41EC-B0EF-C92F6198FEA3}"/>
              </a:ext>
            </a:extLst>
          </p:cNvPr>
          <p:cNvCxnSpPr>
            <a:cxnSpLocks/>
          </p:cNvCxnSpPr>
          <p:nvPr/>
        </p:nvCxnSpPr>
        <p:spPr>
          <a:xfrm flipH="1" flipV="1">
            <a:off x="6268826" y="2857336"/>
            <a:ext cx="24800" cy="346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1D3EC57-D962-4B2C-BC25-D1622E689F17}"/>
              </a:ext>
            </a:extLst>
          </p:cNvPr>
          <p:cNvCxnSpPr>
            <a:cxnSpLocks/>
          </p:cNvCxnSpPr>
          <p:nvPr/>
        </p:nvCxnSpPr>
        <p:spPr>
          <a:xfrm flipH="1">
            <a:off x="2995141" y="2716946"/>
            <a:ext cx="2169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6565654-84CC-4C12-B444-059C2C47AD01}"/>
              </a:ext>
            </a:extLst>
          </p:cNvPr>
          <p:cNvCxnSpPr/>
          <p:nvPr/>
        </p:nvCxnSpPr>
        <p:spPr>
          <a:xfrm>
            <a:off x="3073138" y="2716946"/>
            <a:ext cx="0" cy="96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Diamond 62">
            <a:extLst>
              <a:ext uri="{FF2B5EF4-FFF2-40B4-BE49-F238E27FC236}">
                <a16:creationId xmlns:a16="http://schemas.microsoft.com/office/drawing/2014/main" id="{3A469535-65FD-4F55-8965-47B5E96F33E9}"/>
              </a:ext>
            </a:extLst>
          </p:cNvPr>
          <p:cNvSpPr/>
          <p:nvPr/>
        </p:nvSpPr>
        <p:spPr>
          <a:xfrm>
            <a:off x="2248339" y="3679140"/>
            <a:ext cx="1649598" cy="4147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Sum=2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E63234-45DE-470C-A5FC-87CCE1637B0E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3897937" y="3886530"/>
            <a:ext cx="834112" cy="9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AF0FA2-1530-4E30-8A95-3ACF15092DFE}"/>
              </a:ext>
            </a:extLst>
          </p:cNvPr>
          <p:cNvCxnSpPr>
            <a:cxnSpLocks/>
          </p:cNvCxnSpPr>
          <p:nvPr/>
        </p:nvCxnSpPr>
        <p:spPr>
          <a:xfrm>
            <a:off x="4732049" y="3886529"/>
            <a:ext cx="0" cy="79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A2AF041E-37D4-44AB-A582-D3902F16461E}"/>
              </a:ext>
            </a:extLst>
          </p:cNvPr>
          <p:cNvSpPr/>
          <p:nvPr/>
        </p:nvSpPr>
        <p:spPr>
          <a:xfrm>
            <a:off x="4034673" y="4693534"/>
            <a:ext cx="1272619" cy="444075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/>
              <a:t>اول است</a:t>
            </a:r>
            <a:endParaRPr lang="en-US" dirty="0"/>
          </a:p>
        </p:txBody>
      </p:sp>
      <p:sp>
        <p:nvSpPr>
          <p:cNvPr id="71" name="Parallelogram 70">
            <a:extLst>
              <a:ext uri="{FF2B5EF4-FFF2-40B4-BE49-F238E27FC236}">
                <a16:creationId xmlns:a16="http://schemas.microsoft.com/office/drawing/2014/main" id="{470391CA-CF1E-47C0-BE54-EEE48CBF861F}"/>
              </a:ext>
            </a:extLst>
          </p:cNvPr>
          <p:cNvSpPr/>
          <p:nvPr/>
        </p:nvSpPr>
        <p:spPr>
          <a:xfrm rot="10800000" flipH="1" flipV="1">
            <a:off x="866558" y="4599801"/>
            <a:ext cx="1189193" cy="32051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/>
              <a:t>اول نیست</a:t>
            </a:r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910737B-8E5E-4F70-814A-851DAC1FDC76}"/>
              </a:ext>
            </a:extLst>
          </p:cNvPr>
          <p:cNvCxnSpPr>
            <a:stCxn id="63" idx="1"/>
          </p:cNvCxnSpPr>
          <p:nvPr/>
        </p:nvCxnSpPr>
        <p:spPr>
          <a:xfrm flipH="1">
            <a:off x="1461155" y="3886530"/>
            <a:ext cx="787184" cy="9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9DF02BC-B562-47C9-8ADB-91A483D30791}"/>
              </a:ext>
            </a:extLst>
          </p:cNvPr>
          <p:cNvCxnSpPr/>
          <p:nvPr/>
        </p:nvCxnSpPr>
        <p:spPr>
          <a:xfrm>
            <a:off x="1461155" y="3896312"/>
            <a:ext cx="0" cy="69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7676625-DDB7-428A-B41F-9B13C4631C2B}"/>
              </a:ext>
            </a:extLst>
          </p:cNvPr>
          <p:cNvCxnSpPr>
            <a:cxnSpLocks/>
          </p:cNvCxnSpPr>
          <p:nvPr/>
        </p:nvCxnSpPr>
        <p:spPr>
          <a:xfrm flipH="1">
            <a:off x="1456442" y="4923374"/>
            <a:ext cx="7070" cy="105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D6C0C51-B4AB-41FA-ACB7-11E56F15F3F9}"/>
              </a:ext>
            </a:extLst>
          </p:cNvPr>
          <p:cNvCxnSpPr>
            <a:stCxn id="70" idx="4"/>
          </p:cNvCxnSpPr>
          <p:nvPr/>
        </p:nvCxnSpPr>
        <p:spPr>
          <a:xfrm flipH="1">
            <a:off x="4670982" y="5137609"/>
            <a:ext cx="1" cy="82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67DB2280-AE1B-4108-BDC4-C70E513F2DED}"/>
              </a:ext>
            </a:extLst>
          </p:cNvPr>
          <p:cNvSpPr/>
          <p:nvPr/>
        </p:nvSpPr>
        <p:spPr>
          <a:xfrm>
            <a:off x="2358832" y="5663479"/>
            <a:ext cx="1272618" cy="403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DBFCEEE-17D9-42F8-B9FD-C107E28ACA11}"/>
              </a:ext>
            </a:extLst>
          </p:cNvPr>
          <p:cNvCxnSpPr>
            <a:endCxn id="81" idx="6"/>
          </p:cNvCxnSpPr>
          <p:nvPr/>
        </p:nvCxnSpPr>
        <p:spPr>
          <a:xfrm flipH="1" flipV="1">
            <a:off x="3631450" y="5865185"/>
            <a:ext cx="1039532" cy="9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E40B4B0-B11F-44C1-81DC-F9815C5DE8A9}"/>
              </a:ext>
            </a:extLst>
          </p:cNvPr>
          <p:cNvCxnSpPr>
            <a:endCxn id="81" idx="2"/>
          </p:cNvCxnSpPr>
          <p:nvPr/>
        </p:nvCxnSpPr>
        <p:spPr>
          <a:xfrm flipV="1">
            <a:off x="1463512" y="5865185"/>
            <a:ext cx="895320" cy="48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10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afshin afshar</dc:creator>
  <cp:lastModifiedBy>afshin afshar</cp:lastModifiedBy>
  <cp:revision>6</cp:revision>
  <dcterms:created xsi:type="dcterms:W3CDTF">2024-10-26T20:01:42Z</dcterms:created>
  <dcterms:modified xsi:type="dcterms:W3CDTF">2024-10-26T20:51:35Z</dcterms:modified>
</cp:coreProperties>
</file>