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8F32-3754-47EB-897C-EC2517F1D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DBC36-3712-4E0C-B8AD-0F6D43079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78BE-D768-4526-8AB3-A7BE6F68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B6B1-6C38-4F3B-9876-AD183DCB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2420-A9FF-4DFA-A38B-0850ED95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3677-4681-49DD-A69C-0CBFFF10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20602-5AD4-4D94-9B2B-6B01E6D6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9767-8FCD-4C28-A638-9ED6BA2B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5403-9F10-4B87-89DD-914B9CE6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D2C2-D28D-4C04-8D5D-063A0D01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DE3F1-6270-46F7-9717-D84720AD7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0EA90-515B-466A-9A4D-90246C075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E641-AF7C-4722-BD15-037458CF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686E-BBCD-4EF0-942F-726E1135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4E84-43E2-48B6-87FE-4C860D94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7A3C-98B7-4260-9BDC-E63E4BEE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5AF3-FEAF-434A-BB56-80263781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ED74-B259-4BB8-95F0-0463A780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6193-E088-4869-BB92-A01917E5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7F2B-A029-4BF9-82DB-8606BCDE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F03B-1EA3-4165-A5FC-2477ABD2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2D805-59EE-446D-8A0D-CDA9A2A5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91206-4648-4DA2-B319-15C504F9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7EB3-0F6F-467A-A4F4-0DF28978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90C7-2B9A-49CA-B3FF-FC4C4418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9342-01A6-48C4-8B6B-23A64C2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35C9-2F4D-48AB-9A5A-13B11E0CA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5911E-0766-4FDE-B6AB-51557718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3E56F-8DEB-4D59-8434-FDBA0A32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C91A4-BFBA-42FA-85B6-AC486607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F52C-1B82-42A2-8FC8-896F4E43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8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4E59-A5FF-460F-9D58-2190961B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D728-4922-471B-8A95-077E7912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9090-EA25-4C29-B137-7952ADEE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24F8D-ED3B-47CB-8396-86DA3610A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3DC3C-262A-4293-9C9B-992797C39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520CC-A0C9-4729-B9DD-A3392639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C861D-9DA9-42B8-B9BE-30EB4DAA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1529F-A232-495A-A2D4-4DEE622B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67BC-42EC-46D9-B28E-501E455F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89D2E-9CA6-4A78-8B45-02712D17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F9642-3F02-4F6D-9642-1D45A82E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32791-FDC8-4EE0-89AF-888512AE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B4D68-02A4-4B95-A8D3-2D21B939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38098-4835-4D14-8456-FDC2BE55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D4CE-1646-48FA-9BCF-AE3B0874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7FCB-77E1-4A1E-A58B-740E894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8AC4-64C1-4A41-BE93-5E7B47F9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51EDF-3619-46BE-82BE-2D7479FF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57E4-5592-46E7-8FB3-89C853FD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EAC0B-623F-4F24-8845-13C7ED4A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7BCF-6565-4989-9C82-054E2444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A204-4C10-415C-8C3D-C86265CE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C1061-6DCC-40D5-BC97-519D58C7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75893-1E1E-4D85-A7B2-B12A2CAA0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C7C03-80AA-496C-8D60-3A585E41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106C6-9906-42CB-801E-64AF2A6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6ACD-956E-497D-BDFA-D35F2662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3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8E63A-802E-4A32-A8E4-E8E57756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1BFF-1960-4DD2-8DCA-E57049D0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3C8E-FEE8-4F2F-82F7-BF04B21D2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1C43-A9A1-468E-ADFE-FE2231CA678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057B-ECB7-4107-B73E-9E77DDAC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5ACF-67A4-4DF6-B27F-46F5C1F9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F419-2CFD-40C1-9A21-915B853C4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9DFFE2-A332-41C6-B8BA-A2F82FF4AC34}"/>
              </a:ext>
            </a:extLst>
          </p:cNvPr>
          <p:cNvSpPr/>
          <p:nvPr/>
        </p:nvSpPr>
        <p:spPr>
          <a:xfrm>
            <a:off x="5091953" y="0"/>
            <a:ext cx="1201271" cy="3227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73B5603-87D9-4367-AB0F-704C7FA48B33}"/>
              </a:ext>
            </a:extLst>
          </p:cNvPr>
          <p:cNvSpPr/>
          <p:nvPr/>
        </p:nvSpPr>
        <p:spPr>
          <a:xfrm>
            <a:off x="5387788" y="322729"/>
            <a:ext cx="609600" cy="17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C86A9-A806-4241-9A1C-9392C592CCE3}"/>
              </a:ext>
            </a:extLst>
          </p:cNvPr>
          <p:cNvSpPr/>
          <p:nvPr/>
        </p:nvSpPr>
        <p:spPr>
          <a:xfrm>
            <a:off x="5091953" y="493058"/>
            <a:ext cx="1470212" cy="510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I,a,b,show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3B08440-A1CA-4D63-A925-FBB8E796F705}"/>
              </a:ext>
            </a:extLst>
          </p:cNvPr>
          <p:cNvSpPr/>
          <p:nvPr/>
        </p:nvSpPr>
        <p:spPr>
          <a:xfrm>
            <a:off x="5432611" y="1004046"/>
            <a:ext cx="564777" cy="188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20D23-19DA-44CE-9A44-6CCE7B263EF5}"/>
              </a:ext>
            </a:extLst>
          </p:cNvPr>
          <p:cNvSpPr/>
          <p:nvPr/>
        </p:nvSpPr>
        <p:spPr>
          <a:xfrm>
            <a:off x="5154706" y="1210234"/>
            <a:ext cx="1344706" cy="49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A=0,b=1,</a:t>
            </a:r>
          </a:p>
          <a:p>
            <a:pPr algn="ctr"/>
            <a:r>
              <a:rPr lang="en-US" dirty="0"/>
              <a:t>Show=0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DE72D-D834-4934-AEB9-7101D903B1FD}"/>
              </a:ext>
            </a:extLst>
          </p:cNvPr>
          <p:cNvSpPr/>
          <p:nvPr/>
        </p:nvSpPr>
        <p:spPr>
          <a:xfrm>
            <a:off x="5387788" y="1936375"/>
            <a:ext cx="1004047" cy="40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Fid=0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C7EDBC9-6601-4E06-9748-6652AB0EB19A}"/>
              </a:ext>
            </a:extLst>
          </p:cNvPr>
          <p:cNvSpPr/>
          <p:nvPr/>
        </p:nvSpPr>
        <p:spPr>
          <a:xfrm>
            <a:off x="5647764" y="1730187"/>
            <a:ext cx="448235" cy="17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B59658B-D331-4B94-8BE6-D3AD134057B2}"/>
              </a:ext>
            </a:extLst>
          </p:cNvPr>
          <p:cNvSpPr/>
          <p:nvPr/>
        </p:nvSpPr>
        <p:spPr>
          <a:xfrm>
            <a:off x="4836458" y="2528044"/>
            <a:ext cx="2106706" cy="49305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دو مورد اول نمایش داده میشود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F9EEA64-6FC3-42E7-8E38-1E1B303DAA60}"/>
              </a:ext>
            </a:extLst>
          </p:cNvPr>
          <p:cNvSpPr/>
          <p:nvPr/>
        </p:nvSpPr>
        <p:spPr>
          <a:xfrm>
            <a:off x="5526741" y="2380125"/>
            <a:ext cx="600635" cy="147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FDFD0-F8B3-4132-A8EA-AC440FF6C447}"/>
              </a:ext>
            </a:extLst>
          </p:cNvPr>
          <p:cNvSpPr/>
          <p:nvPr/>
        </p:nvSpPr>
        <p:spPr>
          <a:xfrm>
            <a:off x="5432611" y="3153328"/>
            <a:ext cx="896470" cy="398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17D530-7C00-416E-8129-5047E17B0758}"/>
              </a:ext>
            </a:extLst>
          </p:cNvPr>
          <p:cNvSpPr/>
          <p:nvPr/>
        </p:nvSpPr>
        <p:spPr>
          <a:xfrm>
            <a:off x="5625352" y="3016619"/>
            <a:ext cx="528918" cy="94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FD9B26-A0F3-4E27-A2E1-E7A93ACA8397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4482353" y="3352794"/>
            <a:ext cx="950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D0CF5B-9547-4B5E-AC15-CEDDD191DDA6}"/>
              </a:ext>
            </a:extLst>
          </p:cNvPr>
          <p:cNvCxnSpPr/>
          <p:nvPr/>
        </p:nvCxnSpPr>
        <p:spPr>
          <a:xfrm>
            <a:off x="4563035" y="3352794"/>
            <a:ext cx="0" cy="115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929707-E74D-48EC-A397-811D3D83CA1C}"/>
              </a:ext>
            </a:extLst>
          </p:cNvPr>
          <p:cNvCxnSpPr/>
          <p:nvPr/>
        </p:nvCxnSpPr>
        <p:spPr>
          <a:xfrm>
            <a:off x="4563035" y="4509247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5CF623AB-61F5-4287-90B4-989ED1A18DFD}"/>
              </a:ext>
            </a:extLst>
          </p:cNvPr>
          <p:cNvSpPr/>
          <p:nvPr/>
        </p:nvSpPr>
        <p:spPr>
          <a:xfrm>
            <a:off x="5145740" y="4253753"/>
            <a:ext cx="1470212" cy="51098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&lt;=n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532B85-7D5F-40A2-B4D1-19AC2BBC8CA1}"/>
              </a:ext>
            </a:extLst>
          </p:cNvPr>
          <p:cNvCxnSpPr>
            <a:endCxn id="21" idx="0"/>
          </p:cNvCxnSpPr>
          <p:nvPr/>
        </p:nvCxnSpPr>
        <p:spPr>
          <a:xfrm>
            <a:off x="5871881" y="4043082"/>
            <a:ext cx="8965" cy="210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51CC54-E23C-4A60-B26E-9D727A35C20A}"/>
              </a:ext>
            </a:extLst>
          </p:cNvPr>
          <p:cNvCxnSpPr>
            <a:cxnSpLocks/>
          </p:cNvCxnSpPr>
          <p:nvPr/>
        </p:nvCxnSpPr>
        <p:spPr>
          <a:xfrm>
            <a:off x="5889811" y="4043082"/>
            <a:ext cx="2913530" cy="52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25DEA5-8261-462D-BDF6-53556A34B2DC}"/>
              </a:ext>
            </a:extLst>
          </p:cNvPr>
          <p:cNvCxnSpPr/>
          <p:nvPr/>
        </p:nvCxnSpPr>
        <p:spPr>
          <a:xfrm>
            <a:off x="8803341" y="4069416"/>
            <a:ext cx="0" cy="36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CBC4A78-0121-4616-BE71-F62B3DFE5F6E}"/>
              </a:ext>
            </a:extLst>
          </p:cNvPr>
          <p:cNvSpPr/>
          <p:nvPr/>
        </p:nvSpPr>
        <p:spPr>
          <a:xfrm>
            <a:off x="8068235" y="4437529"/>
            <a:ext cx="1470212" cy="860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Show=</a:t>
            </a:r>
            <a:r>
              <a:rPr lang="en-US" dirty="0" err="1"/>
              <a:t>a+b</a:t>
            </a:r>
            <a:endParaRPr lang="en-US" dirty="0"/>
          </a:p>
          <a:p>
            <a:pPr algn="ctr"/>
            <a:r>
              <a:rPr lang="en-US" dirty="0"/>
              <a:t>A=b</a:t>
            </a:r>
          </a:p>
          <a:p>
            <a:pPr algn="ctr"/>
            <a:r>
              <a:rPr lang="en-US" dirty="0"/>
              <a:t>B=show</a:t>
            </a:r>
          </a:p>
          <a:p>
            <a:pPr algn="ctr"/>
            <a:r>
              <a:rPr lang="en-US" dirty="0"/>
              <a:t>i+1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AE86124-E0F1-4DE7-89D2-6DEA77E3AD8C}"/>
              </a:ext>
            </a:extLst>
          </p:cNvPr>
          <p:cNvSpPr/>
          <p:nvPr/>
        </p:nvSpPr>
        <p:spPr>
          <a:xfrm>
            <a:off x="8373036" y="5613024"/>
            <a:ext cx="995082" cy="45271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 </a:t>
            </a:r>
            <a:r>
              <a:rPr lang="fa-IR" dirty="0"/>
              <a:t>چاپ</a:t>
            </a:r>
            <a:endParaRPr lang="en-US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ACEC161-4474-42B0-A995-B951D5763102}"/>
              </a:ext>
            </a:extLst>
          </p:cNvPr>
          <p:cNvSpPr/>
          <p:nvPr/>
        </p:nvSpPr>
        <p:spPr>
          <a:xfrm>
            <a:off x="8489577" y="5378821"/>
            <a:ext cx="762000" cy="234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06FFD-18C0-40F6-88C4-915E1AB9BF5A}"/>
              </a:ext>
            </a:extLst>
          </p:cNvPr>
          <p:cNvCxnSpPr>
            <a:stCxn id="30" idx="4"/>
          </p:cNvCxnSpPr>
          <p:nvPr/>
        </p:nvCxnSpPr>
        <p:spPr>
          <a:xfrm>
            <a:off x="8870577" y="6065742"/>
            <a:ext cx="0" cy="415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D52457-837A-4735-80C1-102944072A12}"/>
              </a:ext>
            </a:extLst>
          </p:cNvPr>
          <p:cNvCxnSpPr/>
          <p:nvPr/>
        </p:nvCxnSpPr>
        <p:spPr>
          <a:xfrm flipH="1">
            <a:off x="7422776" y="6481482"/>
            <a:ext cx="1447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5AFEA7-14BA-4BB0-B928-943FF52ADE31}"/>
              </a:ext>
            </a:extLst>
          </p:cNvPr>
          <p:cNvCxnSpPr>
            <a:cxnSpLocks/>
          </p:cNvCxnSpPr>
          <p:nvPr/>
        </p:nvCxnSpPr>
        <p:spPr>
          <a:xfrm flipH="1" flipV="1">
            <a:off x="7346576" y="4509247"/>
            <a:ext cx="76200" cy="1972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53D5AD-3E19-4405-8C1E-2B719C5657B7}"/>
              </a:ext>
            </a:extLst>
          </p:cNvPr>
          <p:cNvCxnSpPr>
            <a:endCxn id="21" idx="3"/>
          </p:cNvCxnSpPr>
          <p:nvPr/>
        </p:nvCxnSpPr>
        <p:spPr>
          <a:xfrm flipH="1">
            <a:off x="6615952" y="4509247"/>
            <a:ext cx="73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BD324-C7E4-4B03-8699-43C74FD5B87C}"/>
              </a:ext>
            </a:extLst>
          </p:cNvPr>
          <p:cNvCxnSpPr>
            <a:stCxn id="21" idx="2"/>
          </p:cNvCxnSpPr>
          <p:nvPr/>
        </p:nvCxnSpPr>
        <p:spPr>
          <a:xfrm>
            <a:off x="5880846" y="4764741"/>
            <a:ext cx="8965" cy="84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B96CCA8-3637-4AA5-8D73-0D86FB6CCDF9}"/>
              </a:ext>
            </a:extLst>
          </p:cNvPr>
          <p:cNvSpPr/>
          <p:nvPr/>
        </p:nvSpPr>
        <p:spPr>
          <a:xfrm>
            <a:off x="5199528" y="5642159"/>
            <a:ext cx="1425387" cy="394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11885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afshin afshar</dc:creator>
  <cp:lastModifiedBy>afshin afshar</cp:lastModifiedBy>
  <cp:revision>3</cp:revision>
  <dcterms:created xsi:type="dcterms:W3CDTF">2024-10-27T13:13:54Z</dcterms:created>
  <dcterms:modified xsi:type="dcterms:W3CDTF">2024-10-27T13:23:18Z</dcterms:modified>
</cp:coreProperties>
</file>