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aa8575d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aa8575d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aa88d0363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aa88d0363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aa88d036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aa88d036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a88d036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aa88d036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aa88d0363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aa88d0363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aa88d0363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aa88d0363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aa88d0363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aa88d0363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hyperlink" Target="http://drive.google.com/file/d/1crUyiiVXp-CgzeDYCwvFIm2mrZLaJrmc/view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fGOpFaVunjW96Ekw_RbQa18VpNojz0YO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hyperlink" Target="http://drive.google.com/file/d/1IrC4KpeyvOleIgvX9cK698EuO8gYIDGV/view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a_LrVZJa8Gt32i2FhwQuID58GxjNC8NI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IrC4KpeyvOleIgvX9cK698EuO8gYIDGV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hyperlink" Target="http://drive.google.com/file/d/1qi7XrbZ201ycIaiwakb_Z55s0yHPfHcn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aETrM2YBQ53F1zMAonTt1P4nG1YHEsh2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EEt-C5b9i5G9P18wtIWRKGgF0QyXYW_W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IrC4KpeyvOleIgvX9cK698EuO8gYIDGV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hyperlink" Target="http://drive.google.com/file/d/1fGOpFaVunjW96Ekw_RbQa18VpNojz0YO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25450" y="1874325"/>
            <a:ext cx="56931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محمد امین مرادی</a:t>
            </a:r>
            <a:endParaRPr sz="20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موضوع: سیستم توصیه گر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650" y="442188"/>
            <a:ext cx="4484825" cy="42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88086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 title="سيستم+توصيه+گر+چيست (1)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18919" y="152400"/>
            <a:ext cx="198581" cy="198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000" y="152400"/>
            <a:ext cx="565915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 title="كاربرد+سيستم+توصيه+گر+در+وب+سايت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90750" cy="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300" y="152400"/>
            <a:ext cx="4733725" cy="3496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461650"/>
            <a:ext cx="4010498" cy="182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ارتباط+سيستم+توصيه+گر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450" y="152395"/>
            <a:ext cx="239900" cy="2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825" y="152400"/>
            <a:ext cx="4016839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715024" cy="25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 title="نقش+يادگيرى+ماشين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5125" y="4751925"/>
            <a:ext cx="305275" cy="3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 title="ارتباط+سيستم+توصيه+گر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347275"/>
            <a:ext cx="305275" cy="3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34233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01443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 title="مبتنى+بر+محتوا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9100" y="2052550"/>
            <a:ext cx="262500" cy="2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تعاملى+مشاركتى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6100" y="2052550"/>
            <a:ext cx="262500" cy="2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075" y="152400"/>
            <a:ext cx="4609038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090275" cy="36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 title="هيبريدى+و+تركيبى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3075" y="303948"/>
            <a:ext cx="225375" cy="2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 title="ارتباط+سيستم+توصيه+گر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8150" y="3594898"/>
            <a:ext cx="225375" cy="2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600" y="152400"/>
            <a:ext cx="3194907" cy="483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 title="كاربرد+سيستم+توصيه+گر+در+وب+سايت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6550" y="581025"/>
            <a:ext cx="232625" cy="2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758100" y="4206000"/>
            <a:ext cx="3857700" cy="7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منبع: https://www.hamyarit.com/blog/recommender-system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