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2"/>
  </p:notesMasterIdLst>
  <p:sldIdLst>
    <p:sldId id="256" r:id="rId2"/>
    <p:sldId id="258" r:id="rId3"/>
    <p:sldId id="261" r:id="rId4"/>
    <p:sldId id="263" r:id="rId5"/>
    <p:sldId id="281" r:id="rId6"/>
    <p:sldId id="266" r:id="rId7"/>
    <p:sldId id="260" r:id="rId8"/>
    <p:sldId id="270" r:id="rId9"/>
    <p:sldId id="280" r:id="rId10"/>
    <p:sldId id="317" r:id="rId11"/>
    <p:sldId id="313" r:id="rId12"/>
    <p:sldId id="314" r:id="rId13"/>
    <p:sldId id="315" r:id="rId14"/>
    <p:sldId id="316" r:id="rId15"/>
    <p:sldId id="312" r:id="rId16"/>
    <p:sldId id="318" r:id="rId17"/>
    <p:sldId id="319" r:id="rId18"/>
    <p:sldId id="284" r:id="rId19"/>
    <p:sldId id="288" r:id="rId20"/>
    <p:sldId id="290" r:id="rId21"/>
  </p:sldIdLst>
  <p:sldSz cx="9144000" cy="5143500" type="screen16x9"/>
  <p:notesSz cx="6858000" cy="9144000"/>
  <p:embeddedFontLst>
    <p:embeddedFont>
      <p:font typeface="Inter" panose="020B0604020202020204" charset="0"/>
      <p:regular r:id="rId23"/>
      <p:bold r:id="rId24"/>
      <p:italic r:id="rId25"/>
      <p:boldItalic r:id="rId26"/>
    </p:embeddedFont>
    <p:embeddedFont>
      <p:font typeface="Manrope Medium" panose="020B0604020202020204" charset="0"/>
      <p:regular r:id="rId27"/>
      <p:bold r:id="rId28"/>
    </p:embeddedFont>
    <p:embeddedFont>
      <p:font typeface="Manrope SemiBold"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40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291253-9D80-48F5-8CEA-3FA2F3D219FE}">
  <a:tblStyle styleId="{D2291253-9D80-48F5-8CEA-3FA2F3D219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3" d="100"/>
          <a:sy n="103" d="100"/>
        </p:scale>
        <p:origin x="89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9"/>
        <p:cNvGrpSpPr/>
        <p:nvPr/>
      </p:nvGrpSpPr>
      <p:grpSpPr>
        <a:xfrm>
          <a:off x="0" y="0"/>
          <a:ext cx="0" cy="0"/>
          <a:chOff x="0" y="0"/>
          <a:chExt cx="0" cy="0"/>
        </a:xfrm>
      </p:grpSpPr>
      <p:sp>
        <p:nvSpPr>
          <p:cNvPr id="1620" name="Google Shape;1620;g22f89187e4e_0_2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1" name="Google Shape;1621;g22f89187e4e_0_2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9">
          <a:extLst>
            <a:ext uri="{FF2B5EF4-FFF2-40B4-BE49-F238E27FC236}">
              <a16:creationId xmlns:a16="http://schemas.microsoft.com/office/drawing/2014/main" id="{C2FA0600-9AD4-10BA-10E3-5AE776483EE3}"/>
            </a:ext>
          </a:extLst>
        </p:cNvPr>
        <p:cNvGrpSpPr/>
        <p:nvPr/>
      </p:nvGrpSpPr>
      <p:grpSpPr>
        <a:xfrm>
          <a:off x="0" y="0"/>
          <a:ext cx="0" cy="0"/>
          <a:chOff x="0" y="0"/>
          <a:chExt cx="0" cy="0"/>
        </a:xfrm>
      </p:grpSpPr>
      <p:sp>
        <p:nvSpPr>
          <p:cNvPr id="2410" name="Google Shape;2410;g2373d9b03a5_0_17789:notes">
            <a:extLst>
              <a:ext uri="{FF2B5EF4-FFF2-40B4-BE49-F238E27FC236}">
                <a16:creationId xmlns:a16="http://schemas.microsoft.com/office/drawing/2014/main" id="{BA342A08-265F-B8ED-6CC2-0181BADCF5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1" name="Google Shape;2411;g2373d9b03a5_0_17789:notes">
            <a:extLst>
              <a:ext uri="{FF2B5EF4-FFF2-40B4-BE49-F238E27FC236}">
                <a16:creationId xmlns:a16="http://schemas.microsoft.com/office/drawing/2014/main" id="{D6FCABFE-283B-2D76-D71D-7158DEAD0F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565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9">
          <a:extLst>
            <a:ext uri="{FF2B5EF4-FFF2-40B4-BE49-F238E27FC236}">
              <a16:creationId xmlns:a16="http://schemas.microsoft.com/office/drawing/2014/main" id="{2406F5A1-8E1B-F036-1C00-178D5EABD02F}"/>
            </a:ext>
          </a:extLst>
        </p:cNvPr>
        <p:cNvGrpSpPr/>
        <p:nvPr/>
      </p:nvGrpSpPr>
      <p:grpSpPr>
        <a:xfrm>
          <a:off x="0" y="0"/>
          <a:ext cx="0" cy="0"/>
          <a:chOff x="0" y="0"/>
          <a:chExt cx="0" cy="0"/>
        </a:xfrm>
      </p:grpSpPr>
      <p:sp>
        <p:nvSpPr>
          <p:cNvPr id="2410" name="Google Shape;2410;g2373d9b03a5_0_17789:notes">
            <a:extLst>
              <a:ext uri="{FF2B5EF4-FFF2-40B4-BE49-F238E27FC236}">
                <a16:creationId xmlns:a16="http://schemas.microsoft.com/office/drawing/2014/main" id="{921077E7-486E-D1F3-7606-B6E850B9C0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1" name="Google Shape;2411;g2373d9b03a5_0_17789:notes">
            <a:extLst>
              <a:ext uri="{FF2B5EF4-FFF2-40B4-BE49-F238E27FC236}">
                <a16:creationId xmlns:a16="http://schemas.microsoft.com/office/drawing/2014/main" id="{EEC153E4-5004-DB86-C37A-D6EDC56BEF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301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9">
          <a:extLst>
            <a:ext uri="{FF2B5EF4-FFF2-40B4-BE49-F238E27FC236}">
              <a16:creationId xmlns:a16="http://schemas.microsoft.com/office/drawing/2014/main" id="{89E881EB-B854-529D-A8B7-971F704B9135}"/>
            </a:ext>
          </a:extLst>
        </p:cNvPr>
        <p:cNvGrpSpPr/>
        <p:nvPr/>
      </p:nvGrpSpPr>
      <p:grpSpPr>
        <a:xfrm>
          <a:off x="0" y="0"/>
          <a:ext cx="0" cy="0"/>
          <a:chOff x="0" y="0"/>
          <a:chExt cx="0" cy="0"/>
        </a:xfrm>
      </p:grpSpPr>
      <p:sp>
        <p:nvSpPr>
          <p:cNvPr id="2410" name="Google Shape;2410;g2373d9b03a5_0_17789:notes">
            <a:extLst>
              <a:ext uri="{FF2B5EF4-FFF2-40B4-BE49-F238E27FC236}">
                <a16:creationId xmlns:a16="http://schemas.microsoft.com/office/drawing/2014/main" id="{F6F337B0-D107-4CDE-7D66-9493482282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1" name="Google Shape;2411;g2373d9b03a5_0_17789:notes">
            <a:extLst>
              <a:ext uri="{FF2B5EF4-FFF2-40B4-BE49-F238E27FC236}">
                <a16:creationId xmlns:a16="http://schemas.microsoft.com/office/drawing/2014/main" id="{97D685E2-E17F-2CBD-8926-7D2DE0ADCF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7505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9">
          <a:extLst>
            <a:ext uri="{FF2B5EF4-FFF2-40B4-BE49-F238E27FC236}">
              <a16:creationId xmlns:a16="http://schemas.microsoft.com/office/drawing/2014/main" id="{1BD4A421-9B0C-07C7-4D70-F2DDED6861EA}"/>
            </a:ext>
          </a:extLst>
        </p:cNvPr>
        <p:cNvGrpSpPr/>
        <p:nvPr/>
      </p:nvGrpSpPr>
      <p:grpSpPr>
        <a:xfrm>
          <a:off x="0" y="0"/>
          <a:ext cx="0" cy="0"/>
          <a:chOff x="0" y="0"/>
          <a:chExt cx="0" cy="0"/>
        </a:xfrm>
      </p:grpSpPr>
      <p:sp>
        <p:nvSpPr>
          <p:cNvPr id="2410" name="Google Shape;2410;g2373d9b03a5_0_17789:notes">
            <a:extLst>
              <a:ext uri="{FF2B5EF4-FFF2-40B4-BE49-F238E27FC236}">
                <a16:creationId xmlns:a16="http://schemas.microsoft.com/office/drawing/2014/main" id="{2FFD6120-1DFE-3FA6-B782-53109D2C67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1" name="Google Shape;2411;g2373d9b03a5_0_17789:notes">
            <a:extLst>
              <a:ext uri="{FF2B5EF4-FFF2-40B4-BE49-F238E27FC236}">
                <a16:creationId xmlns:a16="http://schemas.microsoft.com/office/drawing/2014/main" id="{6E8A3555-AFF6-DC9A-A707-1790147297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346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9">
          <a:extLst>
            <a:ext uri="{FF2B5EF4-FFF2-40B4-BE49-F238E27FC236}">
              <a16:creationId xmlns:a16="http://schemas.microsoft.com/office/drawing/2014/main" id="{E8FC6E95-F5AB-C0C6-68DE-CBF4B06A66E4}"/>
            </a:ext>
          </a:extLst>
        </p:cNvPr>
        <p:cNvGrpSpPr/>
        <p:nvPr/>
      </p:nvGrpSpPr>
      <p:grpSpPr>
        <a:xfrm>
          <a:off x="0" y="0"/>
          <a:ext cx="0" cy="0"/>
          <a:chOff x="0" y="0"/>
          <a:chExt cx="0" cy="0"/>
        </a:xfrm>
      </p:grpSpPr>
      <p:sp>
        <p:nvSpPr>
          <p:cNvPr id="2410" name="Google Shape;2410;g2373d9b03a5_0_17789:notes">
            <a:extLst>
              <a:ext uri="{FF2B5EF4-FFF2-40B4-BE49-F238E27FC236}">
                <a16:creationId xmlns:a16="http://schemas.microsoft.com/office/drawing/2014/main" id="{1D212BC6-8613-3BDF-3BE9-3FE4FB55DE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1" name="Google Shape;2411;g2373d9b03a5_0_17789:notes">
            <a:extLst>
              <a:ext uri="{FF2B5EF4-FFF2-40B4-BE49-F238E27FC236}">
                <a16:creationId xmlns:a16="http://schemas.microsoft.com/office/drawing/2014/main" id="{3264473A-4092-037B-33A4-E0366C68C7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2928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4">
          <a:extLst>
            <a:ext uri="{FF2B5EF4-FFF2-40B4-BE49-F238E27FC236}">
              <a16:creationId xmlns:a16="http://schemas.microsoft.com/office/drawing/2014/main" id="{8AE2A86B-3E5E-7444-D338-DA858C6F6DBC}"/>
            </a:ext>
          </a:extLst>
        </p:cNvPr>
        <p:cNvGrpSpPr/>
        <p:nvPr/>
      </p:nvGrpSpPr>
      <p:grpSpPr>
        <a:xfrm>
          <a:off x="0" y="0"/>
          <a:ext cx="0" cy="0"/>
          <a:chOff x="0" y="0"/>
          <a:chExt cx="0" cy="0"/>
        </a:xfrm>
      </p:grpSpPr>
      <p:sp>
        <p:nvSpPr>
          <p:cNvPr id="2395" name="Google Shape;2395;g1336d459b97_0_3209:notes">
            <a:extLst>
              <a:ext uri="{FF2B5EF4-FFF2-40B4-BE49-F238E27FC236}">
                <a16:creationId xmlns:a16="http://schemas.microsoft.com/office/drawing/2014/main" id="{0268989A-7727-07B2-7AB3-803BD2195E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1336d459b97_0_3209:notes">
            <a:extLst>
              <a:ext uri="{FF2B5EF4-FFF2-40B4-BE49-F238E27FC236}">
                <a16:creationId xmlns:a16="http://schemas.microsoft.com/office/drawing/2014/main" id="{F294761B-79EF-25CF-2AD8-594925350F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207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4">
          <a:extLst>
            <a:ext uri="{FF2B5EF4-FFF2-40B4-BE49-F238E27FC236}">
              <a16:creationId xmlns:a16="http://schemas.microsoft.com/office/drawing/2014/main" id="{9244B3F5-5F1B-50B2-0FD4-1F4B334999FD}"/>
            </a:ext>
          </a:extLst>
        </p:cNvPr>
        <p:cNvGrpSpPr/>
        <p:nvPr/>
      </p:nvGrpSpPr>
      <p:grpSpPr>
        <a:xfrm>
          <a:off x="0" y="0"/>
          <a:ext cx="0" cy="0"/>
          <a:chOff x="0" y="0"/>
          <a:chExt cx="0" cy="0"/>
        </a:xfrm>
      </p:grpSpPr>
      <p:sp>
        <p:nvSpPr>
          <p:cNvPr id="2395" name="Google Shape;2395;g1336d459b97_0_3209:notes">
            <a:extLst>
              <a:ext uri="{FF2B5EF4-FFF2-40B4-BE49-F238E27FC236}">
                <a16:creationId xmlns:a16="http://schemas.microsoft.com/office/drawing/2014/main" id="{CE9B76CF-5170-4705-0C22-5E4493C941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1336d459b97_0_3209:notes">
            <a:extLst>
              <a:ext uri="{FF2B5EF4-FFF2-40B4-BE49-F238E27FC236}">
                <a16:creationId xmlns:a16="http://schemas.microsoft.com/office/drawing/2014/main" id="{25BA86CD-2477-FD44-D20A-73889E9F3F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848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a:extLst>
            <a:ext uri="{FF2B5EF4-FFF2-40B4-BE49-F238E27FC236}">
              <a16:creationId xmlns:a16="http://schemas.microsoft.com/office/drawing/2014/main" id="{948B0914-BE50-DE83-36B9-AA52B774E8A6}"/>
            </a:ext>
          </a:extLst>
        </p:cNvPr>
        <p:cNvGrpSpPr/>
        <p:nvPr/>
      </p:nvGrpSpPr>
      <p:grpSpPr>
        <a:xfrm>
          <a:off x="0" y="0"/>
          <a:ext cx="0" cy="0"/>
          <a:chOff x="0" y="0"/>
          <a:chExt cx="0" cy="0"/>
        </a:xfrm>
      </p:grpSpPr>
      <p:sp>
        <p:nvSpPr>
          <p:cNvPr id="2221" name="Google Shape;2221;g2373d9b03a5_0_17805:notes">
            <a:extLst>
              <a:ext uri="{FF2B5EF4-FFF2-40B4-BE49-F238E27FC236}">
                <a16:creationId xmlns:a16="http://schemas.microsoft.com/office/drawing/2014/main" id="{2D5F893B-8057-6C6D-1D9D-8124344AE6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2373d9b03a5_0_17805:notes">
            <a:extLst>
              <a:ext uri="{FF2B5EF4-FFF2-40B4-BE49-F238E27FC236}">
                <a16:creationId xmlns:a16="http://schemas.microsoft.com/office/drawing/2014/main" id="{AB4D2C1C-142B-1D23-A423-703412667C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3797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0"/>
        <p:cNvGrpSpPr/>
        <p:nvPr/>
      </p:nvGrpSpPr>
      <p:grpSpPr>
        <a:xfrm>
          <a:off x="0" y="0"/>
          <a:ext cx="0" cy="0"/>
          <a:chOff x="0" y="0"/>
          <a:chExt cx="0" cy="0"/>
        </a:xfrm>
      </p:grpSpPr>
      <p:sp>
        <p:nvSpPr>
          <p:cNvPr id="2451" name="Google Shape;2451;g132b9ccab9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2" name="Google Shape;2452;g132b9ccab9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1"/>
        <p:cNvGrpSpPr/>
        <p:nvPr/>
      </p:nvGrpSpPr>
      <p:grpSpPr>
        <a:xfrm>
          <a:off x="0" y="0"/>
          <a:ext cx="0" cy="0"/>
          <a:chOff x="0" y="0"/>
          <a:chExt cx="0" cy="0"/>
        </a:xfrm>
      </p:grpSpPr>
      <p:sp>
        <p:nvSpPr>
          <p:cNvPr id="2552" name="Google Shape;2552;g11d2026ec69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3" name="Google Shape;2553;g11d2026ec69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4"/>
        <p:cNvGrpSpPr/>
        <p:nvPr/>
      </p:nvGrpSpPr>
      <p:grpSpPr>
        <a:xfrm>
          <a:off x="0" y="0"/>
          <a:ext cx="0" cy="0"/>
          <a:chOff x="0" y="0"/>
          <a:chExt cx="0" cy="0"/>
        </a:xfrm>
      </p:grpSpPr>
      <p:sp>
        <p:nvSpPr>
          <p:cNvPr id="1735" name="Google Shape;1735;g22f89187e4e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6" name="Google Shape;1736;g22f89187e4e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2"/>
        <p:cNvGrpSpPr/>
        <p:nvPr/>
      </p:nvGrpSpPr>
      <p:grpSpPr>
        <a:xfrm>
          <a:off x="0" y="0"/>
          <a:ext cx="0" cy="0"/>
          <a:chOff x="0" y="0"/>
          <a:chExt cx="0" cy="0"/>
        </a:xfrm>
      </p:grpSpPr>
      <p:sp>
        <p:nvSpPr>
          <p:cNvPr id="2573" name="Google Shape;2573;g131ff7c0f5b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4" name="Google Shape;2574;g131ff7c0f5b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13e1fc50f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13e1fc50f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9"/>
        <p:cNvGrpSpPr/>
        <p:nvPr/>
      </p:nvGrpSpPr>
      <p:grpSpPr>
        <a:xfrm>
          <a:off x="0" y="0"/>
          <a:ext cx="0" cy="0"/>
          <a:chOff x="0" y="0"/>
          <a:chExt cx="0" cy="0"/>
        </a:xfrm>
      </p:grpSpPr>
      <p:sp>
        <p:nvSpPr>
          <p:cNvPr id="2410" name="Google Shape;2410;g2373d9b03a5_0_177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1" name="Google Shape;2411;g2373d9b03a5_0_17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p:cNvGrpSpPr/>
        <p:nvPr/>
      </p:nvGrpSpPr>
      <p:grpSpPr>
        <a:xfrm>
          <a:off x="0" y="0"/>
          <a:ext cx="0" cy="0"/>
          <a:chOff x="0" y="0"/>
          <a:chExt cx="0" cy="0"/>
        </a:xfrm>
      </p:grpSpPr>
      <p:sp>
        <p:nvSpPr>
          <p:cNvPr id="2048" name="Google Shape;2048;g238dfbb53c3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238dfbb53c3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22f89187e4e_0_4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22f89187e4e_0_4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2373d9b03a5_0_178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2373d9b03a5_0_17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4"/>
        <p:cNvGrpSpPr/>
        <p:nvPr/>
      </p:nvGrpSpPr>
      <p:grpSpPr>
        <a:xfrm>
          <a:off x="0" y="0"/>
          <a:ext cx="0" cy="0"/>
          <a:chOff x="0" y="0"/>
          <a:chExt cx="0" cy="0"/>
        </a:xfrm>
      </p:grpSpPr>
      <p:sp>
        <p:nvSpPr>
          <p:cNvPr id="2395" name="Google Shape;2395;g1336d459b97_0_3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1336d459b97_0_3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flaticon.com/"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freepik.co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46675" y="1733575"/>
            <a:ext cx="4211100" cy="1354500"/>
          </a:xfrm>
          <a:prstGeom prst="rect">
            <a:avLst/>
          </a:prstGeom>
        </p:spPr>
        <p:txBody>
          <a:bodyPr spcFirstLastPara="1" wrap="square" lIns="91425" tIns="91425" rIns="91425" bIns="91425" anchor="b" anchorCtr="0">
            <a:noAutofit/>
          </a:bodyPr>
          <a:lstStyle>
            <a:lvl1pPr lvl="0" algn="l">
              <a:spcBef>
                <a:spcPts val="0"/>
              </a:spcBef>
              <a:spcAft>
                <a:spcPts val="0"/>
              </a:spcAft>
              <a:buSzPts val="4700"/>
              <a:buNone/>
              <a:defRPr sz="42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646675" y="3233125"/>
            <a:ext cx="4211100" cy="3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grpSp>
        <p:nvGrpSpPr>
          <p:cNvPr id="11" name="Google Shape;11;p2"/>
          <p:cNvGrpSpPr/>
          <p:nvPr/>
        </p:nvGrpSpPr>
        <p:grpSpPr>
          <a:xfrm>
            <a:off x="-1115775" y="4467744"/>
            <a:ext cx="2577160" cy="2638569"/>
            <a:chOff x="-1115775" y="4467744"/>
            <a:chExt cx="2577160" cy="2638569"/>
          </a:xfrm>
        </p:grpSpPr>
        <p:sp>
          <p:nvSpPr>
            <p:cNvPr id="12" name="Google Shape;12;p2"/>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3" name="Google Shape;13;p2"/>
            <p:cNvGrpSpPr/>
            <p:nvPr/>
          </p:nvGrpSpPr>
          <p:grpSpPr>
            <a:xfrm rot="5400000" flipH="1">
              <a:off x="-1115103" y="4529824"/>
              <a:ext cx="2575817" cy="2577160"/>
              <a:chOff x="1550275" y="1493275"/>
              <a:chExt cx="1582100" cy="1582925"/>
            </a:xfrm>
          </p:grpSpPr>
          <p:sp>
            <p:nvSpPr>
              <p:cNvPr id="14" name="Google Shape;14;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 name="Google Shape;15;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 name="Google Shape;16;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 name="Google Shape;17;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 name="Google Shape;18;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 name="Google Shape;19;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 name="Google Shape;20;p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 name="Google Shape;21;p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 name="Google Shape;22;p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 name="Google Shape;23;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 name="Google Shape;24;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 name="Google Shape;25;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 name="Google Shape;26;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 name="Google Shape;27;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28" name="Google Shape;28;p2"/>
          <p:cNvGrpSpPr/>
          <p:nvPr/>
        </p:nvGrpSpPr>
        <p:grpSpPr>
          <a:xfrm>
            <a:off x="5985575" y="4420825"/>
            <a:ext cx="2744275" cy="2727763"/>
            <a:chOff x="5985575" y="4420825"/>
            <a:chExt cx="2744275" cy="2727763"/>
          </a:xfrm>
        </p:grpSpPr>
        <p:sp>
          <p:nvSpPr>
            <p:cNvPr id="29" name="Google Shape;29;p2"/>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30" name="Google Shape;30;p2"/>
            <p:cNvGrpSpPr/>
            <p:nvPr/>
          </p:nvGrpSpPr>
          <p:grpSpPr>
            <a:xfrm rot="5400000" flipH="1">
              <a:off x="5986247" y="4572099"/>
              <a:ext cx="2575817" cy="2577160"/>
              <a:chOff x="1550275" y="1493275"/>
              <a:chExt cx="1582100" cy="1582925"/>
            </a:xfrm>
          </p:grpSpPr>
          <p:sp>
            <p:nvSpPr>
              <p:cNvPr id="31" name="Google Shape;31;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 name="Google Shape;32;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 name="Google Shape;33;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 name="Google Shape;34;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 name="Google Shape;35;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 name="Google Shape;36;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 name="Google Shape;37;p2"/>
              <p:cNvSpPr/>
              <p:nvPr/>
            </p:nvSpPr>
            <p:spPr>
              <a:xfrm>
                <a:off x="1736066" y="1684329"/>
                <a:ext cx="1122388" cy="1100964"/>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 name="Google Shape;38;p2"/>
              <p:cNvSpPr/>
              <p:nvPr/>
            </p:nvSpPr>
            <p:spPr>
              <a:xfrm>
                <a:off x="1800052" y="1767251"/>
                <a:ext cx="1142033" cy="1118596"/>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 name="Google Shape;39;p2"/>
              <p:cNvSpPr/>
              <p:nvPr/>
            </p:nvSpPr>
            <p:spPr>
              <a:xfrm>
                <a:off x="1946313" y="1863204"/>
                <a:ext cx="1065738" cy="106835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 name="Google Shape;40;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 name="Google Shape;41;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 name="Google Shape;42;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 name="Google Shape;43;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 name="Google Shape;44;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2_1_1_1_1_1">
    <p:spTree>
      <p:nvGrpSpPr>
        <p:cNvPr id="1" name="Shape 907"/>
        <p:cNvGrpSpPr/>
        <p:nvPr/>
      </p:nvGrpSpPr>
      <p:grpSpPr>
        <a:xfrm>
          <a:off x="0" y="0"/>
          <a:ext cx="0" cy="0"/>
          <a:chOff x="0" y="0"/>
          <a:chExt cx="0" cy="0"/>
        </a:xfrm>
      </p:grpSpPr>
      <p:sp>
        <p:nvSpPr>
          <p:cNvPr id="908" name="Google Shape;908;p22"/>
          <p:cNvSpPr txBox="1">
            <a:spLocks noGrp="1"/>
          </p:cNvSpPr>
          <p:nvPr>
            <p:ph type="title"/>
          </p:nvPr>
        </p:nvSpPr>
        <p:spPr>
          <a:xfrm>
            <a:off x="2205300" y="1076200"/>
            <a:ext cx="4733400" cy="708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09" name="Google Shape;909;p22"/>
          <p:cNvSpPr txBox="1">
            <a:spLocks noGrp="1"/>
          </p:cNvSpPr>
          <p:nvPr>
            <p:ph type="subTitle" idx="1"/>
          </p:nvPr>
        </p:nvSpPr>
        <p:spPr>
          <a:xfrm>
            <a:off x="2205300" y="1997100"/>
            <a:ext cx="4733400" cy="203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grpSp>
        <p:nvGrpSpPr>
          <p:cNvPr id="910" name="Google Shape;910;p22"/>
          <p:cNvGrpSpPr/>
          <p:nvPr/>
        </p:nvGrpSpPr>
        <p:grpSpPr>
          <a:xfrm rot="5400000" flipH="1">
            <a:off x="-1626925" y="4485076"/>
            <a:ext cx="2744275" cy="2727763"/>
            <a:chOff x="5985575" y="4420825"/>
            <a:chExt cx="2744275" cy="2727763"/>
          </a:xfrm>
        </p:grpSpPr>
        <p:sp>
          <p:nvSpPr>
            <p:cNvPr id="911" name="Google Shape;911;p22"/>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912" name="Google Shape;912;p22"/>
            <p:cNvGrpSpPr/>
            <p:nvPr/>
          </p:nvGrpSpPr>
          <p:grpSpPr>
            <a:xfrm rot="5400000" flipH="1">
              <a:off x="5986247" y="4572099"/>
              <a:ext cx="2575817" cy="2577160"/>
              <a:chOff x="1550275" y="1493275"/>
              <a:chExt cx="1582100" cy="1582925"/>
            </a:xfrm>
          </p:grpSpPr>
          <p:sp>
            <p:nvSpPr>
              <p:cNvPr id="913" name="Google Shape;913;p2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4" name="Google Shape;914;p2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5" name="Google Shape;915;p2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6" name="Google Shape;916;p2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7" name="Google Shape;917;p2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8" name="Google Shape;918;p2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9" name="Google Shape;919;p22"/>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0" name="Google Shape;920;p22"/>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1" name="Google Shape;921;p22"/>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2" name="Google Shape;922;p2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3" name="Google Shape;923;p2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4" name="Google Shape;924;p2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5" name="Google Shape;925;p2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6" name="Google Shape;926;p2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927" name="Google Shape;927;p22"/>
          <p:cNvGrpSpPr/>
          <p:nvPr/>
        </p:nvGrpSpPr>
        <p:grpSpPr>
          <a:xfrm rot="10800000" flipH="1">
            <a:off x="8006688" y="4628776"/>
            <a:ext cx="2744275" cy="2727763"/>
            <a:chOff x="5985575" y="4420825"/>
            <a:chExt cx="2744275" cy="2727763"/>
          </a:xfrm>
        </p:grpSpPr>
        <p:sp>
          <p:nvSpPr>
            <p:cNvPr id="928" name="Google Shape;928;p22"/>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929" name="Google Shape;929;p22"/>
            <p:cNvGrpSpPr/>
            <p:nvPr/>
          </p:nvGrpSpPr>
          <p:grpSpPr>
            <a:xfrm rot="5400000" flipH="1">
              <a:off x="5986247" y="4572099"/>
              <a:ext cx="2575817" cy="2577160"/>
              <a:chOff x="1550275" y="1493275"/>
              <a:chExt cx="1582100" cy="1582925"/>
            </a:xfrm>
          </p:grpSpPr>
          <p:sp>
            <p:nvSpPr>
              <p:cNvPr id="930" name="Google Shape;930;p2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1" name="Google Shape;931;p2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2" name="Google Shape;932;p2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3" name="Google Shape;933;p2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4" name="Google Shape;934;p2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5" name="Google Shape;935;p2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6" name="Google Shape;936;p22"/>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7" name="Google Shape;937;p22"/>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8" name="Google Shape;938;p22"/>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9" name="Google Shape;939;p2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0" name="Google Shape;940;p2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1" name="Google Shape;941;p2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2" name="Google Shape;942;p2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3" name="Google Shape;943;p2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944" name="Google Shape;944;p22"/>
          <p:cNvGrpSpPr/>
          <p:nvPr/>
        </p:nvGrpSpPr>
        <p:grpSpPr>
          <a:xfrm rot="10800000">
            <a:off x="7500411" y="-1866431"/>
            <a:ext cx="2577160" cy="2638569"/>
            <a:chOff x="-1115775" y="4467744"/>
            <a:chExt cx="2577160" cy="2638569"/>
          </a:xfrm>
        </p:grpSpPr>
        <p:sp>
          <p:nvSpPr>
            <p:cNvPr id="945" name="Google Shape;945;p22"/>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946" name="Google Shape;946;p22"/>
            <p:cNvGrpSpPr/>
            <p:nvPr/>
          </p:nvGrpSpPr>
          <p:grpSpPr>
            <a:xfrm rot="5400000" flipH="1">
              <a:off x="-1115103" y="4529824"/>
              <a:ext cx="2575817" cy="2577160"/>
              <a:chOff x="1550275" y="1493275"/>
              <a:chExt cx="1582100" cy="1582925"/>
            </a:xfrm>
          </p:grpSpPr>
          <p:sp>
            <p:nvSpPr>
              <p:cNvPr id="947" name="Google Shape;947;p2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8" name="Google Shape;948;p2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9" name="Google Shape;949;p2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0" name="Google Shape;950;p2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1" name="Google Shape;951;p2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2" name="Google Shape;952;p2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3" name="Google Shape;953;p2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4" name="Google Shape;954;p2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5" name="Google Shape;955;p2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6" name="Google Shape;956;p2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7" name="Google Shape;957;p2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8" name="Google Shape;958;p2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9" name="Google Shape;959;p2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0" name="Google Shape;960;p2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961" name="Google Shape;961;p22"/>
          <p:cNvGrpSpPr/>
          <p:nvPr/>
        </p:nvGrpSpPr>
        <p:grpSpPr>
          <a:xfrm rot="10800000" flipH="1">
            <a:off x="-933564" y="-1866431"/>
            <a:ext cx="2577160" cy="2638569"/>
            <a:chOff x="-1115775" y="4467744"/>
            <a:chExt cx="2577160" cy="2638569"/>
          </a:xfrm>
        </p:grpSpPr>
        <p:sp>
          <p:nvSpPr>
            <p:cNvPr id="962" name="Google Shape;962;p22"/>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963" name="Google Shape;963;p22"/>
            <p:cNvGrpSpPr/>
            <p:nvPr/>
          </p:nvGrpSpPr>
          <p:grpSpPr>
            <a:xfrm rot="5400000" flipH="1">
              <a:off x="-1115103" y="4529824"/>
              <a:ext cx="2575817" cy="2577160"/>
              <a:chOff x="1550275" y="1493275"/>
              <a:chExt cx="1582100" cy="1582925"/>
            </a:xfrm>
          </p:grpSpPr>
          <p:sp>
            <p:nvSpPr>
              <p:cNvPr id="964" name="Google Shape;964;p2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5" name="Google Shape;965;p2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6" name="Google Shape;966;p2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7" name="Google Shape;967;p2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8" name="Google Shape;968;p2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9" name="Google Shape;969;p2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0" name="Google Shape;970;p2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1" name="Google Shape;971;p2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2" name="Google Shape;972;p2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3" name="Google Shape;973;p2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4" name="Google Shape;974;p2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5" name="Google Shape;975;p2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6" name="Google Shape;976;p2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7" name="Google Shape;977;p2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2_1_1_1_1_1_1">
    <p:spTree>
      <p:nvGrpSpPr>
        <p:cNvPr id="1" name="Shape 978"/>
        <p:cNvGrpSpPr/>
        <p:nvPr/>
      </p:nvGrpSpPr>
      <p:grpSpPr>
        <a:xfrm>
          <a:off x="0" y="0"/>
          <a:ext cx="0" cy="0"/>
          <a:chOff x="0" y="0"/>
          <a:chExt cx="0" cy="0"/>
        </a:xfrm>
      </p:grpSpPr>
      <p:sp>
        <p:nvSpPr>
          <p:cNvPr id="979" name="Google Shape;979;p23"/>
          <p:cNvSpPr txBox="1">
            <a:spLocks noGrp="1"/>
          </p:cNvSpPr>
          <p:nvPr>
            <p:ph type="title"/>
          </p:nvPr>
        </p:nvSpPr>
        <p:spPr>
          <a:xfrm>
            <a:off x="907175" y="1319225"/>
            <a:ext cx="2720400" cy="1231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80" name="Google Shape;980;p23"/>
          <p:cNvSpPr txBox="1">
            <a:spLocks noGrp="1"/>
          </p:cNvSpPr>
          <p:nvPr>
            <p:ph type="subTitle" idx="1"/>
          </p:nvPr>
        </p:nvSpPr>
        <p:spPr>
          <a:xfrm>
            <a:off x="907175" y="2724672"/>
            <a:ext cx="27204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981" name="Google Shape;981;p23"/>
          <p:cNvGrpSpPr/>
          <p:nvPr/>
        </p:nvGrpSpPr>
        <p:grpSpPr>
          <a:xfrm rot="-5400000" flipH="1">
            <a:off x="7673050" y="-2221824"/>
            <a:ext cx="2744275" cy="2727763"/>
            <a:chOff x="5985575" y="4420825"/>
            <a:chExt cx="2744275" cy="2727763"/>
          </a:xfrm>
        </p:grpSpPr>
        <p:sp>
          <p:nvSpPr>
            <p:cNvPr id="982" name="Google Shape;982;p2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983" name="Google Shape;983;p23"/>
            <p:cNvGrpSpPr/>
            <p:nvPr/>
          </p:nvGrpSpPr>
          <p:grpSpPr>
            <a:xfrm rot="5400000" flipH="1">
              <a:off x="5986247" y="4572099"/>
              <a:ext cx="2575817" cy="2577160"/>
              <a:chOff x="1550275" y="1493275"/>
              <a:chExt cx="1582100" cy="1582925"/>
            </a:xfrm>
          </p:grpSpPr>
          <p:sp>
            <p:nvSpPr>
              <p:cNvPr id="984" name="Google Shape;984;p2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85" name="Google Shape;985;p2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86" name="Google Shape;986;p2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87" name="Google Shape;987;p2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88" name="Google Shape;988;p2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89" name="Google Shape;989;p2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90" name="Google Shape;990;p23"/>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91" name="Google Shape;991;p23"/>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92" name="Google Shape;992;p23"/>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93" name="Google Shape;993;p2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94" name="Google Shape;994;p2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95" name="Google Shape;995;p2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96" name="Google Shape;996;p2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97" name="Google Shape;997;p2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998" name="Google Shape;998;p23"/>
          <p:cNvGrpSpPr/>
          <p:nvPr/>
        </p:nvGrpSpPr>
        <p:grpSpPr>
          <a:xfrm rot="10800000" flipH="1">
            <a:off x="2970850" y="4539526"/>
            <a:ext cx="2744275" cy="2727763"/>
            <a:chOff x="5985575" y="4420825"/>
            <a:chExt cx="2744275" cy="2727763"/>
          </a:xfrm>
        </p:grpSpPr>
        <p:sp>
          <p:nvSpPr>
            <p:cNvPr id="999" name="Google Shape;999;p2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000" name="Google Shape;1000;p23"/>
            <p:cNvGrpSpPr/>
            <p:nvPr/>
          </p:nvGrpSpPr>
          <p:grpSpPr>
            <a:xfrm rot="5400000" flipH="1">
              <a:off x="5986247" y="4572099"/>
              <a:ext cx="2575817" cy="2577160"/>
              <a:chOff x="1550275" y="1493275"/>
              <a:chExt cx="1582100" cy="1582925"/>
            </a:xfrm>
          </p:grpSpPr>
          <p:sp>
            <p:nvSpPr>
              <p:cNvPr id="1001" name="Google Shape;1001;p2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02" name="Google Shape;1002;p2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03" name="Google Shape;1003;p2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04" name="Google Shape;1004;p2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05" name="Google Shape;1005;p2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06" name="Google Shape;1006;p2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07" name="Google Shape;1007;p23"/>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08" name="Google Shape;1008;p23"/>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09" name="Google Shape;1009;p23"/>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10" name="Google Shape;1010;p2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11" name="Google Shape;1011;p2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12" name="Google Shape;1012;p2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13" name="Google Shape;1013;p2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14" name="Google Shape;1014;p2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015" name="Google Shape;1015;p23"/>
          <p:cNvGrpSpPr/>
          <p:nvPr/>
        </p:nvGrpSpPr>
        <p:grpSpPr>
          <a:xfrm rot="10800000" flipH="1">
            <a:off x="-1281564" y="-1968506"/>
            <a:ext cx="2577160" cy="2638569"/>
            <a:chOff x="-1115775" y="4467744"/>
            <a:chExt cx="2577160" cy="2638569"/>
          </a:xfrm>
        </p:grpSpPr>
        <p:sp>
          <p:nvSpPr>
            <p:cNvPr id="1016" name="Google Shape;1016;p2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017" name="Google Shape;1017;p23"/>
            <p:cNvGrpSpPr/>
            <p:nvPr/>
          </p:nvGrpSpPr>
          <p:grpSpPr>
            <a:xfrm rot="5400000" flipH="1">
              <a:off x="-1115103" y="4529824"/>
              <a:ext cx="2575817" cy="2577160"/>
              <a:chOff x="1550275" y="1493275"/>
              <a:chExt cx="1582100" cy="1582925"/>
            </a:xfrm>
          </p:grpSpPr>
          <p:sp>
            <p:nvSpPr>
              <p:cNvPr id="1018" name="Google Shape;1018;p2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19" name="Google Shape;1019;p2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20" name="Google Shape;1020;p2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21" name="Google Shape;1021;p2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22" name="Google Shape;1022;p2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23" name="Google Shape;1023;p2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24" name="Google Shape;1024;p23"/>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25" name="Google Shape;1025;p23"/>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26" name="Google Shape;1026;p23"/>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27" name="Google Shape;1027;p2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28" name="Google Shape;1028;p2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29" name="Google Shape;1029;p2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30" name="Google Shape;1030;p2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31" name="Google Shape;1031;p2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4">
  <p:cSld name="CUSTOM_2_1_1_1_1_1_1_1">
    <p:spTree>
      <p:nvGrpSpPr>
        <p:cNvPr id="1" name="Shape 1032"/>
        <p:cNvGrpSpPr/>
        <p:nvPr/>
      </p:nvGrpSpPr>
      <p:grpSpPr>
        <a:xfrm>
          <a:off x="0" y="0"/>
          <a:ext cx="0" cy="0"/>
          <a:chOff x="0" y="0"/>
          <a:chExt cx="0" cy="0"/>
        </a:xfrm>
      </p:grpSpPr>
      <p:sp>
        <p:nvSpPr>
          <p:cNvPr id="1033" name="Google Shape;1033;p24"/>
          <p:cNvSpPr txBox="1">
            <a:spLocks noGrp="1"/>
          </p:cNvSpPr>
          <p:nvPr>
            <p:ph type="title"/>
          </p:nvPr>
        </p:nvSpPr>
        <p:spPr>
          <a:xfrm>
            <a:off x="5256400" y="1319225"/>
            <a:ext cx="2590500" cy="1231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lvl1pPr>
            <a:lvl2pPr lvl="1" algn="r" rtl="0">
              <a:spcBef>
                <a:spcPts val="0"/>
              </a:spcBef>
              <a:spcAft>
                <a:spcPts val="0"/>
              </a:spcAft>
              <a:buSzPts val="3200"/>
              <a:buNone/>
              <a:defRPr/>
            </a:lvl2pPr>
            <a:lvl3pPr lvl="2" algn="r" rtl="0">
              <a:spcBef>
                <a:spcPts val="0"/>
              </a:spcBef>
              <a:spcAft>
                <a:spcPts val="0"/>
              </a:spcAft>
              <a:buSzPts val="3200"/>
              <a:buNone/>
              <a:defRPr/>
            </a:lvl3pPr>
            <a:lvl4pPr lvl="3" algn="r" rtl="0">
              <a:spcBef>
                <a:spcPts val="0"/>
              </a:spcBef>
              <a:spcAft>
                <a:spcPts val="0"/>
              </a:spcAft>
              <a:buSzPts val="3200"/>
              <a:buNone/>
              <a:defRPr/>
            </a:lvl4pPr>
            <a:lvl5pPr lvl="4" algn="r" rtl="0">
              <a:spcBef>
                <a:spcPts val="0"/>
              </a:spcBef>
              <a:spcAft>
                <a:spcPts val="0"/>
              </a:spcAft>
              <a:buSzPts val="3200"/>
              <a:buNone/>
              <a:defRPr/>
            </a:lvl5pPr>
            <a:lvl6pPr lvl="5" algn="r" rtl="0">
              <a:spcBef>
                <a:spcPts val="0"/>
              </a:spcBef>
              <a:spcAft>
                <a:spcPts val="0"/>
              </a:spcAft>
              <a:buSzPts val="3200"/>
              <a:buNone/>
              <a:defRPr/>
            </a:lvl6pPr>
            <a:lvl7pPr lvl="6" algn="r" rtl="0">
              <a:spcBef>
                <a:spcPts val="0"/>
              </a:spcBef>
              <a:spcAft>
                <a:spcPts val="0"/>
              </a:spcAft>
              <a:buSzPts val="3200"/>
              <a:buNone/>
              <a:defRPr/>
            </a:lvl7pPr>
            <a:lvl8pPr lvl="7" algn="r" rtl="0">
              <a:spcBef>
                <a:spcPts val="0"/>
              </a:spcBef>
              <a:spcAft>
                <a:spcPts val="0"/>
              </a:spcAft>
              <a:buSzPts val="3200"/>
              <a:buNone/>
              <a:defRPr/>
            </a:lvl8pPr>
            <a:lvl9pPr lvl="8" algn="r" rtl="0">
              <a:spcBef>
                <a:spcPts val="0"/>
              </a:spcBef>
              <a:spcAft>
                <a:spcPts val="0"/>
              </a:spcAft>
              <a:buSzPts val="3200"/>
              <a:buNone/>
              <a:defRPr/>
            </a:lvl9pPr>
          </a:lstStyle>
          <a:p>
            <a:endParaRPr/>
          </a:p>
        </p:txBody>
      </p:sp>
      <p:sp>
        <p:nvSpPr>
          <p:cNvPr id="1034" name="Google Shape;1034;p24"/>
          <p:cNvSpPr txBox="1">
            <a:spLocks noGrp="1"/>
          </p:cNvSpPr>
          <p:nvPr>
            <p:ph type="subTitle" idx="1"/>
          </p:nvPr>
        </p:nvSpPr>
        <p:spPr>
          <a:xfrm>
            <a:off x="5256400" y="2724674"/>
            <a:ext cx="2590500" cy="104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grpSp>
        <p:nvGrpSpPr>
          <p:cNvPr id="1035" name="Google Shape;1035;p24"/>
          <p:cNvGrpSpPr/>
          <p:nvPr/>
        </p:nvGrpSpPr>
        <p:grpSpPr>
          <a:xfrm rot="-5400000" flipH="1">
            <a:off x="3437125" y="4622176"/>
            <a:ext cx="2744275" cy="2727763"/>
            <a:chOff x="5985575" y="4420825"/>
            <a:chExt cx="2744275" cy="2727763"/>
          </a:xfrm>
        </p:grpSpPr>
        <p:sp>
          <p:nvSpPr>
            <p:cNvPr id="1036" name="Google Shape;1036;p24"/>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037" name="Google Shape;1037;p24"/>
            <p:cNvGrpSpPr/>
            <p:nvPr/>
          </p:nvGrpSpPr>
          <p:grpSpPr>
            <a:xfrm rot="5400000" flipH="1">
              <a:off x="5986247" y="4572099"/>
              <a:ext cx="2575817" cy="2577160"/>
              <a:chOff x="1550275" y="1493275"/>
              <a:chExt cx="1582100" cy="1582925"/>
            </a:xfrm>
          </p:grpSpPr>
          <p:sp>
            <p:nvSpPr>
              <p:cNvPr id="1038" name="Google Shape;1038;p2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39" name="Google Shape;1039;p2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40" name="Google Shape;1040;p2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41" name="Google Shape;1041;p2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42" name="Google Shape;1042;p2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43" name="Google Shape;1043;p2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44" name="Google Shape;1044;p24"/>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45" name="Google Shape;1045;p24"/>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46" name="Google Shape;1046;p24"/>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47" name="Google Shape;1047;p2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48" name="Google Shape;1048;p2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49" name="Google Shape;1049;p2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50" name="Google Shape;1050;p2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51" name="Google Shape;1051;p2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052" name="Google Shape;1052;p24"/>
          <p:cNvGrpSpPr/>
          <p:nvPr/>
        </p:nvGrpSpPr>
        <p:grpSpPr>
          <a:xfrm flipH="1">
            <a:off x="-1281575" y="-2213574"/>
            <a:ext cx="2744275" cy="2727763"/>
            <a:chOff x="5985575" y="4420825"/>
            <a:chExt cx="2744275" cy="2727763"/>
          </a:xfrm>
        </p:grpSpPr>
        <p:sp>
          <p:nvSpPr>
            <p:cNvPr id="1053" name="Google Shape;1053;p24"/>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054" name="Google Shape;1054;p24"/>
            <p:cNvGrpSpPr/>
            <p:nvPr/>
          </p:nvGrpSpPr>
          <p:grpSpPr>
            <a:xfrm rot="5400000" flipH="1">
              <a:off x="5986247" y="4572099"/>
              <a:ext cx="2575817" cy="2577160"/>
              <a:chOff x="1550275" y="1493275"/>
              <a:chExt cx="1582100" cy="1582925"/>
            </a:xfrm>
          </p:grpSpPr>
          <p:sp>
            <p:nvSpPr>
              <p:cNvPr id="1055" name="Google Shape;1055;p2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56" name="Google Shape;1056;p2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57" name="Google Shape;1057;p2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58" name="Google Shape;1058;p2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59" name="Google Shape;1059;p2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60" name="Google Shape;1060;p2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61" name="Google Shape;1061;p24"/>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62" name="Google Shape;1062;p24"/>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63" name="Google Shape;1063;p24"/>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64" name="Google Shape;1064;p2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65" name="Google Shape;1065;p2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66" name="Google Shape;1066;p2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67" name="Google Shape;1067;p2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68" name="Google Shape;1068;p2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069" name="Google Shape;1069;p24"/>
          <p:cNvGrpSpPr/>
          <p:nvPr/>
        </p:nvGrpSpPr>
        <p:grpSpPr>
          <a:xfrm rot="10800000">
            <a:off x="7848411" y="-1968506"/>
            <a:ext cx="2577160" cy="2638569"/>
            <a:chOff x="-1115775" y="4467744"/>
            <a:chExt cx="2577160" cy="2638569"/>
          </a:xfrm>
        </p:grpSpPr>
        <p:sp>
          <p:nvSpPr>
            <p:cNvPr id="1070" name="Google Shape;1070;p24"/>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071" name="Google Shape;1071;p24"/>
            <p:cNvGrpSpPr/>
            <p:nvPr/>
          </p:nvGrpSpPr>
          <p:grpSpPr>
            <a:xfrm rot="5400000" flipH="1">
              <a:off x="-1115103" y="4529824"/>
              <a:ext cx="2575817" cy="2577160"/>
              <a:chOff x="1550275" y="1493275"/>
              <a:chExt cx="1582100" cy="1582925"/>
            </a:xfrm>
          </p:grpSpPr>
          <p:sp>
            <p:nvSpPr>
              <p:cNvPr id="1072" name="Google Shape;1072;p2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73" name="Google Shape;1073;p2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74" name="Google Shape;1074;p2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75" name="Google Shape;1075;p2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76" name="Google Shape;1076;p2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77" name="Google Shape;1077;p2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78" name="Google Shape;1078;p24"/>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79" name="Google Shape;1079;p24"/>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80" name="Google Shape;1080;p24"/>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81" name="Google Shape;1081;p2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82" name="Google Shape;1082;p2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83" name="Google Shape;1083;p2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84" name="Google Shape;1084;p2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85" name="Google Shape;1085;p2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1436"/>
        <p:cNvGrpSpPr/>
        <p:nvPr/>
      </p:nvGrpSpPr>
      <p:grpSpPr>
        <a:xfrm>
          <a:off x="0" y="0"/>
          <a:ext cx="0" cy="0"/>
          <a:chOff x="0" y="0"/>
          <a:chExt cx="0" cy="0"/>
        </a:xfrm>
      </p:grpSpPr>
      <p:sp>
        <p:nvSpPr>
          <p:cNvPr id="1437" name="Google Shape;1437;p32"/>
          <p:cNvSpPr txBox="1">
            <a:spLocks noGrp="1"/>
          </p:cNvSpPr>
          <p:nvPr>
            <p:ph type="title"/>
          </p:nvPr>
        </p:nvSpPr>
        <p:spPr>
          <a:xfrm>
            <a:off x="4248763" y="567050"/>
            <a:ext cx="3815100" cy="1108200"/>
          </a:xfrm>
          <a:prstGeom prst="rect">
            <a:avLst/>
          </a:prstGeom>
        </p:spPr>
        <p:txBody>
          <a:bodyPr spcFirstLastPara="1" wrap="square" lIns="91425" tIns="91425" rIns="91425" bIns="91425" anchor="t" anchorCtr="0">
            <a:noAutofit/>
          </a:bodyPr>
          <a:lstStyle>
            <a:lvl1pPr lvl="0">
              <a:spcBef>
                <a:spcPts val="0"/>
              </a:spcBef>
              <a:spcAft>
                <a:spcPts val="0"/>
              </a:spcAft>
              <a:buSzPts val="7200"/>
              <a:buNone/>
              <a:defRPr sz="60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a:endParaRPr/>
          </a:p>
        </p:txBody>
      </p:sp>
      <p:sp>
        <p:nvSpPr>
          <p:cNvPr id="1438" name="Google Shape;1438;p32"/>
          <p:cNvSpPr txBox="1">
            <a:spLocks noGrp="1"/>
          </p:cNvSpPr>
          <p:nvPr>
            <p:ph type="subTitle" idx="1"/>
          </p:nvPr>
        </p:nvSpPr>
        <p:spPr>
          <a:xfrm>
            <a:off x="4248775" y="2577351"/>
            <a:ext cx="3815100" cy="77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50"/>
              <a:buNone/>
              <a:defRPr sz="1650" b="1"/>
            </a:lvl1pPr>
            <a:lvl2pPr lvl="1" algn="ctr" rtl="0">
              <a:lnSpc>
                <a:spcPct val="100000"/>
              </a:lnSpc>
              <a:spcBef>
                <a:spcPts val="0"/>
              </a:spcBef>
              <a:spcAft>
                <a:spcPts val="0"/>
              </a:spcAft>
              <a:buSzPts val="1650"/>
              <a:buNone/>
              <a:defRPr sz="1650" b="1"/>
            </a:lvl2pPr>
            <a:lvl3pPr lvl="2" algn="ctr" rtl="0">
              <a:lnSpc>
                <a:spcPct val="100000"/>
              </a:lnSpc>
              <a:spcBef>
                <a:spcPts val="0"/>
              </a:spcBef>
              <a:spcAft>
                <a:spcPts val="0"/>
              </a:spcAft>
              <a:buSzPts val="1650"/>
              <a:buNone/>
              <a:defRPr sz="1650" b="1"/>
            </a:lvl3pPr>
            <a:lvl4pPr lvl="3" algn="ctr" rtl="0">
              <a:lnSpc>
                <a:spcPct val="100000"/>
              </a:lnSpc>
              <a:spcBef>
                <a:spcPts val="0"/>
              </a:spcBef>
              <a:spcAft>
                <a:spcPts val="0"/>
              </a:spcAft>
              <a:buSzPts val="1650"/>
              <a:buNone/>
              <a:defRPr sz="1650" b="1"/>
            </a:lvl4pPr>
            <a:lvl5pPr lvl="4" algn="ctr" rtl="0">
              <a:lnSpc>
                <a:spcPct val="100000"/>
              </a:lnSpc>
              <a:spcBef>
                <a:spcPts val="0"/>
              </a:spcBef>
              <a:spcAft>
                <a:spcPts val="0"/>
              </a:spcAft>
              <a:buSzPts val="1650"/>
              <a:buNone/>
              <a:defRPr sz="1650" b="1"/>
            </a:lvl5pPr>
            <a:lvl6pPr lvl="5" algn="ctr" rtl="0">
              <a:lnSpc>
                <a:spcPct val="100000"/>
              </a:lnSpc>
              <a:spcBef>
                <a:spcPts val="0"/>
              </a:spcBef>
              <a:spcAft>
                <a:spcPts val="0"/>
              </a:spcAft>
              <a:buSzPts val="1650"/>
              <a:buNone/>
              <a:defRPr sz="1650" b="1"/>
            </a:lvl6pPr>
            <a:lvl7pPr lvl="6" algn="ctr" rtl="0">
              <a:lnSpc>
                <a:spcPct val="100000"/>
              </a:lnSpc>
              <a:spcBef>
                <a:spcPts val="0"/>
              </a:spcBef>
              <a:spcAft>
                <a:spcPts val="0"/>
              </a:spcAft>
              <a:buSzPts val="1650"/>
              <a:buNone/>
              <a:defRPr sz="1650" b="1"/>
            </a:lvl7pPr>
            <a:lvl8pPr lvl="7" algn="ctr" rtl="0">
              <a:lnSpc>
                <a:spcPct val="100000"/>
              </a:lnSpc>
              <a:spcBef>
                <a:spcPts val="0"/>
              </a:spcBef>
              <a:spcAft>
                <a:spcPts val="0"/>
              </a:spcAft>
              <a:buSzPts val="1650"/>
              <a:buNone/>
              <a:defRPr sz="1650" b="1"/>
            </a:lvl8pPr>
            <a:lvl9pPr lvl="8" algn="ctr" rtl="0">
              <a:lnSpc>
                <a:spcPct val="100000"/>
              </a:lnSpc>
              <a:spcBef>
                <a:spcPts val="0"/>
              </a:spcBef>
              <a:spcAft>
                <a:spcPts val="0"/>
              </a:spcAft>
              <a:buSzPts val="1650"/>
              <a:buNone/>
              <a:defRPr sz="1650" b="1"/>
            </a:lvl9pPr>
          </a:lstStyle>
          <a:p>
            <a:endParaRPr/>
          </a:p>
        </p:txBody>
      </p:sp>
      <p:sp>
        <p:nvSpPr>
          <p:cNvPr id="1439" name="Google Shape;1439;p32"/>
          <p:cNvSpPr txBox="1">
            <a:spLocks noGrp="1"/>
          </p:cNvSpPr>
          <p:nvPr>
            <p:ph type="subTitle" idx="2"/>
          </p:nvPr>
        </p:nvSpPr>
        <p:spPr>
          <a:xfrm>
            <a:off x="4248763" y="4069175"/>
            <a:ext cx="3815100" cy="3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b="1"/>
            </a:lvl2pPr>
            <a:lvl3pPr lvl="2" algn="ctr" rtl="0">
              <a:lnSpc>
                <a:spcPct val="100000"/>
              </a:lnSpc>
              <a:spcBef>
                <a:spcPts val="0"/>
              </a:spcBef>
              <a:spcAft>
                <a:spcPts val="0"/>
              </a:spcAft>
              <a:buSzPts val="1000"/>
              <a:buNone/>
              <a:defRPr sz="1000" b="1"/>
            </a:lvl3pPr>
            <a:lvl4pPr lvl="3" algn="ctr" rtl="0">
              <a:lnSpc>
                <a:spcPct val="100000"/>
              </a:lnSpc>
              <a:spcBef>
                <a:spcPts val="0"/>
              </a:spcBef>
              <a:spcAft>
                <a:spcPts val="0"/>
              </a:spcAft>
              <a:buSzPts val="1000"/>
              <a:buNone/>
              <a:defRPr sz="1000" b="1"/>
            </a:lvl4pPr>
            <a:lvl5pPr lvl="4" algn="ctr" rtl="0">
              <a:lnSpc>
                <a:spcPct val="100000"/>
              </a:lnSpc>
              <a:spcBef>
                <a:spcPts val="0"/>
              </a:spcBef>
              <a:spcAft>
                <a:spcPts val="0"/>
              </a:spcAft>
              <a:buSzPts val="1000"/>
              <a:buNone/>
              <a:defRPr sz="1000" b="1"/>
            </a:lvl5pPr>
            <a:lvl6pPr lvl="5" algn="ctr" rtl="0">
              <a:lnSpc>
                <a:spcPct val="100000"/>
              </a:lnSpc>
              <a:spcBef>
                <a:spcPts val="0"/>
              </a:spcBef>
              <a:spcAft>
                <a:spcPts val="0"/>
              </a:spcAft>
              <a:buSzPts val="1000"/>
              <a:buNone/>
              <a:defRPr sz="1000" b="1"/>
            </a:lvl6pPr>
            <a:lvl7pPr lvl="6" algn="ctr" rtl="0">
              <a:lnSpc>
                <a:spcPct val="100000"/>
              </a:lnSpc>
              <a:spcBef>
                <a:spcPts val="0"/>
              </a:spcBef>
              <a:spcAft>
                <a:spcPts val="0"/>
              </a:spcAft>
              <a:buSzPts val="1000"/>
              <a:buNone/>
              <a:defRPr sz="1000" b="1"/>
            </a:lvl7pPr>
            <a:lvl8pPr lvl="7" algn="ctr" rtl="0">
              <a:lnSpc>
                <a:spcPct val="100000"/>
              </a:lnSpc>
              <a:spcBef>
                <a:spcPts val="0"/>
              </a:spcBef>
              <a:spcAft>
                <a:spcPts val="0"/>
              </a:spcAft>
              <a:buSzPts val="1000"/>
              <a:buNone/>
              <a:defRPr sz="1000" b="1"/>
            </a:lvl8pPr>
            <a:lvl9pPr lvl="8" algn="ctr" rtl="0">
              <a:lnSpc>
                <a:spcPct val="100000"/>
              </a:lnSpc>
              <a:spcBef>
                <a:spcPts val="0"/>
              </a:spcBef>
              <a:spcAft>
                <a:spcPts val="0"/>
              </a:spcAft>
              <a:buSzPts val="1000"/>
              <a:buNone/>
              <a:defRPr sz="1000" b="1"/>
            </a:lvl9pPr>
          </a:lstStyle>
          <a:p>
            <a:endParaRPr/>
          </a:p>
        </p:txBody>
      </p:sp>
      <p:sp>
        <p:nvSpPr>
          <p:cNvPr id="1440" name="Google Shape;1440;p32"/>
          <p:cNvSpPr txBox="1"/>
          <p:nvPr/>
        </p:nvSpPr>
        <p:spPr>
          <a:xfrm>
            <a:off x="4248775" y="3419624"/>
            <a:ext cx="3815100" cy="62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18"/>
              <a:buNone/>
            </a:pPr>
            <a:r>
              <a:rPr lang="en" sz="1000">
                <a:solidFill>
                  <a:schemeClr val="dk1"/>
                </a:solidFill>
                <a:latin typeface="Inter"/>
                <a:ea typeface="Inter"/>
                <a:cs typeface="Inter"/>
                <a:sym typeface="Inter"/>
              </a:rPr>
              <a:t>Credits: This presentation template was created by </a:t>
            </a:r>
            <a:r>
              <a:rPr lang="en" sz="1000" b="1">
                <a:solidFill>
                  <a:schemeClr val="dk1"/>
                </a:solidFill>
                <a:uFill>
                  <a:noFill/>
                </a:uFill>
                <a:latin typeface="Inter"/>
                <a:ea typeface="Inter"/>
                <a:cs typeface="Inter"/>
                <a:sym typeface="Inter"/>
                <a:hlinkClick r:id="rId2">
                  <a:extLst>
                    <a:ext uri="{A12FA001-AC4F-418D-AE19-62706E023703}">
                      <ahyp:hlinkClr xmlns:ahyp="http://schemas.microsoft.com/office/drawing/2018/hyperlinkcolor" val="tx"/>
                    </a:ext>
                  </a:extLst>
                </a:hlinkClick>
              </a:rPr>
              <a:t>Slidesgo</a:t>
            </a:r>
            <a:r>
              <a:rPr lang="en" sz="1000">
                <a:solidFill>
                  <a:schemeClr val="dk1"/>
                </a:solidFill>
                <a:latin typeface="Inter"/>
                <a:ea typeface="Inter"/>
                <a:cs typeface="Inter"/>
                <a:sym typeface="Inter"/>
              </a:rPr>
              <a:t>, and includes icons by </a:t>
            </a:r>
            <a:r>
              <a:rPr lang="en" sz="1000" b="1">
                <a:solidFill>
                  <a:schemeClr val="dk1"/>
                </a:solidFill>
                <a:uFill>
                  <a:noFill/>
                </a:uFill>
                <a:latin typeface="Inter"/>
                <a:ea typeface="Inter"/>
                <a:cs typeface="Inter"/>
                <a:sym typeface="Inter"/>
                <a:hlinkClick r:id="rId3">
                  <a:extLst>
                    <a:ext uri="{A12FA001-AC4F-418D-AE19-62706E023703}">
                      <ahyp:hlinkClr xmlns:ahyp="http://schemas.microsoft.com/office/drawing/2018/hyperlinkcolor" val="tx"/>
                    </a:ext>
                  </a:extLst>
                </a:hlinkClick>
              </a:rPr>
              <a:t>Flaticon</a:t>
            </a:r>
            <a:r>
              <a:rPr lang="en" sz="1000">
                <a:solidFill>
                  <a:schemeClr val="dk1"/>
                </a:solidFill>
                <a:latin typeface="Inter"/>
                <a:ea typeface="Inter"/>
                <a:cs typeface="Inter"/>
                <a:sym typeface="Inter"/>
              </a:rPr>
              <a:t>, and infographics &amp; images by </a:t>
            </a:r>
            <a:r>
              <a:rPr lang="en" sz="1000" b="1">
                <a:solidFill>
                  <a:schemeClr val="dk1"/>
                </a:solidFill>
                <a:uFill>
                  <a:noFill/>
                </a:uFill>
                <a:latin typeface="Inter"/>
                <a:ea typeface="Inter"/>
                <a:cs typeface="Inter"/>
                <a:sym typeface="Inter"/>
                <a:hlinkClick r:id="rId4">
                  <a:extLst>
                    <a:ext uri="{A12FA001-AC4F-418D-AE19-62706E023703}">
                      <ahyp:hlinkClr xmlns:ahyp="http://schemas.microsoft.com/office/drawing/2018/hyperlinkcolor" val="tx"/>
                    </a:ext>
                  </a:extLst>
                </a:hlinkClick>
              </a:rPr>
              <a:t>Freepik</a:t>
            </a:r>
            <a:r>
              <a:rPr lang="en" sz="1000">
                <a:solidFill>
                  <a:schemeClr val="dk1"/>
                </a:solidFill>
                <a:latin typeface="Inter"/>
                <a:ea typeface="Inter"/>
                <a:cs typeface="Inter"/>
                <a:sym typeface="Inter"/>
              </a:rPr>
              <a:t>.</a:t>
            </a:r>
            <a:endParaRPr sz="1000">
              <a:solidFill>
                <a:schemeClr val="dk1"/>
              </a:solidFill>
              <a:latin typeface="Inter"/>
              <a:ea typeface="Inter"/>
              <a:cs typeface="Inter"/>
              <a:sym typeface="Inter"/>
            </a:endParaRPr>
          </a:p>
        </p:txBody>
      </p:sp>
      <p:grpSp>
        <p:nvGrpSpPr>
          <p:cNvPr id="1441" name="Google Shape;1441;p32"/>
          <p:cNvGrpSpPr/>
          <p:nvPr/>
        </p:nvGrpSpPr>
        <p:grpSpPr>
          <a:xfrm rot="-5400000" flipH="1">
            <a:off x="-1219409" y="4501328"/>
            <a:ext cx="2744275" cy="2727763"/>
            <a:chOff x="5985575" y="4420825"/>
            <a:chExt cx="2744275" cy="2727763"/>
          </a:xfrm>
        </p:grpSpPr>
        <p:sp>
          <p:nvSpPr>
            <p:cNvPr id="1442" name="Google Shape;1442;p32"/>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443" name="Google Shape;1443;p32"/>
            <p:cNvGrpSpPr/>
            <p:nvPr/>
          </p:nvGrpSpPr>
          <p:grpSpPr>
            <a:xfrm rot="5400000" flipH="1">
              <a:off x="5986247" y="4572099"/>
              <a:ext cx="2575817" cy="2577160"/>
              <a:chOff x="1550275" y="1493275"/>
              <a:chExt cx="1582100" cy="1582925"/>
            </a:xfrm>
          </p:grpSpPr>
          <p:sp>
            <p:nvSpPr>
              <p:cNvPr id="1444" name="Google Shape;1444;p3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45" name="Google Shape;1445;p3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46" name="Google Shape;1446;p3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47" name="Google Shape;1447;p3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48" name="Google Shape;1448;p3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49" name="Google Shape;1449;p3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0" name="Google Shape;1450;p32"/>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1" name="Google Shape;1451;p32"/>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2" name="Google Shape;1452;p32"/>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3" name="Google Shape;1453;p3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4" name="Google Shape;1454;p3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5" name="Google Shape;1455;p3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6" name="Google Shape;1456;p3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7" name="Google Shape;1457;p3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458" name="Google Shape;1458;p32"/>
          <p:cNvGrpSpPr/>
          <p:nvPr/>
        </p:nvGrpSpPr>
        <p:grpSpPr>
          <a:xfrm rot="-5400000" flipH="1">
            <a:off x="8002500" y="-1925674"/>
            <a:ext cx="2744275" cy="2727763"/>
            <a:chOff x="5985575" y="4420825"/>
            <a:chExt cx="2744275" cy="2727763"/>
          </a:xfrm>
        </p:grpSpPr>
        <p:sp>
          <p:nvSpPr>
            <p:cNvPr id="1459" name="Google Shape;1459;p32"/>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460" name="Google Shape;1460;p32"/>
            <p:cNvGrpSpPr/>
            <p:nvPr/>
          </p:nvGrpSpPr>
          <p:grpSpPr>
            <a:xfrm rot="5400000" flipH="1">
              <a:off x="5986247" y="4572099"/>
              <a:ext cx="2575817" cy="2577160"/>
              <a:chOff x="1550275" y="1493275"/>
              <a:chExt cx="1582100" cy="1582925"/>
            </a:xfrm>
          </p:grpSpPr>
          <p:sp>
            <p:nvSpPr>
              <p:cNvPr id="1461" name="Google Shape;1461;p3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2" name="Google Shape;1462;p3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3" name="Google Shape;1463;p3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4" name="Google Shape;1464;p3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5" name="Google Shape;1465;p3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6" name="Google Shape;1466;p3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7" name="Google Shape;1467;p32"/>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8" name="Google Shape;1468;p32"/>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9" name="Google Shape;1469;p32"/>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0" name="Google Shape;1470;p3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1" name="Google Shape;1471;p3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2" name="Google Shape;1472;p3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3" name="Google Shape;1473;p3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4" name="Google Shape;1474;p3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475" name="Google Shape;1475;p32"/>
          <p:cNvGrpSpPr/>
          <p:nvPr/>
        </p:nvGrpSpPr>
        <p:grpSpPr>
          <a:xfrm rot="10800000" flipH="1">
            <a:off x="-890039" y="-1952456"/>
            <a:ext cx="2577160" cy="2638569"/>
            <a:chOff x="-1115775" y="4467744"/>
            <a:chExt cx="2577160" cy="2638569"/>
          </a:xfrm>
        </p:grpSpPr>
        <p:sp>
          <p:nvSpPr>
            <p:cNvPr id="1476" name="Google Shape;1476;p32"/>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477" name="Google Shape;1477;p32"/>
            <p:cNvGrpSpPr/>
            <p:nvPr/>
          </p:nvGrpSpPr>
          <p:grpSpPr>
            <a:xfrm rot="5400000" flipH="1">
              <a:off x="-1115103" y="4529824"/>
              <a:ext cx="2575817" cy="2577160"/>
              <a:chOff x="1550275" y="1493275"/>
              <a:chExt cx="1582100" cy="1582925"/>
            </a:xfrm>
          </p:grpSpPr>
          <p:sp>
            <p:nvSpPr>
              <p:cNvPr id="1478" name="Google Shape;1478;p3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9" name="Google Shape;1479;p3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0" name="Google Shape;1480;p3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1" name="Google Shape;1481;p3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2" name="Google Shape;1482;p3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3" name="Google Shape;1483;p3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4" name="Google Shape;1484;p3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5" name="Google Shape;1485;p3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6" name="Google Shape;1486;p3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7" name="Google Shape;1487;p3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8" name="Google Shape;1488;p3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9" name="Google Shape;1489;p3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0" name="Google Shape;1490;p3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1" name="Google Shape;1491;p3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492"/>
        <p:cNvGrpSpPr/>
        <p:nvPr/>
      </p:nvGrpSpPr>
      <p:grpSpPr>
        <a:xfrm>
          <a:off x="0" y="0"/>
          <a:ext cx="0" cy="0"/>
          <a:chOff x="0" y="0"/>
          <a:chExt cx="0" cy="0"/>
        </a:xfrm>
      </p:grpSpPr>
      <p:grpSp>
        <p:nvGrpSpPr>
          <p:cNvPr id="1493" name="Google Shape;1493;p33"/>
          <p:cNvGrpSpPr/>
          <p:nvPr/>
        </p:nvGrpSpPr>
        <p:grpSpPr>
          <a:xfrm rot="-5400000" flipH="1">
            <a:off x="3437125" y="4622176"/>
            <a:ext cx="2744275" cy="2727763"/>
            <a:chOff x="5985575" y="4420825"/>
            <a:chExt cx="2744275" cy="2727763"/>
          </a:xfrm>
        </p:grpSpPr>
        <p:sp>
          <p:nvSpPr>
            <p:cNvPr id="1494" name="Google Shape;1494;p3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495" name="Google Shape;1495;p33"/>
            <p:cNvGrpSpPr/>
            <p:nvPr/>
          </p:nvGrpSpPr>
          <p:grpSpPr>
            <a:xfrm rot="5400000" flipH="1">
              <a:off x="5986247" y="4572099"/>
              <a:ext cx="2575817" cy="2577160"/>
              <a:chOff x="1550275" y="1493275"/>
              <a:chExt cx="1582100" cy="1582925"/>
            </a:xfrm>
          </p:grpSpPr>
          <p:sp>
            <p:nvSpPr>
              <p:cNvPr id="1496" name="Google Shape;1496;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7" name="Google Shape;1497;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8" name="Google Shape;1498;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9" name="Google Shape;1499;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0" name="Google Shape;1500;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1" name="Google Shape;1501;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2" name="Google Shape;1502;p33"/>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3" name="Google Shape;1503;p33"/>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4" name="Google Shape;1504;p33"/>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5" name="Google Shape;1505;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6" name="Google Shape;1506;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7" name="Google Shape;1507;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8" name="Google Shape;1508;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9" name="Google Shape;1509;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10" name="Google Shape;1510;p33"/>
          <p:cNvGrpSpPr/>
          <p:nvPr/>
        </p:nvGrpSpPr>
        <p:grpSpPr>
          <a:xfrm flipH="1">
            <a:off x="-1281575" y="-2213574"/>
            <a:ext cx="2744275" cy="2727763"/>
            <a:chOff x="5985575" y="4420825"/>
            <a:chExt cx="2744275" cy="2727763"/>
          </a:xfrm>
        </p:grpSpPr>
        <p:sp>
          <p:nvSpPr>
            <p:cNvPr id="1511" name="Google Shape;1511;p3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12" name="Google Shape;1512;p33"/>
            <p:cNvGrpSpPr/>
            <p:nvPr/>
          </p:nvGrpSpPr>
          <p:grpSpPr>
            <a:xfrm rot="5400000" flipH="1">
              <a:off x="5986247" y="4572099"/>
              <a:ext cx="2575817" cy="2577160"/>
              <a:chOff x="1550275" y="1493275"/>
              <a:chExt cx="1582100" cy="1582925"/>
            </a:xfrm>
          </p:grpSpPr>
          <p:sp>
            <p:nvSpPr>
              <p:cNvPr id="1513" name="Google Shape;1513;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4" name="Google Shape;1514;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5" name="Google Shape;1515;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6" name="Google Shape;1516;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7" name="Google Shape;1517;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8" name="Google Shape;1518;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9" name="Google Shape;1519;p33"/>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0" name="Google Shape;1520;p33"/>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1" name="Google Shape;1521;p33"/>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2" name="Google Shape;1522;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3" name="Google Shape;1523;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4" name="Google Shape;1524;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5" name="Google Shape;1525;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6" name="Google Shape;1526;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27" name="Google Shape;1527;p33"/>
          <p:cNvGrpSpPr/>
          <p:nvPr/>
        </p:nvGrpSpPr>
        <p:grpSpPr>
          <a:xfrm rot="10800000">
            <a:off x="7848411" y="-1968494"/>
            <a:ext cx="2577160" cy="2638569"/>
            <a:chOff x="-1115775" y="4467744"/>
            <a:chExt cx="2577160" cy="2638569"/>
          </a:xfrm>
        </p:grpSpPr>
        <p:sp>
          <p:nvSpPr>
            <p:cNvPr id="1528" name="Google Shape;1528;p3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29" name="Google Shape;1529;p33"/>
            <p:cNvGrpSpPr/>
            <p:nvPr/>
          </p:nvGrpSpPr>
          <p:grpSpPr>
            <a:xfrm rot="5400000" flipH="1">
              <a:off x="-1115103" y="4529824"/>
              <a:ext cx="2575817" cy="2577160"/>
              <a:chOff x="1550275" y="1493275"/>
              <a:chExt cx="1582100" cy="1582925"/>
            </a:xfrm>
          </p:grpSpPr>
          <p:sp>
            <p:nvSpPr>
              <p:cNvPr id="1530" name="Google Shape;1530;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1" name="Google Shape;1531;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2" name="Google Shape;1532;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3" name="Google Shape;1533;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4" name="Google Shape;1534;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5" name="Google Shape;1535;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6" name="Google Shape;1536;p33"/>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7" name="Google Shape;1537;p33"/>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8" name="Google Shape;1538;p33"/>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9" name="Google Shape;1539;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0" name="Google Shape;1540;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1" name="Google Shape;1541;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2" name="Google Shape;1542;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3" name="Google Shape;1543;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1544"/>
        <p:cNvGrpSpPr/>
        <p:nvPr/>
      </p:nvGrpSpPr>
      <p:grpSpPr>
        <a:xfrm>
          <a:off x="0" y="0"/>
          <a:ext cx="0" cy="0"/>
          <a:chOff x="0" y="0"/>
          <a:chExt cx="0" cy="0"/>
        </a:xfrm>
      </p:grpSpPr>
      <p:grpSp>
        <p:nvGrpSpPr>
          <p:cNvPr id="1545" name="Google Shape;1545;p34"/>
          <p:cNvGrpSpPr/>
          <p:nvPr/>
        </p:nvGrpSpPr>
        <p:grpSpPr>
          <a:xfrm rot="-5400000" flipH="1">
            <a:off x="-1377025" y="4468676"/>
            <a:ext cx="2744275" cy="2727763"/>
            <a:chOff x="5985575" y="4420825"/>
            <a:chExt cx="2744275" cy="2727763"/>
          </a:xfrm>
        </p:grpSpPr>
        <p:sp>
          <p:nvSpPr>
            <p:cNvPr id="1546" name="Google Shape;1546;p34"/>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47" name="Google Shape;1547;p34"/>
            <p:cNvGrpSpPr/>
            <p:nvPr/>
          </p:nvGrpSpPr>
          <p:grpSpPr>
            <a:xfrm rot="5400000" flipH="1">
              <a:off x="5986247" y="4572099"/>
              <a:ext cx="2575817" cy="2577160"/>
              <a:chOff x="1550275" y="1493275"/>
              <a:chExt cx="1582100" cy="1582925"/>
            </a:xfrm>
          </p:grpSpPr>
          <p:sp>
            <p:nvSpPr>
              <p:cNvPr id="1548" name="Google Shape;1548;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9" name="Google Shape;1549;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0" name="Google Shape;1550;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1" name="Google Shape;1551;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2" name="Google Shape;1552;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3" name="Google Shape;1553;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4" name="Google Shape;1554;p34"/>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5" name="Google Shape;1555;p34"/>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6" name="Google Shape;1556;p34"/>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7" name="Google Shape;1557;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8" name="Google Shape;1558;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9" name="Google Shape;1559;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0" name="Google Shape;1560;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1" name="Google Shape;1561;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62" name="Google Shape;1562;p34"/>
          <p:cNvGrpSpPr/>
          <p:nvPr/>
        </p:nvGrpSpPr>
        <p:grpSpPr>
          <a:xfrm rot="5400000" flipH="1">
            <a:off x="7919575" y="-2205474"/>
            <a:ext cx="2744275" cy="2727763"/>
            <a:chOff x="5985575" y="4420825"/>
            <a:chExt cx="2744275" cy="2727763"/>
          </a:xfrm>
        </p:grpSpPr>
        <p:sp>
          <p:nvSpPr>
            <p:cNvPr id="1563" name="Google Shape;1563;p34"/>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64" name="Google Shape;1564;p34"/>
            <p:cNvGrpSpPr/>
            <p:nvPr/>
          </p:nvGrpSpPr>
          <p:grpSpPr>
            <a:xfrm rot="5400000" flipH="1">
              <a:off x="5986247" y="4572099"/>
              <a:ext cx="2575817" cy="2577160"/>
              <a:chOff x="1550275" y="1493275"/>
              <a:chExt cx="1582100" cy="1582925"/>
            </a:xfrm>
          </p:grpSpPr>
          <p:sp>
            <p:nvSpPr>
              <p:cNvPr id="1565" name="Google Shape;1565;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6" name="Google Shape;1566;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7" name="Google Shape;1567;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8" name="Google Shape;1568;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9" name="Google Shape;1569;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0" name="Google Shape;1570;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1" name="Google Shape;1571;p34"/>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2" name="Google Shape;1572;p34"/>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3" name="Google Shape;1573;p34"/>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4" name="Google Shape;1574;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5" name="Google Shape;1575;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6" name="Google Shape;1576;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7" name="Google Shape;1577;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8" name="Google Shape;1578;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79" name="Google Shape;1579;p34"/>
          <p:cNvGrpSpPr/>
          <p:nvPr/>
        </p:nvGrpSpPr>
        <p:grpSpPr>
          <a:xfrm flipH="1">
            <a:off x="7927836" y="4405881"/>
            <a:ext cx="2577160" cy="2638569"/>
            <a:chOff x="-1115775" y="4467744"/>
            <a:chExt cx="2577160" cy="2638569"/>
          </a:xfrm>
        </p:grpSpPr>
        <p:sp>
          <p:nvSpPr>
            <p:cNvPr id="1580" name="Google Shape;1580;p34"/>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81" name="Google Shape;1581;p34"/>
            <p:cNvGrpSpPr/>
            <p:nvPr/>
          </p:nvGrpSpPr>
          <p:grpSpPr>
            <a:xfrm rot="5400000" flipH="1">
              <a:off x="-1115103" y="4529824"/>
              <a:ext cx="2575817" cy="2577160"/>
              <a:chOff x="1550275" y="1493275"/>
              <a:chExt cx="1582100" cy="1582925"/>
            </a:xfrm>
          </p:grpSpPr>
          <p:sp>
            <p:nvSpPr>
              <p:cNvPr id="1582" name="Google Shape;1582;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3" name="Google Shape;1583;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4" name="Google Shape;1584;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5" name="Google Shape;1585;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6" name="Google Shape;1586;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7" name="Google Shape;1587;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8" name="Google Shape;1588;p34"/>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9" name="Google Shape;1589;p34"/>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0" name="Google Shape;1590;p34"/>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1" name="Google Shape;1591;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2" name="Google Shape;1592;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3" name="Google Shape;1593;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4" name="Google Shape;1594;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5" name="Google Shape;1595;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96" name="Google Shape;1596;p34"/>
          <p:cNvGrpSpPr/>
          <p:nvPr/>
        </p:nvGrpSpPr>
        <p:grpSpPr>
          <a:xfrm rot="10800000" flipH="1">
            <a:off x="-1141064" y="-2002419"/>
            <a:ext cx="2577160" cy="2638569"/>
            <a:chOff x="-1115775" y="4467744"/>
            <a:chExt cx="2577160" cy="2638569"/>
          </a:xfrm>
        </p:grpSpPr>
        <p:sp>
          <p:nvSpPr>
            <p:cNvPr id="1597" name="Google Shape;1597;p34"/>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98" name="Google Shape;1598;p34"/>
            <p:cNvGrpSpPr/>
            <p:nvPr/>
          </p:nvGrpSpPr>
          <p:grpSpPr>
            <a:xfrm rot="5400000" flipH="1">
              <a:off x="-1115103" y="4529824"/>
              <a:ext cx="2575817" cy="2577160"/>
              <a:chOff x="1550275" y="1493275"/>
              <a:chExt cx="1582100" cy="1582925"/>
            </a:xfrm>
          </p:grpSpPr>
          <p:sp>
            <p:nvSpPr>
              <p:cNvPr id="1599" name="Google Shape;1599;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0" name="Google Shape;1600;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1" name="Google Shape;1601;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2" name="Google Shape;1602;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3" name="Google Shape;1603;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4" name="Google Shape;1604;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5" name="Google Shape;1605;p34"/>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6" name="Google Shape;1606;p34"/>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7" name="Google Shape;1607;p34"/>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8" name="Google Shape;1608;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9" name="Google Shape;1609;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0" name="Google Shape;1610;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1" name="Google Shape;1611;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2" name="Google Shape;1612;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1001225" y="2198225"/>
            <a:ext cx="2974500" cy="15699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5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47" name="Google Shape;47;p3"/>
          <p:cNvSpPr txBox="1">
            <a:spLocks noGrp="1"/>
          </p:cNvSpPr>
          <p:nvPr>
            <p:ph type="title" idx="2" hasCustomPrompt="1"/>
          </p:nvPr>
        </p:nvSpPr>
        <p:spPr>
          <a:xfrm>
            <a:off x="1001225" y="1131925"/>
            <a:ext cx="1076100" cy="1000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300"/>
              <a:buNone/>
              <a:defRPr sz="53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grpSp>
        <p:nvGrpSpPr>
          <p:cNvPr id="48" name="Google Shape;48;p3"/>
          <p:cNvGrpSpPr/>
          <p:nvPr/>
        </p:nvGrpSpPr>
        <p:grpSpPr>
          <a:xfrm>
            <a:off x="-1115775" y="4467744"/>
            <a:ext cx="2577160" cy="2638569"/>
            <a:chOff x="-1115775" y="4467744"/>
            <a:chExt cx="2577160" cy="2638569"/>
          </a:xfrm>
        </p:grpSpPr>
        <p:sp>
          <p:nvSpPr>
            <p:cNvPr id="49" name="Google Shape;49;p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50" name="Google Shape;50;p3"/>
            <p:cNvGrpSpPr/>
            <p:nvPr/>
          </p:nvGrpSpPr>
          <p:grpSpPr>
            <a:xfrm rot="5400000" flipH="1">
              <a:off x="-1115103" y="4529824"/>
              <a:ext cx="2575817" cy="2577160"/>
              <a:chOff x="1550275" y="1493275"/>
              <a:chExt cx="1582100" cy="1582925"/>
            </a:xfrm>
          </p:grpSpPr>
          <p:sp>
            <p:nvSpPr>
              <p:cNvPr id="51" name="Google Shape;51;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2" name="Google Shape;52;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 name="Google Shape;53;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4" name="Google Shape;54;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5" name="Google Shape;55;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6" name="Google Shape;56;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7" name="Google Shape;57;p3"/>
              <p:cNvSpPr/>
              <p:nvPr/>
            </p:nvSpPr>
            <p:spPr>
              <a:xfrm>
                <a:off x="1719252" y="1684329"/>
                <a:ext cx="1139072" cy="11362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8" name="Google Shape;58;p3"/>
              <p:cNvSpPr/>
              <p:nvPr/>
            </p:nvSpPr>
            <p:spPr>
              <a:xfrm>
                <a:off x="1783238" y="1767251"/>
                <a:ext cx="1158914" cy="1162960"/>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9" name="Google Shape;59;p3"/>
              <p:cNvSpPr/>
              <p:nvPr/>
            </p:nvSpPr>
            <p:spPr>
              <a:xfrm>
                <a:off x="1911210" y="1863204"/>
                <a:ext cx="1100907" cy="1094359"/>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0" name="Google Shape;60;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1" name="Google Shape;61;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2" name="Google Shape;62;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3" name="Google Shape;63;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 name="Google Shape;64;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65" name="Google Shape;65;p3"/>
          <p:cNvGrpSpPr/>
          <p:nvPr/>
        </p:nvGrpSpPr>
        <p:grpSpPr>
          <a:xfrm flipH="1">
            <a:off x="7784993" y="4327483"/>
            <a:ext cx="2744275" cy="2727763"/>
            <a:chOff x="5985575" y="4420825"/>
            <a:chExt cx="2744275" cy="2727763"/>
          </a:xfrm>
        </p:grpSpPr>
        <p:sp>
          <p:nvSpPr>
            <p:cNvPr id="66" name="Google Shape;66;p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67" name="Google Shape;67;p3"/>
            <p:cNvGrpSpPr/>
            <p:nvPr/>
          </p:nvGrpSpPr>
          <p:grpSpPr>
            <a:xfrm rot="5400000" flipH="1">
              <a:off x="5986247" y="4572099"/>
              <a:ext cx="2575817" cy="2577160"/>
              <a:chOff x="1550275" y="1493275"/>
              <a:chExt cx="1582100" cy="1582925"/>
            </a:xfrm>
          </p:grpSpPr>
          <p:sp>
            <p:nvSpPr>
              <p:cNvPr id="68" name="Google Shape;68;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9" name="Google Shape;69;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0" name="Google Shape;70;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1" name="Google Shape;71;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2" name="Google Shape;72;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3" name="Google Shape;73;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4" name="Google Shape;74;p3"/>
              <p:cNvSpPr/>
              <p:nvPr/>
            </p:nvSpPr>
            <p:spPr>
              <a:xfrm>
                <a:off x="1788430" y="1684323"/>
                <a:ext cx="1070060" cy="107669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5" name="Google Shape;75;p3"/>
              <p:cNvSpPr/>
              <p:nvPr/>
            </p:nvSpPr>
            <p:spPr>
              <a:xfrm>
                <a:off x="1852417" y="1767253"/>
                <a:ext cx="1089683" cy="109432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6" name="Google Shape;76;p3"/>
              <p:cNvSpPr/>
              <p:nvPr/>
            </p:nvSpPr>
            <p:spPr>
              <a:xfrm>
                <a:off x="1998677" y="1863197"/>
                <a:ext cx="1013358" cy="1007559"/>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7" name="Google Shape;77;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8" name="Google Shape;78;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9" name="Google Shape;79;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 name="Google Shape;80;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 name="Google Shape;81;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82" name="Google Shape;82;p3"/>
          <p:cNvGrpSpPr/>
          <p:nvPr/>
        </p:nvGrpSpPr>
        <p:grpSpPr>
          <a:xfrm>
            <a:off x="7875908" y="-2134584"/>
            <a:ext cx="2750618" cy="2741916"/>
            <a:chOff x="2724182" y="-1866850"/>
            <a:chExt cx="2750618" cy="2741916"/>
          </a:xfrm>
        </p:grpSpPr>
        <p:sp>
          <p:nvSpPr>
            <p:cNvPr id="83" name="Google Shape;83;p3"/>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4" name="Google Shape;84;p3"/>
            <p:cNvGrpSpPr/>
            <p:nvPr/>
          </p:nvGrpSpPr>
          <p:grpSpPr>
            <a:xfrm rot="-5400000" flipH="1">
              <a:off x="2724854" y="-1701422"/>
              <a:ext cx="2575817" cy="2577160"/>
              <a:chOff x="1550275" y="1493275"/>
              <a:chExt cx="1582100" cy="1582925"/>
            </a:xfrm>
          </p:grpSpPr>
          <p:sp>
            <p:nvSpPr>
              <p:cNvPr id="85" name="Google Shape;85;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 name="Google Shape;86;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 name="Google Shape;87;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 name="Google Shape;88;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 name="Google Shape;89;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 name="Google Shape;90;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 name="Google Shape;91;p3"/>
              <p:cNvSpPr/>
              <p:nvPr/>
            </p:nvSpPr>
            <p:spPr>
              <a:xfrm>
                <a:off x="1717240" y="1684321"/>
                <a:ext cx="1141347" cy="115101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 name="Google Shape;92;p3"/>
              <p:cNvSpPr/>
              <p:nvPr/>
            </p:nvSpPr>
            <p:spPr>
              <a:xfrm>
                <a:off x="1790377" y="1767255"/>
                <a:ext cx="1151707" cy="1177749"/>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 name="Google Shape;93;p3"/>
              <p:cNvSpPr/>
              <p:nvPr/>
            </p:nvSpPr>
            <p:spPr>
              <a:xfrm>
                <a:off x="1890925" y="1863197"/>
                <a:ext cx="1121111" cy="11366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 name="Google Shape;94;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 name="Google Shape;95;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 name="Google Shape;96;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 name="Google Shape;97;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8" name="Google Shape;98;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3"/>
        <p:cNvGrpSpPr/>
        <p:nvPr/>
      </p:nvGrpSpPr>
      <p:grpSpPr>
        <a:xfrm>
          <a:off x="0" y="0"/>
          <a:ext cx="0" cy="0"/>
          <a:chOff x="0" y="0"/>
          <a:chExt cx="0" cy="0"/>
        </a:xfrm>
      </p:grpSpPr>
      <p:sp>
        <p:nvSpPr>
          <p:cNvPr id="194" name="Google Shape;194;p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195" name="Google Shape;195;p6"/>
          <p:cNvGrpSpPr/>
          <p:nvPr/>
        </p:nvGrpSpPr>
        <p:grpSpPr>
          <a:xfrm rot="10800000">
            <a:off x="7926802" y="-1940307"/>
            <a:ext cx="2577160" cy="2638569"/>
            <a:chOff x="-1115775" y="4467744"/>
            <a:chExt cx="2577160" cy="2638569"/>
          </a:xfrm>
        </p:grpSpPr>
        <p:sp>
          <p:nvSpPr>
            <p:cNvPr id="196" name="Google Shape;196;p6"/>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97" name="Google Shape;197;p6"/>
            <p:cNvGrpSpPr/>
            <p:nvPr/>
          </p:nvGrpSpPr>
          <p:grpSpPr>
            <a:xfrm rot="5400000" flipH="1">
              <a:off x="-1115103" y="4529824"/>
              <a:ext cx="2575817" cy="2577160"/>
              <a:chOff x="1550275" y="1493275"/>
              <a:chExt cx="1582100" cy="1582925"/>
            </a:xfrm>
          </p:grpSpPr>
          <p:sp>
            <p:nvSpPr>
              <p:cNvPr id="198" name="Google Shape;198;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9" name="Google Shape;199;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0" name="Google Shape;200;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1" name="Google Shape;201;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2" name="Google Shape;202;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3" name="Google Shape;203;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4" name="Google Shape;204;p6"/>
              <p:cNvSpPr/>
              <p:nvPr/>
            </p:nvSpPr>
            <p:spPr>
              <a:xfrm>
                <a:off x="1709084" y="1684325"/>
                <a:ext cx="1149310" cy="1165425"/>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5" name="Google Shape;205;p6"/>
              <p:cNvSpPr/>
              <p:nvPr/>
            </p:nvSpPr>
            <p:spPr>
              <a:xfrm>
                <a:off x="1773071" y="1767246"/>
                <a:ext cx="1169157" cy="1173957"/>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6" name="Google Shape;206;p6"/>
              <p:cNvSpPr/>
              <p:nvPr/>
            </p:nvSpPr>
            <p:spPr>
              <a:xfrm>
                <a:off x="1873618" y="1863199"/>
                <a:ext cx="1138508" cy="112354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7" name="Google Shape;207;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8" name="Google Shape;208;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9" name="Google Shape;209;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0" name="Google Shape;210;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1" name="Google Shape;211;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212" name="Google Shape;212;p6"/>
          <p:cNvGrpSpPr/>
          <p:nvPr/>
        </p:nvGrpSpPr>
        <p:grpSpPr>
          <a:xfrm>
            <a:off x="-1338809" y="4341075"/>
            <a:ext cx="2750618" cy="2741916"/>
            <a:chOff x="2724182" y="-1866850"/>
            <a:chExt cx="2750618" cy="2741916"/>
          </a:xfrm>
        </p:grpSpPr>
        <p:sp>
          <p:nvSpPr>
            <p:cNvPr id="213" name="Google Shape;213;p6"/>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214" name="Google Shape;214;p6"/>
            <p:cNvGrpSpPr/>
            <p:nvPr/>
          </p:nvGrpSpPr>
          <p:grpSpPr>
            <a:xfrm rot="-5400000" flipH="1">
              <a:off x="2724854" y="-1701422"/>
              <a:ext cx="2575817" cy="2577160"/>
              <a:chOff x="1550275" y="1493275"/>
              <a:chExt cx="1582100" cy="1582925"/>
            </a:xfrm>
          </p:grpSpPr>
          <p:sp>
            <p:nvSpPr>
              <p:cNvPr id="215" name="Google Shape;215;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6" name="Google Shape;216;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7" name="Google Shape;217;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8" name="Google Shape;218;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9" name="Google Shape;219;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0" name="Google Shape;220;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1" name="Google Shape;221;p6"/>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2" name="Google Shape;222;p6"/>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3" name="Google Shape;223;p6"/>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4" name="Google Shape;224;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5" name="Google Shape;225;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6" name="Google Shape;226;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7" name="Google Shape;227;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8" name="Google Shape;228;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4"/>
        <p:cNvGrpSpPr/>
        <p:nvPr/>
      </p:nvGrpSpPr>
      <p:grpSpPr>
        <a:xfrm>
          <a:off x="0" y="0"/>
          <a:ext cx="0" cy="0"/>
          <a:chOff x="0" y="0"/>
          <a:chExt cx="0" cy="0"/>
        </a:xfrm>
      </p:grpSpPr>
      <p:sp>
        <p:nvSpPr>
          <p:cNvPr id="355" name="Google Shape;355;p9"/>
          <p:cNvSpPr txBox="1">
            <a:spLocks noGrp="1"/>
          </p:cNvSpPr>
          <p:nvPr>
            <p:ph type="title"/>
          </p:nvPr>
        </p:nvSpPr>
        <p:spPr>
          <a:xfrm>
            <a:off x="4276925" y="1364150"/>
            <a:ext cx="4153800" cy="800400"/>
          </a:xfrm>
          <a:prstGeom prst="rect">
            <a:avLst/>
          </a:prstGeom>
        </p:spPr>
        <p:txBody>
          <a:bodyPr spcFirstLastPara="1" wrap="square" lIns="91425" tIns="91425" rIns="91425" bIns="91425" anchor="t" anchorCtr="0">
            <a:noAutofit/>
          </a:bodyPr>
          <a:lstStyle>
            <a:lvl1pPr lvl="0" algn="r">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356" name="Google Shape;356;p9"/>
          <p:cNvSpPr txBox="1">
            <a:spLocks noGrp="1"/>
          </p:cNvSpPr>
          <p:nvPr>
            <p:ph type="subTitle" idx="1"/>
          </p:nvPr>
        </p:nvSpPr>
        <p:spPr>
          <a:xfrm>
            <a:off x="4276925" y="2305368"/>
            <a:ext cx="4153800" cy="1416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grpSp>
        <p:nvGrpSpPr>
          <p:cNvPr id="357" name="Google Shape;357;p9"/>
          <p:cNvGrpSpPr/>
          <p:nvPr/>
        </p:nvGrpSpPr>
        <p:grpSpPr>
          <a:xfrm rot="5400000" flipH="1">
            <a:off x="7816695" y="-1934597"/>
            <a:ext cx="2661273" cy="2575817"/>
            <a:chOff x="-1199887" y="4530496"/>
            <a:chExt cx="2661273" cy="2575817"/>
          </a:xfrm>
        </p:grpSpPr>
        <p:sp>
          <p:nvSpPr>
            <p:cNvPr id="358" name="Google Shape;358;p9"/>
            <p:cNvSpPr/>
            <p:nvPr/>
          </p:nvSpPr>
          <p:spPr>
            <a:xfrm>
              <a:off x="-1199887" y="472075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359" name="Google Shape;359;p9"/>
            <p:cNvGrpSpPr/>
            <p:nvPr/>
          </p:nvGrpSpPr>
          <p:grpSpPr>
            <a:xfrm rot="5400000" flipH="1">
              <a:off x="-1115103" y="4529824"/>
              <a:ext cx="2575817" cy="2577160"/>
              <a:chOff x="1550275" y="1493275"/>
              <a:chExt cx="1582100" cy="1582925"/>
            </a:xfrm>
          </p:grpSpPr>
          <p:sp>
            <p:nvSpPr>
              <p:cNvPr id="360" name="Google Shape;360;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1" name="Google Shape;361;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2" name="Google Shape;362;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3" name="Google Shape;363;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4" name="Google Shape;364;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5" name="Google Shape;365;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6" name="Google Shape;366;p9"/>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7" name="Google Shape;367;p9"/>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8" name="Google Shape;368;p9"/>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9" name="Google Shape;369;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0" name="Google Shape;370;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1" name="Google Shape;371;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2" name="Google Shape;372;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3" name="Google Shape;373;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374" name="Google Shape;374;p9"/>
          <p:cNvGrpSpPr/>
          <p:nvPr/>
        </p:nvGrpSpPr>
        <p:grpSpPr>
          <a:xfrm rot="5400000">
            <a:off x="-1249530" y="-1985919"/>
            <a:ext cx="2750618" cy="2741916"/>
            <a:chOff x="2724182" y="-1866850"/>
            <a:chExt cx="2750618" cy="2741916"/>
          </a:xfrm>
        </p:grpSpPr>
        <p:sp>
          <p:nvSpPr>
            <p:cNvPr id="375" name="Google Shape;375;p9"/>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376" name="Google Shape;376;p9"/>
            <p:cNvGrpSpPr/>
            <p:nvPr/>
          </p:nvGrpSpPr>
          <p:grpSpPr>
            <a:xfrm rot="-5400000" flipH="1">
              <a:off x="2724854" y="-1701422"/>
              <a:ext cx="2575817" cy="2577160"/>
              <a:chOff x="1550275" y="1493275"/>
              <a:chExt cx="1582100" cy="1582925"/>
            </a:xfrm>
          </p:grpSpPr>
          <p:sp>
            <p:nvSpPr>
              <p:cNvPr id="377" name="Google Shape;377;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8" name="Google Shape;378;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9" name="Google Shape;379;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0" name="Google Shape;380;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1" name="Google Shape;381;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2" name="Google Shape;382;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3" name="Google Shape;383;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4" name="Google Shape;384;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5" name="Google Shape;385;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6" name="Google Shape;386;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7" name="Google Shape;387;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8" name="Google Shape;388;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9" name="Google Shape;389;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0" name="Google Shape;390;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391" name="Google Shape;391;p9"/>
          <p:cNvGrpSpPr/>
          <p:nvPr/>
        </p:nvGrpSpPr>
        <p:grpSpPr>
          <a:xfrm rot="10800000">
            <a:off x="2973434" y="4525039"/>
            <a:ext cx="2750618" cy="2741916"/>
            <a:chOff x="2724182" y="-1866850"/>
            <a:chExt cx="2750618" cy="2741916"/>
          </a:xfrm>
        </p:grpSpPr>
        <p:sp>
          <p:nvSpPr>
            <p:cNvPr id="392" name="Google Shape;392;p9"/>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393" name="Google Shape;393;p9"/>
            <p:cNvGrpSpPr/>
            <p:nvPr/>
          </p:nvGrpSpPr>
          <p:grpSpPr>
            <a:xfrm rot="-5400000" flipH="1">
              <a:off x="2724854" y="-1701422"/>
              <a:ext cx="2575817" cy="2577160"/>
              <a:chOff x="1550275" y="1493275"/>
              <a:chExt cx="1582100" cy="1582925"/>
            </a:xfrm>
          </p:grpSpPr>
          <p:sp>
            <p:nvSpPr>
              <p:cNvPr id="394" name="Google Shape;394;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5" name="Google Shape;395;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6" name="Google Shape;396;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7" name="Google Shape;397;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8" name="Google Shape;398;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9" name="Google Shape;399;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0" name="Google Shape;400;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1" name="Google Shape;401;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2" name="Google Shape;402;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3" name="Google Shape;403;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4" name="Google Shape;404;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5" name="Google Shape;405;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6" name="Google Shape;406;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7" name="Google Shape;407;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6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66"/>
        <p:cNvGrpSpPr/>
        <p:nvPr/>
      </p:nvGrpSpPr>
      <p:grpSpPr>
        <a:xfrm>
          <a:off x="0" y="0"/>
          <a:ext cx="0" cy="0"/>
          <a:chOff x="0" y="0"/>
          <a:chExt cx="0" cy="0"/>
        </a:xfrm>
      </p:grpSpPr>
      <p:sp>
        <p:nvSpPr>
          <p:cNvPr id="467" name="Google Shape;467;p13"/>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68" name="Google Shape;468;p13"/>
          <p:cNvSpPr txBox="1">
            <a:spLocks noGrp="1"/>
          </p:cNvSpPr>
          <p:nvPr>
            <p:ph type="subTitle" idx="1"/>
          </p:nvPr>
        </p:nvSpPr>
        <p:spPr>
          <a:xfrm>
            <a:off x="1746575" y="1668324"/>
            <a:ext cx="2469300" cy="785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469" name="Google Shape;469;p13"/>
          <p:cNvSpPr txBox="1">
            <a:spLocks noGrp="1"/>
          </p:cNvSpPr>
          <p:nvPr>
            <p:ph type="title" idx="2" hasCustomPrompt="1"/>
          </p:nvPr>
        </p:nvSpPr>
        <p:spPr>
          <a:xfrm>
            <a:off x="817950" y="1668324"/>
            <a:ext cx="8763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600"/>
              <a:buNone/>
              <a:defRPr sz="4400">
                <a:solidFill>
                  <a:schemeClr val="lt2"/>
                </a:solidFill>
              </a:defRPr>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470" name="Google Shape;470;p13"/>
          <p:cNvSpPr txBox="1">
            <a:spLocks noGrp="1"/>
          </p:cNvSpPr>
          <p:nvPr>
            <p:ph type="subTitle" idx="3"/>
          </p:nvPr>
        </p:nvSpPr>
        <p:spPr>
          <a:xfrm>
            <a:off x="1746575" y="3224098"/>
            <a:ext cx="2469300" cy="785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471" name="Google Shape;471;p13"/>
          <p:cNvSpPr txBox="1">
            <a:spLocks noGrp="1"/>
          </p:cNvSpPr>
          <p:nvPr>
            <p:ph type="title" idx="4" hasCustomPrompt="1"/>
          </p:nvPr>
        </p:nvSpPr>
        <p:spPr>
          <a:xfrm>
            <a:off x="817950" y="3224098"/>
            <a:ext cx="8763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600"/>
              <a:buNone/>
              <a:defRPr sz="4400">
                <a:solidFill>
                  <a:schemeClr val="lt2"/>
                </a:solidFill>
              </a:defRPr>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472" name="Google Shape;472;p13"/>
          <p:cNvSpPr txBox="1">
            <a:spLocks noGrp="1"/>
          </p:cNvSpPr>
          <p:nvPr>
            <p:ph type="subTitle" idx="5"/>
          </p:nvPr>
        </p:nvSpPr>
        <p:spPr>
          <a:xfrm>
            <a:off x="5808625" y="1668324"/>
            <a:ext cx="2560200" cy="785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473" name="Google Shape;473;p13"/>
          <p:cNvSpPr txBox="1">
            <a:spLocks noGrp="1"/>
          </p:cNvSpPr>
          <p:nvPr>
            <p:ph type="title" idx="6" hasCustomPrompt="1"/>
          </p:nvPr>
        </p:nvSpPr>
        <p:spPr>
          <a:xfrm>
            <a:off x="4880000" y="1668324"/>
            <a:ext cx="8763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600"/>
              <a:buNone/>
              <a:defRPr sz="4400">
                <a:solidFill>
                  <a:schemeClr val="lt2"/>
                </a:solidFill>
              </a:defRPr>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474" name="Google Shape;474;p13"/>
          <p:cNvSpPr txBox="1">
            <a:spLocks noGrp="1"/>
          </p:cNvSpPr>
          <p:nvPr>
            <p:ph type="subTitle" idx="7"/>
          </p:nvPr>
        </p:nvSpPr>
        <p:spPr>
          <a:xfrm>
            <a:off x="5808625" y="3224098"/>
            <a:ext cx="2560200" cy="785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475" name="Google Shape;475;p13"/>
          <p:cNvSpPr txBox="1">
            <a:spLocks noGrp="1"/>
          </p:cNvSpPr>
          <p:nvPr>
            <p:ph type="title" idx="8" hasCustomPrompt="1"/>
          </p:nvPr>
        </p:nvSpPr>
        <p:spPr>
          <a:xfrm>
            <a:off x="4880000" y="3224098"/>
            <a:ext cx="8763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600"/>
              <a:buNone/>
              <a:defRPr sz="4400">
                <a:solidFill>
                  <a:schemeClr val="lt2"/>
                </a:solidFill>
              </a:defRPr>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grpSp>
        <p:nvGrpSpPr>
          <p:cNvPr id="476" name="Google Shape;476;p13"/>
          <p:cNvGrpSpPr/>
          <p:nvPr/>
        </p:nvGrpSpPr>
        <p:grpSpPr>
          <a:xfrm>
            <a:off x="-1385268" y="4460422"/>
            <a:ext cx="2744275" cy="2727763"/>
            <a:chOff x="5985575" y="4420825"/>
            <a:chExt cx="2744275" cy="2727763"/>
          </a:xfrm>
        </p:grpSpPr>
        <p:sp>
          <p:nvSpPr>
            <p:cNvPr id="477" name="Google Shape;477;p1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478" name="Google Shape;478;p13"/>
            <p:cNvGrpSpPr/>
            <p:nvPr/>
          </p:nvGrpSpPr>
          <p:grpSpPr>
            <a:xfrm rot="5400000" flipH="1">
              <a:off x="5986247" y="4572099"/>
              <a:ext cx="2575817" cy="2577160"/>
              <a:chOff x="1550275" y="1493275"/>
              <a:chExt cx="1582100" cy="1582925"/>
            </a:xfrm>
          </p:grpSpPr>
          <p:sp>
            <p:nvSpPr>
              <p:cNvPr id="479" name="Google Shape;479;p1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0" name="Google Shape;480;p1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1" name="Google Shape;481;p1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2" name="Google Shape;482;p1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3" name="Google Shape;483;p1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4" name="Google Shape;484;p1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5" name="Google Shape;485;p13"/>
              <p:cNvSpPr/>
              <p:nvPr/>
            </p:nvSpPr>
            <p:spPr>
              <a:xfrm>
                <a:off x="1732963" y="1684323"/>
                <a:ext cx="1125421" cy="1098689"/>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6" name="Google Shape;486;p13"/>
              <p:cNvSpPr/>
              <p:nvPr/>
            </p:nvSpPr>
            <p:spPr>
              <a:xfrm>
                <a:off x="1796949" y="1767253"/>
                <a:ext cx="1145258" cy="1143622"/>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7" name="Google Shape;487;p13"/>
              <p:cNvSpPr/>
              <p:nvPr/>
            </p:nvSpPr>
            <p:spPr>
              <a:xfrm>
                <a:off x="1943210" y="1863197"/>
                <a:ext cx="1068918" cy="109342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8" name="Google Shape;488;p1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9" name="Google Shape;489;p1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90" name="Google Shape;490;p1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91" name="Google Shape;491;p1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92" name="Google Shape;492;p1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493" name="Google Shape;493;p13"/>
          <p:cNvGrpSpPr/>
          <p:nvPr/>
        </p:nvGrpSpPr>
        <p:grpSpPr>
          <a:xfrm>
            <a:off x="7875908" y="-2134584"/>
            <a:ext cx="2750618" cy="2741916"/>
            <a:chOff x="2724182" y="-1866850"/>
            <a:chExt cx="2750618" cy="2741916"/>
          </a:xfrm>
        </p:grpSpPr>
        <p:sp>
          <p:nvSpPr>
            <p:cNvPr id="494" name="Google Shape;494;p13"/>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495" name="Google Shape;495;p13"/>
            <p:cNvGrpSpPr/>
            <p:nvPr/>
          </p:nvGrpSpPr>
          <p:grpSpPr>
            <a:xfrm rot="-5400000" flipH="1">
              <a:off x="2724854" y="-1701422"/>
              <a:ext cx="2575817" cy="2577160"/>
              <a:chOff x="1550275" y="1493275"/>
              <a:chExt cx="1582100" cy="1582925"/>
            </a:xfrm>
          </p:grpSpPr>
          <p:sp>
            <p:nvSpPr>
              <p:cNvPr id="496" name="Google Shape;496;p1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97" name="Google Shape;497;p1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98" name="Google Shape;498;p1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99" name="Google Shape;499;p1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00" name="Google Shape;500;p1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01" name="Google Shape;501;p1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02" name="Google Shape;502;p13"/>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03" name="Google Shape;503;p13"/>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04" name="Google Shape;504;p13"/>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05" name="Google Shape;505;p1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06" name="Google Shape;506;p1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07" name="Google Shape;507;p1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08" name="Google Shape;508;p1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09" name="Google Shape;509;p1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510" name="Google Shape;510;p13"/>
          <p:cNvGrpSpPr/>
          <p:nvPr/>
        </p:nvGrpSpPr>
        <p:grpSpPr>
          <a:xfrm flipH="1">
            <a:off x="7927832" y="4405872"/>
            <a:ext cx="2577160" cy="2638569"/>
            <a:chOff x="-1115775" y="4467744"/>
            <a:chExt cx="2577160" cy="2638569"/>
          </a:xfrm>
        </p:grpSpPr>
        <p:sp>
          <p:nvSpPr>
            <p:cNvPr id="511" name="Google Shape;511;p1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512" name="Google Shape;512;p13"/>
            <p:cNvGrpSpPr/>
            <p:nvPr/>
          </p:nvGrpSpPr>
          <p:grpSpPr>
            <a:xfrm rot="5400000" flipH="1">
              <a:off x="-1115103" y="4529824"/>
              <a:ext cx="2575817" cy="2577160"/>
              <a:chOff x="1550275" y="1493275"/>
              <a:chExt cx="1582100" cy="1582925"/>
            </a:xfrm>
          </p:grpSpPr>
          <p:sp>
            <p:nvSpPr>
              <p:cNvPr id="513" name="Google Shape;513;p1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14" name="Google Shape;514;p1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15" name="Google Shape;515;p1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16" name="Google Shape;516;p1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17" name="Google Shape;517;p1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18" name="Google Shape;518;p1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19" name="Google Shape;519;p13"/>
              <p:cNvSpPr/>
              <p:nvPr/>
            </p:nvSpPr>
            <p:spPr>
              <a:xfrm>
                <a:off x="1736082" y="1684323"/>
                <a:ext cx="1122388" cy="1128265"/>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20" name="Google Shape;520;p13"/>
              <p:cNvSpPr/>
              <p:nvPr/>
            </p:nvSpPr>
            <p:spPr>
              <a:xfrm>
                <a:off x="1781796" y="1767253"/>
                <a:ext cx="1160432" cy="1145707"/>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21" name="Google Shape;521;p13"/>
              <p:cNvSpPr/>
              <p:nvPr/>
            </p:nvSpPr>
            <p:spPr>
              <a:xfrm>
                <a:off x="1891495" y="1863197"/>
                <a:ext cx="1120549" cy="1141314"/>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22" name="Google Shape;522;p1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23" name="Google Shape;523;p1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24" name="Google Shape;524;p1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25" name="Google Shape;525;p1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26" name="Google Shape;526;p1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527" name="Google Shape;527;p13"/>
          <p:cNvGrpSpPr/>
          <p:nvPr/>
        </p:nvGrpSpPr>
        <p:grpSpPr>
          <a:xfrm rot="10800000" flipH="1">
            <a:off x="-1141068" y="-2002410"/>
            <a:ext cx="2577160" cy="2638569"/>
            <a:chOff x="-1115775" y="4467744"/>
            <a:chExt cx="2577160" cy="2638569"/>
          </a:xfrm>
        </p:grpSpPr>
        <p:sp>
          <p:nvSpPr>
            <p:cNvPr id="528" name="Google Shape;528;p1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529" name="Google Shape;529;p13"/>
            <p:cNvGrpSpPr/>
            <p:nvPr/>
          </p:nvGrpSpPr>
          <p:grpSpPr>
            <a:xfrm rot="5400000" flipH="1">
              <a:off x="-1115103" y="4529824"/>
              <a:ext cx="2575817" cy="2577160"/>
              <a:chOff x="1550275" y="1493275"/>
              <a:chExt cx="1582100" cy="1582925"/>
            </a:xfrm>
          </p:grpSpPr>
          <p:sp>
            <p:nvSpPr>
              <p:cNvPr id="530" name="Google Shape;530;p1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1" name="Google Shape;531;p1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2" name="Google Shape;532;p1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3" name="Google Shape;533;p1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4" name="Google Shape;534;p1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5" name="Google Shape;535;p1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6" name="Google Shape;536;p13"/>
              <p:cNvSpPr/>
              <p:nvPr/>
            </p:nvSpPr>
            <p:spPr>
              <a:xfrm>
                <a:off x="1738076" y="1684323"/>
                <a:ext cx="1120302" cy="1120681"/>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7" name="Google Shape;537;p13"/>
              <p:cNvSpPr/>
              <p:nvPr/>
            </p:nvSpPr>
            <p:spPr>
              <a:xfrm>
                <a:off x="1747229" y="1767253"/>
                <a:ext cx="1194952" cy="1174905"/>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8" name="Google Shape;538;p13"/>
              <p:cNvSpPr/>
              <p:nvPr/>
            </p:nvSpPr>
            <p:spPr>
              <a:xfrm>
                <a:off x="1866065" y="1863197"/>
                <a:ext cx="1145991" cy="1133831"/>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9" name="Google Shape;539;p1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40" name="Google Shape;540;p1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41" name="Google Shape;541;p1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42" name="Google Shape;542;p1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43" name="Google Shape;543;p1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_1">
    <p:spTree>
      <p:nvGrpSpPr>
        <p:cNvPr id="1" name="Shape 598"/>
        <p:cNvGrpSpPr/>
        <p:nvPr/>
      </p:nvGrpSpPr>
      <p:grpSpPr>
        <a:xfrm>
          <a:off x="0" y="0"/>
          <a:ext cx="0" cy="0"/>
          <a:chOff x="0" y="0"/>
          <a:chExt cx="0" cy="0"/>
        </a:xfrm>
      </p:grpSpPr>
      <p:sp>
        <p:nvSpPr>
          <p:cNvPr id="599" name="Google Shape;599;p15"/>
          <p:cNvSpPr txBox="1">
            <a:spLocks noGrp="1"/>
          </p:cNvSpPr>
          <p:nvPr>
            <p:ph type="title"/>
          </p:nvPr>
        </p:nvSpPr>
        <p:spPr>
          <a:xfrm>
            <a:off x="5456275" y="2122025"/>
            <a:ext cx="2974500" cy="156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500"/>
              <a:buNone/>
              <a:defRPr sz="45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600" name="Google Shape;600;p15"/>
          <p:cNvSpPr txBox="1">
            <a:spLocks noGrp="1"/>
          </p:cNvSpPr>
          <p:nvPr>
            <p:ph type="title" idx="2" hasCustomPrompt="1"/>
          </p:nvPr>
        </p:nvSpPr>
        <p:spPr>
          <a:xfrm>
            <a:off x="7354675" y="1055725"/>
            <a:ext cx="1076100" cy="1000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300"/>
              <a:buNone/>
              <a:defRPr sz="5300"/>
            </a:lvl1pPr>
            <a:lvl2pPr lvl="1" algn="r" rtl="0">
              <a:spcBef>
                <a:spcPts val="0"/>
              </a:spcBef>
              <a:spcAft>
                <a:spcPts val="0"/>
              </a:spcAft>
              <a:buSzPts val="5300"/>
              <a:buNone/>
              <a:defRPr sz="5300"/>
            </a:lvl2pPr>
            <a:lvl3pPr lvl="2" algn="r" rtl="0">
              <a:spcBef>
                <a:spcPts val="0"/>
              </a:spcBef>
              <a:spcAft>
                <a:spcPts val="0"/>
              </a:spcAft>
              <a:buSzPts val="5300"/>
              <a:buNone/>
              <a:defRPr sz="5300"/>
            </a:lvl3pPr>
            <a:lvl4pPr lvl="3" algn="r" rtl="0">
              <a:spcBef>
                <a:spcPts val="0"/>
              </a:spcBef>
              <a:spcAft>
                <a:spcPts val="0"/>
              </a:spcAft>
              <a:buSzPts val="5300"/>
              <a:buNone/>
              <a:defRPr sz="5300"/>
            </a:lvl4pPr>
            <a:lvl5pPr lvl="4" algn="r" rtl="0">
              <a:spcBef>
                <a:spcPts val="0"/>
              </a:spcBef>
              <a:spcAft>
                <a:spcPts val="0"/>
              </a:spcAft>
              <a:buSzPts val="5300"/>
              <a:buNone/>
              <a:defRPr sz="5300"/>
            </a:lvl5pPr>
            <a:lvl6pPr lvl="5" algn="r" rtl="0">
              <a:spcBef>
                <a:spcPts val="0"/>
              </a:spcBef>
              <a:spcAft>
                <a:spcPts val="0"/>
              </a:spcAft>
              <a:buSzPts val="5300"/>
              <a:buNone/>
              <a:defRPr sz="5300"/>
            </a:lvl6pPr>
            <a:lvl7pPr lvl="6" algn="r" rtl="0">
              <a:spcBef>
                <a:spcPts val="0"/>
              </a:spcBef>
              <a:spcAft>
                <a:spcPts val="0"/>
              </a:spcAft>
              <a:buSzPts val="5300"/>
              <a:buNone/>
              <a:defRPr sz="5300"/>
            </a:lvl7pPr>
            <a:lvl8pPr lvl="7" algn="r" rtl="0">
              <a:spcBef>
                <a:spcPts val="0"/>
              </a:spcBef>
              <a:spcAft>
                <a:spcPts val="0"/>
              </a:spcAft>
              <a:buSzPts val="5300"/>
              <a:buNone/>
              <a:defRPr sz="5300"/>
            </a:lvl8pPr>
            <a:lvl9pPr lvl="8" algn="r" rtl="0">
              <a:spcBef>
                <a:spcPts val="0"/>
              </a:spcBef>
              <a:spcAft>
                <a:spcPts val="0"/>
              </a:spcAft>
              <a:buSzPts val="5300"/>
              <a:buNone/>
              <a:defRPr sz="5300"/>
            </a:lvl9pPr>
          </a:lstStyle>
          <a:p>
            <a:r>
              <a:t>xx%</a:t>
            </a:r>
          </a:p>
        </p:txBody>
      </p:sp>
      <p:grpSp>
        <p:nvGrpSpPr>
          <p:cNvPr id="601" name="Google Shape;601;p15"/>
          <p:cNvGrpSpPr/>
          <p:nvPr/>
        </p:nvGrpSpPr>
        <p:grpSpPr>
          <a:xfrm rot="5400000" flipH="1">
            <a:off x="-1448461" y="4086201"/>
            <a:ext cx="2744275" cy="2727763"/>
            <a:chOff x="5985575" y="4420825"/>
            <a:chExt cx="2744275" cy="2727763"/>
          </a:xfrm>
        </p:grpSpPr>
        <p:sp>
          <p:nvSpPr>
            <p:cNvPr id="602" name="Google Shape;602;p15"/>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603" name="Google Shape;603;p15"/>
            <p:cNvGrpSpPr/>
            <p:nvPr/>
          </p:nvGrpSpPr>
          <p:grpSpPr>
            <a:xfrm rot="5400000" flipH="1">
              <a:off x="5986247" y="4572099"/>
              <a:ext cx="2575817" cy="2577160"/>
              <a:chOff x="1550275" y="1493275"/>
              <a:chExt cx="1582100" cy="1582925"/>
            </a:xfrm>
          </p:grpSpPr>
          <p:sp>
            <p:nvSpPr>
              <p:cNvPr id="604" name="Google Shape;604;p1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05" name="Google Shape;605;p1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06" name="Google Shape;606;p1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07" name="Google Shape;607;p1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08" name="Google Shape;608;p1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09" name="Google Shape;609;p1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10" name="Google Shape;610;p15"/>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11" name="Google Shape;611;p15"/>
              <p:cNvSpPr/>
              <p:nvPr/>
            </p:nvSpPr>
            <p:spPr>
              <a:xfrm>
                <a:off x="1861553" y="1767253"/>
                <a:ext cx="1080578" cy="1082004"/>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12" name="Google Shape;612;p15"/>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13" name="Google Shape;613;p1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14" name="Google Shape;614;p1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15" name="Google Shape;615;p1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16" name="Google Shape;616;p1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17" name="Google Shape;617;p1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618" name="Google Shape;618;p15"/>
          <p:cNvGrpSpPr/>
          <p:nvPr/>
        </p:nvGrpSpPr>
        <p:grpSpPr>
          <a:xfrm rot="5400000" flipH="1">
            <a:off x="8033689" y="4071318"/>
            <a:ext cx="2744275" cy="2727763"/>
            <a:chOff x="5985575" y="4420825"/>
            <a:chExt cx="2744275" cy="2727763"/>
          </a:xfrm>
        </p:grpSpPr>
        <p:sp>
          <p:nvSpPr>
            <p:cNvPr id="619" name="Google Shape;619;p15"/>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620" name="Google Shape;620;p15"/>
            <p:cNvGrpSpPr/>
            <p:nvPr/>
          </p:nvGrpSpPr>
          <p:grpSpPr>
            <a:xfrm rot="5400000" flipH="1">
              <a:off x="5986247" y="4572099"/>
              <a:ext cx="2575817" cy="2577160"/>
              <a:chOff x="1550275" y="1493275"/>
              <a:chExt cx="1582100" cy="1582925"/>
            </a:xfrm>
          </p:grpSpPr>
          <p:sp>
            <p:nvSpPr>
              <p:cNvPr id="621" name="Google Shape;621;p1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22" name="Google Shape;622;p1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23" name="Google Shape;623;p1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24" name="Google Shape;624;p1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25" name="Google Shape;625;p1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26" name="Google Shape;626;p1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27" name="Google Shape;627;p15"/>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28" name="Google Shape;628;p15"/>
              <p:cNvSpPr/>
              <p:nvPr/>
            </p:nvSpPr>
            <p:spPr>
              <a:xfrm>
                <a:off x="1861553" y="1767253"/>
                <a:ext cx="1080578" cy="1082004"/>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29" name="Google Shape;629;p15"/>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30" name="Google Shape;630;p1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31" name="Google Shape;631;p1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32" name="Google Shape;632;p1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33" name="Google Shape;633;p1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34" name="Google Shape;634;p1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635" name="Google Shape;635;p15"/>
          <p:cNvGrpSpPr/>
          <p:nvPr/>
        </p:nvGrpSpPr>
        <p:grpSpPr>
          <a:xfrm rot="10800000">
            <a:off x="3706711" y="-2251481"/>
            <a:ext cx="2577160" cy="2638569"/>
            <a:chOff x="-1115775" y="4467744"/>
            <a:chExt cx="2577160" cy="2638569"/>
          </a:xfrm>
        </p:grpSpPr>
        <p:sp>
          <p:nvSpPr>
            <p:cNvPr id="636" name="Google Shape;636;p15"/>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637" name="Google Shape;637;p15"/>
            <p:cNvGrpSpPr/>
            <p:nvPr/>
          </p:nvGrpSpPr>
          <p:grpSpPr>
            <a:xfrm rot="5400000" flipH="1">
              <a:off x="-1115103" y="4529824"/>
              <a:ext cx="2575817" cy="2577160"/>
              <a:chOff x="1550275" y="1493275"/>
              <a:chExt cx="1582100" cy="1582925"/>
            </a:xfrm>
          </p:grpSpPr>
          <p:sp>
            <p:nvSpPr>
              <p:cNvPr id="638" name="Google Shape;638;p1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39" name="Google Shape;639;p1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0" name="Google Shape;640;p1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1" name="Google Shape;641;p1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2" name="Google Shape;642;p1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3" name="Google Shape;643;p1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4" name="Google Shape;644;p15"/>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5" name="Google Shape;645;p15"/>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6" name="Google Shape;646;p15"/>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7" name="Google Shape;647;p1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8" name="Google Shape;648;p1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9" name="Google Shape;649;p1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50" name="Google Shape;650;p1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51" name="Google Shape;651;p1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2_1_1">
    <p:spTree>
      <p:nvGrpSpPr>
        <p:cNvPr id="1" name="Shape 797"/>
        <p:cNvGrpSpPr/>
        <p:nvPr/>
      </p:nvGrpSpPr>
      <p:grpSpPr>
        <a:xfrm>
          <a:off x="0" y="0"/>
          <a:ext cx="0" cy="0"/>
          <a:chOff x="0" y="0"/>
          <a:chExt cx="0" cy="0"/>
        </a:xfrm>
      </p:grpSpPr>
      <p:sp>
        <p:nvSpPr>
          <p:cNvPr id="798" name="Google Shape;798;p1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799" name="Google Shape;799;p19"/>
          <p:cNvGrpSpPr/>
          <p:nvPr/>
        </p:nvGrpSpPr>
        <p:grpSpPr>
          <a:xfrm flipH="1">
            <a:off x="8162268" y="4327483"/>
            <a:ext cx="2744275" cy="2727763"/>
            <a:chOff x="5985575" y="4420825"/>
            <a:chExt cx="2744275" cy="2727763"/>
          </a:xfrm>
        </p:grpSpPr>
        <p:sp>
          <p:nvSpPr>
            <p:cNvPr id="800" name="Google Shape;800;p19"/>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01" name="Google Shape;801;p19"/>
            <p:cNvGrpSpPr/>
            <p:nvPr/>
          </p:nvGrpSpPr>
          <p:grpSpPr>
            <a:xfrm rot="5400000" flipH="1">
              <a:off x="5986247" y="4572099"/>
              <a:ext cx="2575817" cy="2577160"/>
              <a:chOff x="1550275" y="1493275"/>
              <a:chExt cx="1582100" cy="1582925"/>
            </a:xfrm>
          </p:grpSpPr>
          <p:sp>
            <p:nvSpPr>
              <p:cNvPr id="802" name="Google Shape;802;p1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3" name="Google Shape;803;p1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4" name="Google Shape;804;p1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5" name="Google Shape;805;p1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6" name="Google Shape;806;p1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7" name="Google Shape;807;p1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8" name="Google Shape;808;p19"/>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9" name="Google Shape;809;p19"/>
              <p:cNvSpPr/>
              <p:nvPr/>
            </p:nvSpPr>
            <p:spPr>
              <a:xfrm>
                <a:off x="1861553" y="1767253"/>
                <a:ext cx="1080578" cy="1082004"/>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0" name="Google Shape;810;p19"/>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1" name="Google Shape;811;p1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2" name="Google Shape;812;p1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3" name="Google Shape;813;p1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4" name="Google Shape;814;p1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5" name="Google Shape;815;p1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816" name="Google Shape;816;p19"/>
          <p:cNvGrpSpPr/>
          <p:nvPr/>
        </p:nvGrpSpPr>
        <p:grpSpPr>
          <a:xfrm flipH="1">
            <a:off x="-1718107" y="-1806042"/>
            <a:ext cx="2744275" cy="2727763"/>
            <a:chOff x="5985575" y="4420825"/>
            <a:chExt cx="2744275" cy="2727763"/>
          </a:xfrm>
        </p:grpSpPr>
        <p:sp>
          <p:nvSpPr>
            <p:cNvPr id="817" name="Google Shape;817;p19"/>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18" name="Google Shape;818;p19"/>
            <p:cNvGrpSpPr/>
            <p:nvPr/>
          </p:nvGrpSpPr>
          <p:grpSpPr>
            <a:xfrm rot="5400000" flipH="1">
              <a:off x="5986247" y="4572099"/>
              <a:ext cx="2575817" cy="2577160"/>
              <a:chOff x="1550275" y="1493275"/>
              <a:chExt cx="1582100" cy="1582925"/>
            </a:xfrm>
          </p:grpSpPr>
          <p:sp>
            <p:nvSpPr>
              <p:cNvPr id="819" name="Google Shape;819;p1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0" name="Google Shape;820;p1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1" name="Google Shape;821;p1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2" name="Google Shape;822;p1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3" name="Google Shape;823;p1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4" name="Google Shape;824;p1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5" name="Google Shape;825;p19"/>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6" name="Google Shape;826;p19"/>
              <p:cNvSpPr/>
              <p:nvPr/>
            </p:nvSpPr>
            <p:spPr>
              <a:xfrm>
                <a:off x="1787327" y="1767256"/>
                <a:ext cx="1154741" cy="1144949"/>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7" name="Google Shape;827;p19"/>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8" name="Google Shape;828;p1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9" name="Google Shape;829;p1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0" name="Google Shape;830;p1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1" name="Google Shape;831;p1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2" name="Google Shape;832;p1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870"/>
        <p:cNvGrpSpPr/>
        <p:nvPr/>
      </p:nvGrpSpPr>
      <p:grpSpPr>
        <a:xfrm>
          <a:off x="0" y="0"/>
          <a:ext cx="0" cy="0"/>
          <a:chOff x="0" y="0"/>
          <a:chExt cx="0" cy="0"/>
        </a:xfrm>
      </p:grpSpPr>
      <p:sp>
        <p:nvSpPr>
          <p:cNvPr id="871" name="Google Shape;871;p21"/>
          <p:cNvSpPr txBox="1">
            <a:spLocks noGrp="1"/>
          </p:cNvSpPr>
          <p:nvPr>
            <p:ph type="body" idx="1"/>
          </p:nvPr>
        </p:nvSpPr>
        <p:spPr>
          <a:xfrm>
            <a:off x="1207300" y="1761941"/>
            <a:ext cx="3763200" cy="2319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Font typeface="Red Hat Display"/>
              <a:buChar char="𑁋"/>
              <a:defRPr/>
            </a:lvl1pPr>
            <a:lvl2pPr marL="914400" lvl="1" indent="-304800" rtl="0">
              <a:spcBef>
                <a:spcPts val="1600"/>
              </a:spcBef>
              <a:spcAft>
                <a:spcPts val="0"/>
              </a:spcAft>
              <a:buClr>
                <a:srgbClr val="FFFFFF"/>
              </a:buClr>
              <a:buSzPts val="1200"/>
              <a:buFont typeface="Red Hat Display"/>
              <a:buChar char="○"/>
              <a:defRPr/>
            </a:lvl2pPr>
            <a:lvl3pPr marL="1371600" lvl="2" indent="-304800" rtl="0">
              <a:spcBef>
                <a:spcPts val="1600"/>
              </a:spcBef>
              <a:spcAft>
                <a:spcPts val="0"/>
              </a:spcAft>
              <a:buClr>
                <a:srgbClr val="FFFFFF"/>
              </a:buClr>
              <a:buSzPts val="1200"/>
              <a:buFont typeface="Red Hat Display"/>
              <a:buChar char="■"/>
              <a:defRPr/>
            </a:lvl3pPr>
            <a:lvl4pPr marL="1828800" lvl="3" indent="-304800" rtl="0">
              <a:spcBef>
                <a:spcPts val="1600"/>
              </a:spcBef>
              <a:spcAft>
                <a:spcPts val="0"/>
              </a:spcAft>
              <a:buClr>
                <a:srgbClr val="FFFFFF"/>
              </a:buClr>
              <a:buSzPts val="1200"/>
              <a:buFont typeface="Red Hat Display"/>
              <a:buChar char="●"/>
              <a:defRPr/>
            </a:lvl4pPr>
            <a:lvl5pPr marL="2286000" lvl="4" indent="-304800" rtl="0">
              <a:spcBef>
                <a:spcPts val="1600"/>
              </a:spcBef>
              <a:spcAft>
                <a:spcPts val="0"/>
              </a:spcAft>
              <a:buClr>
                <a:srgbClr val="FFFFFF"/>
              </a:buClr>
              <a:buSzPts val="1200"/>
              <a:buFont typeface="Red Hat Display"/>
              <a:buChar char="○"/>
              <a:defRPr/>
            </a:lvl5pPr>
            <a:lvl6pPr marL="2743200" lvl="5" indent="-304800" rtl="0">
              <a:spcBef>
                <a:spcPts val="1600"/>
              </a:spcBef>
              <a:spcAft>
                <a:spcPts val="0"/>
              </a:spcAft>
              <a:buClr>
                <a:srgbClr val="FFFFFF"/>
              </a:buClr>
              <a:buSzPts val="1200"/>
              <a:buFont typeface="Red Hat Display"/>
              <a:buChar char="■"/>
              <a:defRPr/>
            </a:lvl6pPr>
            <a:lvl7pPr marL="3200400" lvl="6" indent="-304800" rtl="0">
              <a:spcBef>
                <a:spcPts val="1600"/>
              </a:spcBef>
              <a:spcAft>
                <a:spcPts val="0"/>
              </a:spcAft>
              <a:buClr>
                <a:srgbClr val="FFFFFF"/>
              </a:buClr>
              <a:buSzPts val="1200"/>
              <a:buFont typeface="Red Hat Display"/>
              <a:buChar char="●"/>
              <a:defRPr/>
            </a:lvl7pPr>
            <a:lvl8pPr marL="3657600" lvl="7" indent="-304800" rtl="0">
              <a:spcBef>
                <a:spcPts val="1600"/>
              </a:spcBef>
              <a:spcAft>
                <a:spcPts val="0"/>
              </a:spcAft>
              <a:buClr>
                <a:srgbClr val="FFFFFF"/>
              </a:buClr>
              <a:buSzPts val="1200"/>
              <a:buFont typeface="Red Hat Display"/>
              <a:buChar char="○"/>
              <a:defRPr/>
            </a:lvl8pPr>
            <a:lvl9pPr marL="4114800" lvl="8" indent="-304800" rtl="0">
              <a:spcBef>
                <a:spcPts val="1600"/>
              </a:spcBef>
              <a:spcAft>
                <a:spcPts val="1600"/>
              </a:spcAft>
              <a:buClr>
                <a:srgbClr val="FFFFFF"/>
              </a:buClr>
              <a:buSzPts val="1200"/>
              <a:buFont typeface="Red Hat Display"/>
              <a:buChar char="■"/>
              <a:defRPr/>
            </a:lvl9pPr>
          </a:lstStyle>
          <a:p>
            <a:endParaRPr/>
          </a:p>
        </p:txBody>
      </p:sp>
      <p:sp>
        <p:nvSpPr>
          <p:cNvPr id="872" name="Google Shape;872;p2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873" name="Google Shape;873;p21"/>
          <p:cNvGrpSpPr/>
          <p:nvPr/>
        </p:nvGrpSpPr>
        <p:grpSpPr>
          <a:xfrm rot="5400000">
            <a:off x="7854984" y="4618264"/>
            <a:ext cx="2750618" cy="2741916"/>
            <a:chOff x="2724182" y="-1866850"/>
            <a:chExt cx="2750618" cy="2741916"/>
          </a:xfrm>
        </p:grpSpPr>
        <p:sp>
          <p:nvSpPr>
            <p:cNvPr id="874" name="Google Shape;874;p21"/>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75" name="Google Shape;875;p21"/>
            <p:cNvGrpSpPr/>
            <p:nvPr/>
          </p:nvGrpSpPr>
          <p:grpSpPr>
            <a:xfrm rot="-5400000" flipH="1">
              <a:off x="2724854" y="-1701422"/>
              <a:ext cx="2575817" cy="2577160"/>
              <a:chOff x="1550275" y="1493275"/>
              <a:chExt cx="1582100" cy="1582925"/>
            </a:xfrm>
          </p:grpSpPr>
          <p:sp>
            <p:nvSpPr>
              <p:cNvPr id="876" name="Google Shape;876;p2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7" name="Google Shape;877;p2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8" name="Google Shape;878;p2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9" name="Google Shape;879;p2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0" name="Google Shape;880;p2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1" name="Google Shape;881;p2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2" name="Google Shape;882;p21"/>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3" name="Google Shape;883;p21"/>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4" name="Google Shape;884;p21"/>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5" name="Google Shape;885;p2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6" name="Google Shape;886;p2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7" name="Google Shape;887;p2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8" name="Google Shape;888;p2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9" name="Google Shape;889;p2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890" name="Google Shape;890;p21"/>
          <p:cNvGrpSpPr/>
          <p:nvPr/>
        </p:nvGrpSpPr>
        <p:grpSpPr>
          <a:xfrm>
            <a:off x="-1281564" y="4306094"/>
            <a:ext cx="2577160" cy="2638569"/>
            <a:chOff x="-1115775" y="4467744"/>
            <a:chExt cx="2577160" cy="2638569"/>
          </a:xfrm>
        </p:grpSpPr>
        <p:sp>
          <p:nvSpPr>
            <p:cNvPr id="891" name="Google Shape;891;p21"/>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92" name="Google Shape;892;p21"/>
            <p:cNvGrpSpPr/>
            <p:nvPr/>
          </p:nvGrpSpPr>
          <p:grpSpPr>
            <a:xfrm rot="5400000" flipH="1">
              <a:off x="-1115103" y="4529824"/>
              <a:ext cx="2575817" cy="2577160"/>
              <a:chOff x="1550275" y="1493275"/>
              <a:chExt cx="1582100" cy="1582925"/>
            </a:xfrm>
          </p:grpSpPr>
          <p:sp>
            <p:nvSpPr>
              <p:cNvPr id="893" name="Google Shape;893;p2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4" name="Google Shape;894;p2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5" name="Google Shape;895;p2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6" name="Google Shape;896;p2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7" name="Google Shape;897;p2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8" name="Google Shape;898;p2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9" name="Google Shape;899;p21"/>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0" name="Google Shape;900;p21"/>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1" name="Google Shape;901;p21"/>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2" name="Google Shape;902;p2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3" name="Google Shape;903;p2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4" name="Google Shape;904;p2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5" name="Google Shape;905;p2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6" name="Google Shape;906;p2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0925"/>
            <a:ext cx="7717500" cy="70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1pPr>
            <a:lvl2pPr lvl="1"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2pPr>
            <a:lvl3pPr lvl="2"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3pPr>
            <a:lvl4pPr lvl="3"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4pPr>
            <a:lvl5pPr lvl="4"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5pPr>
            <a:lvl6pPr lvl="5"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6pPr>
            <a:lvl7pPr lvl="6"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7pPr>
            <a:lvl8pPr lvl="7"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8pPr>
            <a:lvl9pPr lvl="8"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9pPr>
          </a:lstStyle>
          <a:p>
            <a:endParaRPr/>
          </a:p>
        </p:txBody>
      </p:sp>
      <p:sp>
        <p:nvSpPr>
          <p:cNvPr id="7" name="Google Shape;7;p1"/>
          <p:cNvSpPr txBox="1">
            <a:spLocks noGrp="1"/>
          </p:cNvSpPr>
          <p:nvPr>
            <p:ph type="body" idx="1"/>
          </p:nvPr>
        </p:nvSpPr>
        <p:spPr>
          <a:xfrm>
            <a:off x="713225" y="1297400"/>
            <a:ext cx="7717500" cy="3311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1" r:id="rId7"/>
    <p:sldLayoutId id="2147483665" r:id="rId8"/>
    <p:sldLayoutId id="2147483667" r:id="rId9"/>
    <p:sldLayoutId id="2147483668" r:id="rId10"/>
    <p:sldLayoutId id="2147483669" r:id="rId11"/>
    <p:sldLayoutId id="2147483670" r:id="rId12"/>
    <p:sldLayoutId id="2147483678" r:id="rId13"/>
    <p:sldLayoutId id="2147483679" r:id="rId14"/>
    <p:sldLayoutId id="214748368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hyperlink" Target="https://www.ers.usda.gov/"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2"/>
        <p:cNvGrpSpPr/>
        <p:nvPr/>
      </p:nvGrpSpPr>
      <p:grpSpPr>
        <a:xfrm>
          <a:off x="0" y="0"/>
          <a:ext cx="0" cy="0"/>
          <a:chOff x="0" y="0"/>
          <a:chExt cx="0" cy="0"/>
        </a:xfrm>
      </p:grpSpPr>
      <p:sp>
        <p:nvSpPr>
          <p:cNvPr id="1623" name="Google Shape;1623;p38"/>
          <p:cNvSpPr txBox="1">
            <a:spLocks noGrp="1"/>
          </p:cNvSpPr>
          <p:nvPr>
            <p:ph type="ctrTitle"/>
          </p:nvPr>
        </p:nvSpPr>
        <p:spPr>
          <a:xfrm>
            <a:off x="646675" y="1733575"/>
            <a:ext cx="4211100" cy="135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2"/>
                </a:solidFill>
              </a:rPr>
              <a:t>Wheat Market Analysis and Forecasting</a:t>
            </a:r>
            <a:endParaRPr dirty="0">
              <a:solidFill>
                <a:schemeClr val="lt2"/>
              </a:solidFill>
            </a:endParaRPr>
          </a:p>
        </p:txBody>
      </p:sp>
      <p:sp>
        <p:nvSpPr>
          <p:cNvPr id="1624" name="Google Shape;1624;p38"/>
          <p:cNvSpPr txBox="1">
            <a:spLocks noGrp="1"/>
          </p:cNvSpPr>
          <p:nvPr>
            <p:ph type="subTitle" idx="1"/>
          </p:nvPr>
        </p:nvSpPr>
        <p:spPr>
          <a:xfrm>
            <a:off x="646675" y="3233125"/>
            <a:ext cx="4211100" cy="3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u="sng" dirty="0"/>
              <a:t>Presented by: </a:t>
            </a:r>
            <a:r>
              <a:rPr lang="en-US" dirty="0"/>
              <a:t>Mohamad Lababidi- Ahmad Set</a:t>
            </a:r>
          </a:p>
          <a:p>
            <a:pPr marL="0" lvl="0" indent="0" algn="l" rtl="0">
              <a:spcBef>
                <a:spcPts val="0"/>
              </a:spcBef>
              <a:spcAft>
                <a:spcPts val="0"/>
              </a:spcAft>
              <a:buNone/>
            </a:pPr>
            <a:r>
              <a:rPr lang="en-US" b="1" u="sng" dirty="0"/>
              <a:t>Major: </a:t>
            </a:r>
            <a:r>
              <a:rPr lang="en-US" dirty="0"/>
              <a:t>Data Science</a:t>
            </a:r>
          </a:p>
          <a:p>
            <a:pPr marL="0" lvl="0" indent="0" algn="l" rtl="0">
              <a:spcBef>
                <a:spcPts val="0"/>
              </a:spcBef>
              <a:spcAft>
                <a:spcPts val="0"/>
              </a:spcAft>
              <a:buNone/>
            </a:pPr>
            <a:r>
              <a:rPr lang="en-US" b="1" u="sng" dirty="0"/>
              <a:t>Course: </a:t>
            </a:r>
            <a:r>
              <a:rPr lang="en-US" dirty="0"/>
              <a:t>Introduction to economics</a:t>
            </a:r>
          </a:p>
          <a:p>
            <a:pPr marL="0" lvl="0" indent="0" algn="l" rtl="0">
              <a:spcBef>
                <a:spcPts val="0"/>
              </a:spcBef>
              <a:spcAft>
                <a:spcPts val="0"/>
              </a:spcAft>
              <a:buNone/>
            </a:pPr>
            <a:r>
              <a:rPr lang="en-US" b="1" u="sng" dirty="0"/>
              <a:t>Teacher of the course: </a:t>
            </a:r>
            <a:r>
              <a:rPr lang="en-US" dirty="0"/>
              <a:t>Dr. Bachir Iskandar</a:t>
            </a:r>
            <a:endParaRPr dirty="0"/>
          </a:p>
        </p:txBody>
      </p:sp>
      <p:cxnSp>
        <p:nvCxnSpPr>
          <p:cNvPr id="1625" name="Google Shape;1625;p38"/>
          <p:cNvCxnSpPr/>
          <p:nvPr/>
        </p:nvCxnSpPr>
        <p:spPr>
          <a:xfrm>
            <a:off x="766825" y="3143247"/>
            <a:ext cx="3805200" cy="0"/>
          </a:xfrm>
          <a:prstGeom prst="straightConnector1">
            <a:avLst/>
          </a:prstGeom>
          <a:noFill/>
          <a:ln w="28575" cap="flat" cmpd="sng">
            <a:solidFill>
              <a:schemeClr val="dk1"/>
            </a:solidFill>
            <a:prstDash val="solid"/>
            <a:round/>
            <a:headEnd type="none" w="med" len="med"/>
            <a:tailEnd type="none" w="med" len="med"/>
          </a:ln>
        </p:spPr>
      </p:cxnSp>
      <p:grpSp>
        <p:nvGrpSpPr>
          <p:cNvPr id="1626" name="Google Shape;1626;p38"/>
          <p:cNvGrpSpPr/>
          <p:nvPr/>
        </p:nvGrpSpPr>
        <p:grpSpPr>
          <a:xfrm>
            <a:off x="2724182" y="-1866850"/>
            <a:ext cx="2750618" cy="2741916"/>
            <a:chOff x="2724182" y="-1866850"/>
            <a:chExt cx="2750618" cy="2741916"/>
          </a:xfrm>
        </p:grpSpPr>
        <p:sp>
          <p:nvSpPr>
            <p:cNvPr id="1627" name="Google Shape;1627;p38"/>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8" name="Google Shape;1628;p38"/>
            <p:cNvGrpSpPr/>
            <p:nvPr/>
          </p:nvGrpSpPr>
          <p:grpSpPr>
            <a:xfrm rot="-5400000" flipH="1">
              <a:off x="2724854" y="-1701422"/>
              <a:ext cx="2575817" cy="2577160"/>
              <a:chOff x="1550275" y="1493275"/>
              <a:chExt cx="1582100" cy="1582925"/>
            </a:xfrm>
          </p:grpSpPr>
          <p:sp>
            <p:nvSpPr>
              <p:cNvPr id="1629" name="Google Shape;1629;p3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8"/>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8"/>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8"/>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43" name="Google Shape;1643;p38"/>
          <p:cNvGrpSpPr/>
          <p:nvPr/>
        </p:nvGrpSpPr>
        <p:grpSpPr>
          <a:xfrm>
            <a:off x="5322392" y="1681199"/>
            <a:ext cx="3363014" cy="1933501"/>
            <a:chOff x="5067767" y="1625852"/>
            <a:chExt cx="3363014" cy="1933501"/>
          </a:xfrm>
        </p:grpSpPr>
        <p:sp>
          <p:nvSpPr>
            <p:cNvPr id="1644" name="Google Shape;1644;p38"/>
            <p:cNvSpPr/>
            <p:nvPr/>
          </p:nvSpPr>
          <p:spPr>
            <a:xfrm>
              <a:off x="8012284" y="2267957"/>
              <a:ext cx="15484" cy="15482"/>
            </a:xfrm>
            <a:custGeom>
              <a:avLst/>
              <a:gdLst/>
              <a:ahLst/>
              <a:cxnLst/>
              <a:rect l="l" t="t" r="r" b="b"/>
              <a:pathLst>
                <a:path w="243" h="243" extrusionOk="0">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8"/>
            <p:cNvSpPr/>
            <p:nvPr/>
          </p:nvSpPr>
          <p:spPr>
            <a:xfrm>
              <a:off x="7831446" y="2267957"/>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8"/>
            <p:cNvSpPr/>
            <p:nvPr/>
          </p:nvSpPr>
          <p:spPr>
            <a:xfrm>
              <a:off x="7860184" y="2274264"/>
              <a:ext cx="138145" cy="2867"/>
            </a:xfrm>
            <a:custGeom>
              <a:avLst/>
              <a:gdLst/>
              <a:ahLst/>
              <a:cxnLst/>
              <a:rect l="l" t="t" r="r" b="b"/>
              <a:pathLst>
                <a:path w="2168" h="45" extrusionOk="0">
                  <a:moveTo>
                    <a:pt x="23" y="1"/>
                  </a:moveTo>
                  <a:cubicBezTo>
                    <a:pt x="12" y="1"/>
                    <a:pt x="1" y="12"/>
                    <a:pt x="1" y="23"/>
                  </a:cubicBezTo>
                  <a:cubicBezTo>
                    <a:pt x="1" y="34"/>
                    <a:pt x="12" y="45"/>
                    <a:pt x="23" y="45"/>
                  </a:cubicBezTo>
                  <a:lnTo>
                    <a:pt x="2156" y="45"/>
                  </a:lnTo>
                  <a:cubicBezTo>
                    <a:pt x="2167" y="45"/>
                    <a:pt x="2167" y="34"/>
                    <a:pt x="2167" y="23"/>
                  </a:cubicBezTo>
                  <a:cubicBezTo>
                    <a:pt x="2167" y="12"/>
                    <a:pt x="2167" y="1"/>
                    <a:pt x="2156"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8"/>
            <p:cNvSpPr/>
            <p:nvPr/>
          </p:nvSpPr>
          <p:spPr>
            <a:xfrm>
              <a:off x="7831446" y="2448712"/>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8"/>
            <p:cNvSpPr/>
            <p:nvPr/>
          </p:nvSpPr>
          <p:spPr>
            <a:xfrm>
              <a:off x="7837754" y="2296692"/>
              <a:ext cx="2867" cy="138766"/>
            </a:xfrm>
            <a:custGeom>
              <a:avLst/>
              <a:gdLst/>
              <a:ahLst/>
              <a:cxnLst/>
              <a:rect l="l" t="t" r="r" b="b"/>
              <a:pathLst>
                <a:path w="45" h="2178" extrusionOk="0">
                  <a:moveTo>
                    <a:pt x="23" y="1"/>
                  </a:moveTo>
                  <a:cubicBezTo>
                    <a:pt x="12" y="1"/>
                    <a:pt x="1" y="12"/>
                    <a:pt x="1" y="23"/>
                  </a:cubicBezTo>
                  <a:lnTo>
                    <a:pt x="1" y="2156"/>
                  </a:lnTo>
                  <a:cubicBezTo>
                    <a:pt x="1" y="2167"/>
                    <a:pt x="12" y="2178"/>
                    <a:pt x="23" y="2178"/>
                  </a:cubicBezTo>
                  <a:cubicBezTo>
                    <a:pt x="34" y="2178"/>
                    <a:pt x="45" y="2167"/>
                    <a:pt x="45" y="2156"/>
                  </a:cubicBezTo>
                  <a:lnTo>
                    <a:pt x="45" y="23"/>
                  </a:lnTo>
                  <a:cubicBezTo>
                    <a:pt x="45" y="12"/>
                    <a:pt x="34" y="1"/>
                    <a:pt x="23"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8"/>
            <p:cNvSpPr/>
            <p:nvPr/>
          </p:nvSpPr>
          <p:spPr>
            <a:xfrm>
              <a:off x="7650671" y="2448712"/>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99" y="243"/>
                    <a:pt x="243" y="188"/>
                    <a:pt x="243" y="122"/>
                  </a:cubicBezTo>
                  <a:cubicBezTo>
                    <a:pt x="243" y="56"/>
                    <a:pt x="199"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8"/>
            <p:cNvSpPr/>
            <p:nvPr/>
          </p:nvSpPr>
          <p:spPr>
            <a:xfrm>
              <a:off x="7680110" y="2455020"/>
              <a:ext cx="138081" cy="2867"/>
            </a:xfrm>
            <a:custGeom>
              <a:avLst/>
              <a:gdLst/>
              <a:ahLst/>
              <a:cxnLst/>
              <a:rect l="l" t="t" r="r" b="b"/>
              <a:pathLst>
                <a:path w="2167" h="45" extrusionOk="0">
                  <a:moveTo>
                    <a:pt x="11" y="1"/>
                  </a:moveTo>
                  <a:cubicBezTo>
                    <a:pt x="0" y="1"/>
                    <a:pt x="0" y="12"/>
                    <a:pt x="0" y="23"/>
                  </a:cubicBezTo>
                  <a:cubicBezTo>
                    <a:pt x="0" y="34"/>
                    <a:pt x="0" y="45"/>
                    <a:pt x="11"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8"/>
            <p:cNvSpPr/>
            <p:nvPr/>
          </p:nvSpPr>
          <p:spPr>
            <a:xfrm>
              <a:off x="7650671" y="2628830"/>
              <a:ext cx="15484" cy="15482"/>
            </a:xfrm>
            <a:custGeom>
              <a:avLst/>
              <a:gdLst/>
              <a:ahLst/>
              <a:cxnLst/>
              <a:rect l="l" t="t" r="r" b="b"/>
              <a:pathLst>
                <a:path w="243" h="243" extrusionOk="0">
                  <a:moveTo>
                    <a:pt x="122" y="0"/>
                  </a:moveTo>
                  <a:cubicBezTo>
                    <a:pt x="56" y="0"/>
                    <a:pt x="1" y="55"/>
                    <a:pt x="1" y="121"/>
                  </a:cubicBezTo>
                  <a:cubicBezTo>
                    <a:pt x="1" y="198"/>
                    <a:pt x="56" y="242"/>
                    <a:pt x="122" y="242"/>
                  </a:cubicBezTo>
                  <a:cubicBezTo>
                    <a:pt x="199" y="242"/>
                    <a:pt x="243" y="198"/>
                    <a:pt x="243" y="121"/>
                  </a:cubicBezTo>
                  <a:cubicBezTo>
                    <a:pt x="243" y="55"/>
                    <a:pt x="199" y="0"/>
                    <a:pt x="1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8"/>
            <p:cNvSpPr/>
            <p:nvPr/>
          </p:nvSpPr>
          <p:spPr>
            <a:xfrm>
              <a:off x="7657681" y="2477447"/>
              <a:ext cx="2166" cy="138129"/>
            </a:xfrm>
            <a:custGeom>
              <a:avLst/>
              <a:gdLst/>
              <a:ahLst/>
              <a:cxnLst/>
              <a:rect l="l" t="t" r="r" b="b"/>
              <a:pathLst>
                <a:path w="34" h="2168" extrusionOk="0">
                  <a:moveTo>
                    <a:pt x="12" y="1"/>
                  </a:moveTo>
                  <a:cubicBezTo>
                    <a:pt x="1" y="1"/>
                    <a:pt x="1" y="12"/>
                    <a:pt x="1" y="23"/>
                  </a:cubicBezTo>
                  <a:lnTo>
                    <a:pt x="1" y="2145"/>
                  </a:lnTo>
                  <a:cubicBezTo>
                    <a:pt x="1" y="2156"/>
                    <a:pt x="1" y="2167"/>
                    <a:pt x="12" y="2167"/>
                  </a:cubicBezTo>
                  <a:cubicBezTo>
                    <a:pt x="23" y="2167"/>
                    <a:pt x="34" y="2156"/>
                    <a:pt x="34" y="2145"/>
                  </a:cubicBezTo>
                  <a:lnTo>
                    <a:pt x="34" y="23"/>
                  </a:lnTo>
                  <a:cubicBezTo>
                    <a:pt x="34" y="12"/>
                    <a:pt x="23" y="1"/>
                    <a:pt x="1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8"/>
            <p:cNvSpPr/>
            <p:nvPr/>
          </p:nvSpPr>
          <p:spPr>
            <a:xfrm>
              <a:off x="7470598" y="2628830"/>
              <a:ext cx="15484" cy="15482"/>
            </a:xfrm>
            <a:custGeom>
              <a:avLst/>
              <a:gdLst/>
              <a:ahLst/>
              <a:cxnLst/>
              <a:rect l="l" t="t" r="r" b="b"/>
              <a:pathLst>
                <a:path w="243" h="243" extrusionOk="0">
                  <a:moveTo>
                    <a:pt x="121" y="0"/>
                  </a:moveTo>
                  <a:cubicBezTo>
                    <a:pt x="55" y="0"/>
                    <a:pt x="0" y="55"/>
                    <a:pt x="0" y="121"/>
                  </a:cubicBezTo>
                  <a:cubicBezTo>
                    <a:pt x="0" y="198"/>
                    <a:pt x="55" y="242"/>
                    <a:pt x="121" y="242"/>
                  </a:cubicBezTo>
                  <a:cubicBezTo>
                    <a:pt x="187" y="242"/>
                    <a:pt x="242" y="198"/>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8"/>
            <p:cNvSpPr/>
            <p:nvPr/>
          </p:nvSpPr>
          <p:spPr>
            <a:xfrm>
              <a:off x="7499336" y="2635838"/>
              <a:ext cx="138081" cy="2166"/>
            </a:xfrm>
            <a:custGeom>
              <a:avLst/>
              <a:gdLst/>
              <a:ahLst/>
              <a:cxnLst/>
              <a:rect l="l" t="t" r="r" b="b"/>
              <a:pathLst>
                <a:path w="2167" h="34" extrusionOk="0">
                  <a:moveTo>
                    <a:pt x="22" y="0"/>
                  </a:moveTo>
                  <a:cubicBezTo>
                    <a:pt x="11" y="0"/>
                    <a:pt x="0" y="0"/>
                    <a:pt x="0" y="11"/>
                  </a:cubicBezTo>
                  <a:cubicBezTo>
                    <a:pt x="0" y="22"/>
                    <a:pt x="11" y="33"/>
                    <a:pt x="22" y="33"/>
                  </a:cubicBezTo>
                  <a:lnTo>
                    <a:pt x="2145" y="33"/>
                  </a:lnTo>
                  <a:cubicBezTo>
                    <a:pt x="2156" y="33"/>
                    <a:pt x="2167" y="22"/>
                    <a:pt x="2167" y="11"/>
                  </a:cubicBezTo>
                  <a:cubicBezTo>
                    <a:pt x="2167" y="0"/>
                    <a:pt x="2156" y="0"/>
                    <a:pt x="2145"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8"/>
            <p:cNvSpPr/>
            <p:nvPr/>
          </p:nvSpPr>
          <p:spPr>
            <a:xfrm>
              <a:off x="7470598" y="2809585"/>
              <a:ext cx="15484" cy="15482"/>
            </a:xfrm>
            <a:custGeom>
              <a:avLst/>
              <a:gdLst/>
              <a:ahLst/>
              <a:cxnLst/>
              <a:rect l="l" t="t" r="r" b="b"/>
              <a:pathLst>
                <a:path w="243"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8"/>
            <p:cNvSpPr/>
            <p:nvPr/>
          </p:nvSpPr>
          <p:spPr>
            <a:xfrm>
              <a:off x="7476906" y="2658266"/>
              <a:ext cx="2867" cy="138065"/>
            </a:xfrm>
            <a:custGeom>
              <a:avLst/>
              <a:gdLst/>
              <a:ahLst/>
              <a:cxnLst/>
              <a:rect l="l" t="t" r="r" b="b"/>
              <a:pathLst>
                <a:path w="45" h="2167" extrusionOk="0">
                  <a:moveTo>
                    <a:pt x="22" y="0"/>
                  </a:moveTo>
                  <a:cubicBezTo>
                    <a:pt x="11" y="0"/>
                    <a:pt x="0" y="0"/>
                    <a:pt x="0" y="11"/>
                  </a:cubicBezTo>
                  <a:lnTo>
                    <a:pt x="0" y="2144"/>
                  </a:lnTo>
                  <a:cubicBezTo>
                    <a:pt x="0" y="2155"/>
                    <a:pt x="11" y="2166"/>
                    <a:pt x="22" y="2166"/>
                  </a:cubicBezTo>
                  <a:cubicBezTo>
                    <a:pt x="33" y="2166"/>
                    <a:pt x="44" y="2155"/>
                    <a:pt x="44" y="2144"/>
                  </a:cubicBezTo>
                  <a:lnTo>
                    <a:pt x="44" y="11"/>
                  </a:lnTo>
                  <a:cubicBezTo>
                    <a:pt x="44" y="0"/>
                    <a:pt x="33" y="0"/>
                    <a:pt x="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8"/>
            <p:cNvSpPr/>
            <p:nvPr/>
          </p:nvSpPr>
          <p:spPr>
            <a:xfrm>
              <a:off x="7289823" y="2809585"/>
              <a:ext cx="15420" cy="15482"/>
            </a:xfrm>
            <a:custGeom>
              <a:avLst/>
              <a:gdLst/>
              <a:ahLst/>
              <a:cxnLst/>
              <a:rect l="l" t="t" r="r" b="b"/>
              <a:pathLst>
                <a:path w="242"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8"/>
            <p:cNvSpPr/>
            <p:nvPr/>
          </p:nvSpPr>
          <p:spPr>
            <a:xfrm>
              <a:off x="7318497" y="2815893"/>
              <a:ext cx="138846" cy="2867"/>
            </a:xfrm>
            <a:custGeom>
              <a:avLst/>
              <a:gdLst/>
              <a:ahLst/>
              <a:cxnLst/>
              <a:rect l="l" t="t" r="r" b="b"/>
              <a:pathLst>
                <a:path w="2179" h="45" extrusionOk="0">
                  <a:moveTo>
                    <a:pt x="23" y="0"/>
                  </a:moveTo>
                  <a:cubicBezTo>
                    <a:pt x="12" y="0"/>
                    <a:pt x="1" y="11"/>
                    <a:pt x="1" y="22"/>
                  </a:cubicBezTo>
                  <a:cubicBezTo>
                    <a:pt x="1" y="33"/>
                    <a:pt x="12" y="44"/>
                    <a:pt x="23"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8"/>
            <p:cNvSpPr/>
            <p:nvPr/>
          </p:nvSpPr>
          <p:spPr>
            <a:xfrm>
              <a:off x="7289823" y="2990340"/>
              <a:ext cx="15420" cy="15482"/>
            </a:xfrm>
            <a:custGeom>
              <a:avLst/>
              <a:gdLst/>
              <a:ahLst/>
              <a:cxnLst/>
              <a:rect l="l" t="t" r="r" b="b"/>
              <a:pathLst>
                <a:path w="242" h="243" extrusionOk="0">
                  <a:moveTo>
                    <a:pt x="121" y="1"/>
                  </a:moveTo>
                  <a:cubicBezTo>
                    <a:pt x="55" y="1"/>
                    <a:pt x="0" y="45"/>
                    <a:pt x="0" y="122"/>
                  </a:cubicBezTo>
                  <a:cubicBezTo>
                    <a:pt x="0" y="188"/>
                    <a:pt x="55" y="243"/>
                    <a:pt x="121" y="243"/>
                  </a:cubicBezTo>
                  <a:cubicBezTo>
                    <a:pt x="187" y="243"/>
                    <a:pt x="242" y="188"/>
                    <a:pt x="242" y="122"/>
                  </a:cubicBezTo>
                  <a:cubicBezTo>
                    <a:pt x="242" y="45"/>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8"/>
            <p:cNvSpPr/>
            <p:nvPr/>
          </p:nvSpPr>
          <p:spPr>
            <a:xfrm>
              <a:off x="7296131" y="2838320"/>
              <a:ext cx="2867" cy="138065"/>
            </a:xfrm>
            <a:custGeom>
              <a:avLst/>
              <a:gdLst/>
              <a:ahLst/>
              <a:cxnLst/>
              <a:rect l="l" t="t" r="r" b="b"/>
              <a:pathLst>
                <a:path w="45" h="2167" extrusionOk="0">
                  <a:moveTo>
                    <a:pt x="22" y="0"/>
                  </a:moveTo>
                  <a:cubicBezTo>
                    <a:pt x="11" y="0"/>
                    <a:pt x="0" y="11"/>
                    <a:pt x="0" y="22"/>
                  </a:cubicBezTo>
                  <a:lnTo>
                    <a:pt x="0" y="2156"/>
                  </a:lnTo>
                  <a:cubicBezTo>
                    <a:pt x="0" y="2156"/>
                    <a:pt x="11" y="2167"/>
                    <a:pt x="22" y="2167"/>
                  </a:cubicBezTo>
                  <a:cubicBezTo>
                    <a:pt x="33" y="2167"/>
                    <a:pt x="44" y="2156"/>
                    <a:pt x="44" y="2156"/>
                  </a:cubicBezTo>
                  <a:lnTo>
                    <a:pt x="44" y="22"/>
                  </a:lnTo>
                  <a:cubicBezTo>
                    <a:pt x="44" y="11"/>
                    <a:pt x="33" y="0"/>
                    <a:pt x="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8"/>
            <p:cNvSpPr/>
            <p:nvPr/>
          </p:nvSpPr>
          <p:spPr>
            <a:xfrm>
              <a:off x="7289823" y="3170395"/>
              <a:ext cx="15420" cy="15482"/>
            </a:xfrm>
            <a:custGeom>
              <a:avLst/>
              <a:gdLst/>
              <a:ahLst/>
              <a:cxnLst/>
              <a:rect l="l" t="t" r="r" b="b"/>
              <a:pathLst>
                <a:path w="242" h="243" extrusionOk="0">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8"/>
            <p:cNvSpPr/>
            <p:nvPr/>
          </p:nvSpPr>
          <p:spPr>
            <a:xfrm>
              <a:off x="7296131" y="3019075"/>
              <a:ext cx="2867" cy="138065"/>
            </a:xfrm>
            <a:custGeom>
              <a:avLst/>
              <a:gdLst/>
              <a:ahLst/>
              <a:cxnLst/>
              <a:rect l="l" t="t" r="r" b="b"/>
              <a:pathLst>
                <a:path w="45" h="2167" extrusionOk="0">
                  <a:moveTo>
                    <a:pt x="22" y="1"/>
                  </a:moveTo>
                  <a:cubicBezTo>
                    <a:pt x="11" y="1"/>
                    <a:pt x="0" y="12"/>
                    <a:pt x="0" y="23"/>
                  </a:cubicBezTo>
                  <a:lnTo>
                    <a:pt x="0" y="2145"/>
                  </a:lnTo>
                  <a:cubicBezTo>
                    <a:pt x="0" y="2156"/>
                    <a:pt x="11" y="2167"/>
                    <a:pt x="22" y="2167"/>
                  </a:cubicBezTo>
                  <a:cubicBezTo>
                    <a:pt x="33" y="2167"/>
                    <a:pt x="44" y="2156"/>
                    <a:pt x="44" y="2145"/>
                  </a:cubicBezTo>
                  <a:lnTo>
                    <a:pt x="44" y="23"/>
                  </a:lnTo>
                  <a:cubicBezTo>
                    <a:pt x="44" y="12"/>
                    <a:pt x="33" y="1"/>
                    <a:pt x="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8"/>
            <p:cNvSpPr/>
            <p:nvPr/>
          </p:nvSpPr>
          <p:spPr>
            <a:xfrm>
              <a:off x="7109686" y="3170395"/>
              <a:ext cx="15484" cy="15482"/>
            </a:xfrm>
            <a:custGeom>
              <a:avLst/>
              <a:gdLst/>
              <a:ahLst/>
              <a:cxnLst/>
              <a:rect l="l" t="t" r="r" b="b"/>
              <a:pathLst>
                <a:path w="243" h="243" extrusionOk="0">
                  <a:moveTo>
                    <a:pt x="122" y="1"/>
                  </a:moveTo>
                  <a:cubicBezTo>
                    <a:pt x="45" y="1"/>
                    <a:pt x="1" y="56"/>
                    <a:pt x="1" y="122"/>
                  </a:cubicBezTo>
                  <a:cubicBezTo>
                    <a:pt x="1" y="188"/>
                    <a:pt x="45"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8"/>
            <p:cNvSpPr/>
            <p:nvPr/>
          </p:nvSpPr>
          <p:spPr>
            <a:xfrm>
              <a:off x="7138424" y="3176702"/>
              <a:ext cx="138145" cy="2867"/>
            </a:xfrm>
            <a:custGeom>
              <a:avLst/>
              <a:gdLst/>
              <a:ahLst/>
              <a:cxnLst/>
              <a:rect l="l" t="t" r="r" b="b"/>
              <a:pathLst>
                <a:path w="2168" h="45" extrusionOk="0">
                  <a:moveTo>
                    <a:pt x="12" y="1"/>
                  </a:moveTo>
                  <a:cubicBezTo>
                    <a:pt x="12" y="1"/>
                    <a:pt x="1" y="12"/>
                    <a:pt x="1" y="23"/>
                  </a:cubicBezTo>
                  <a:cubicBezTo>
                    <a:pt x="1" y="34"/>
                    <a:pt x="12" y="45"/>
                    <a:pt x="12"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8"/>
            <p:cNvSpPr/>
            <p:nvPr/>
          </p:nvSpPr>
          <p:spPr>
            <a:xfrm>
              <a:off x="6928911" y="3170395"/>
              <a:ext cx="15484" cy="15482"/>
            </a:xfrm>
            <a:custGeom>
              <a:avLst/>
              <a:gdLst/>
              <a:ahLst/>
              <a:cxnLst/>
              <a:rect l="l" t="t" r="r" b="b"/>
              <a:pathLst>
                <a:path w="243" h="243" extrusionOk="0">
                  <a:moveTo>
                    <a:pt x="121" y="1"/>
                  </a:moveTo>
                  <a:cubicBezTo>
                    <a:pt x="56" y="1"/>
                    <a:pt x="1" y="56"/>
                    <a:pt x="1" y="122"/>
                  </a:cubicBezTo>
                  <a:cubicBezTo>
                    <a:pt x="1" y="188"/>
                    <a:pt x="56"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8"/>
            <p:cNvSpPr/>
            <p:nvPr/>
          </p:nvSpPr>
          <p:spPr>
            <a:xfrm>
              <a:off x="6957649" y="3176702"/>
              <a:ext cx="138081" cy="2867"/>
            </a:xfrm>
            <a:custGeom>
              <a:avLst/>
              <a:gdLst/>
              <a:ahLst/>
              <a:cxnLst/>
              <a:rect l="l" t="t" r="r" b="b"/>
              <a:pathLst>
                <a:path w="2167" h="45" extrusionOk="0">
                  <a:moveTo>
                    <a:pt x="22" y="1"/>
                  </a:moveTo>
                  <a:cubicBezTo>
                    <a:pt x="11" y="1"/>
                    <a:pt x="0" y="12"/>
                    <a:pt x="0" y="23"/>
                  </a:cubicBezTo>
                  <a:cubicBezTo>
                    <a:pt x="0" y="34"/>
                    <a:pt x="11" y="45"/>
                    <a:pt x="22"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8"/>
            <p:cNvSpPr/>
            <p:nvPr/>
          </p:nvSpPr>
          <p:spPr>
            <a:xfrm>
              <a:off x="6748136" y="3170395"/>
              <a:ext cx="15484" cy="15482"/>
            </a:xfrm>
            <a:custGeom>
              <a:avLst/>
              <a:gdLst/>
              <a:ahLst/>
              <a:cxnLst/>
              <a:rect l="l" t="t" r="r" b="b"/>
              <a:pathLst>
                <a:path w="243" h="243" extrusionOk="0">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8"/>
            <p:cNvSpPr/>
            <p:nvPr/>
          </p:nvSpPr>
          <p:spPr>
            <a:xfrm>
              <a:off x="6567999" y="3170395"/>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8"/>
            <p:cNvSpPr/>
            <p:nvPr/>
          </p:nvSpPr>
          <p:spPr>
            <a:xfrm>
              <a:off x="6596737" y="3176702"/>
              <a:ext cx="138145" cy="2867"/>
            </a:xfrm>
            <a:custGeom>
              <a:avLst/>
              <a:gdLst/>
              <a:ahLst/>
              <a:cxnLst/>
              <a:rect l="l" t="t" r="r" b="b"/>
              <a:pathLst>
                <a:path w="2168" h="45" extrusionOk="0">
                  <a:moveTo>
                    <a:pt x="23" y="1"/>
                  </a:moveTo>
                  <a:cubicBezTo>
                    <a:pt x="12" y="1"/>
                    <a:pt x="1" y="12"/>
                    <a:pt x="1" y="23"/>
                  </a:cubicBezTo>
                  <a:cubicBezTo>
                    <a:pt x="1" y="34"/>
                    <a:pt x="12" y="45"/>
                    <a:pt x="23"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8"/>
            <p:cNvSpPr/>
            <p:nvPr/>
          </p:nvSpPr>
          <p:spPr>
            <a:xfrm>
              <a:off x="7650671" y="3351213"/>
              <a:ext cx="15484" cy="15482"/>
            </a:xfrm>
            <a:custGeom>
              <a:avLst/>
              <a:gdLst/>
              <a:ahLst/>
              <a:cxnLst/>
              <a:rect l="l" t="t" r="r" b="b"/>
              <a:pathLst>
                <a:path w="243" h="243" extrusionOk="0">
                  <a:moveTo>
                    <a:pt x="122" y="0"/>
                  </a:moveTo>
                  <a:cubicBezTo>
                    <a:pt x="56" y="0"/>
                    <a:pt x="1" y="55"/>
                    <a:pt x="1" y="121"/>
                  </a:cubicBezTo>
                  <a:cubicBezTo>
                    <a:pt x="1" y="187"/>
                    <a:pt x="56" y="242"/>
                    <a:pt x="122" y="242"/>
                  </a:cubicBezTo>
                  <a:cubicBezTo>
                    <a:pt x="199" y="242"/>
                    <a:pt x="243" y="187"/>
                    <a:pt x="243" y="121"/>
                  </a:cubicBezTo>
                  <a:cubicBezTo>
                    <a:pt x="243" y="55"/>
                    <a:pt x="199" y="0"/>
                    <a:pt x="1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8"/>
            <p:cNvSpPr/>
            <p:nvPr/>
          </p:nvSpPr>
          <p:spPr>
            <a:xfrm>
              <a:off x="7470598" y="3351213"/>
              <a:ext cx="15484" cy="15482"/>
            </a:xfrm>
            <a:custGeom>
              <a:avLst/>
              <a:gdLst/>
              <a:ahLst/>
              <a:cxnLst/>
              <a:rect l="l" t="t" r="r" b="b"/>
              <a:pathLst>
                <a:path w="243"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8"/>
            <p:cNvSpPr/>
            <p:nvPr/>
          </p:nvSpPr>
          <p:spPr>
            <a:xfrm>
              <a:off x="7499336" y="3357521"/>
              <a:ext cx="138081" cy="2867"/>
            </a:xfrm>
            <a:custGeom>
              <a:avLst/>
              <a:gdLst/>
              <a:ahLst/>
              <a:cxnLst/>
              <a:rect l="l" t="t" r="r" b="b"/>
              <a:pathLst>
                <a:path w="2167" h="45" extrusionOk="0">
                  <a:moveTo>
                    <a:pt x="22" y="0"/>
                  </a:moveTo>
                  <a:cubicBezTo>
                    <a:pt x="11" y="0"/>
                    <a:pt x="0" y="11"/>
                    <a:pt x="0" y="22"/>
                  </a:cubicBezTo>
                  <a:cubicBezTo>
                    <a:pt x="0" y="33"/>
                    <a:pt x="11" y="44"/>
                    <a:pt x="2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8"/>
            <p:cNvSpPr/>
            <p:nvPr/>
          </p:nvSpPr>
          <p:spPr>
            <a:xfrm>
              <a:off x="7289823" y="3351213"/>
              <a:ext cx="15420" cy="15482"/>
            </a:xfrm>
            <a:custGeom>
              <a:avLst/>
              <a:gdLst/>
              <a:ahLst/>
              <a:cxnLst/>
              <a:rect l="l" t="t" r="r" b="b"/>
              <a:pathLst>
                <a:path w="242"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8"/>
            <p:cNvSpPr/>
            <p:nvPr/>
          </p:nvSpPr>
          <p:spPr>
            <a:xfrm>
              <a:off x="7318497" y="3357521"/>
              <a:ext cx="138846" cy="2867"/>
            </a:xfrm>
            <a:custGeom>
              <a:avLst/>
              <a:gdLst/>
              <a:ahLst/>
              <a:cxnLst/>
              <a:rect l="l" t="t" r="r" b="b"/>
              <a:pathLst>
                <a:path w="2179" h="45" extrusionOk="0">
                  <a:moveTo>
                    <a:pt x="23" y="0"/>
                  </a:moveTo>
                  <a:cubicBezTo>
                    <a:pt x="12" y="0"/>
                    <a:pt x="1" y="11"/>
                    <a:pt x="1" y="22"/>
                  </a:cubicBezTo>
                  <a:cubicBezTo>
                    <a:pt x="1" y="33"/>
                    <a:pt x="12" y="44"/>
                    <a:pt x="23"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8"/>
            <p:cNvSpPr/>
            <p:nvPr/>
          </p:nvSpPr>
          <p:spPr>
            <a:xfrm>
              <a:off x="7109686" y="3351213"/>
              <a:ext cx="15484" cy="15482"/>
            </a:xfrm>
            <a:custGeom>
              <a:avLst/>
              <a:gdLst/>
              <a:ahLst/>
              <a:cxnLst/>
              <a:rect l="l" t="t" r="r" b="b"/>
              <a:pathLst>
                <a:path w="243" h="243" extrusionOk="0">
                  <a:moveTo>
                    <a:pt x="122" y="0"/>
                  </a:moveTo>
                  <a:cubicBezTo>
                    <a:pt x="45" y="0"/>
                    <a:pt x="1" y="55"/>
                    <a:pt x="1" y="121"/>
                  </a:cubicBezTo>
                  <a:cubicBezTo>
                    <a:pt x="1" y="187"/>
                    <a:pt x="45" y="242"/>
                    <a:pt x="122" y="242"/>
                  </a:cubicBezTo>
                  <a:cubicBezTo>
                    <a:pt x="188" y="242"/>
                    <a:pt x="243" y="187"/>
                    <a:pt x="243" y="121"/>
                  </a:cubicBezTo>
                  <a:cubicBezTo>
                    <a:pt x="243" y="55"/>
                    <a:pt x="188" y="0"/>
                    <a:pt x="1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8"/>
            <p:cNvSpPr/>
            <p:nvPr/>
          </p:nvSpPr>
          <p:spPr>
            <a:xfrm>
              <a:off x="7138424" y="3357521"/>
              <a:ext cx="138145" cy="2867"/>
            </a:xfrm>
            <a:custGeom>
              <a:avLst/>
              <a:gdLst/>
              <a:ahLst/>
              <a:cxnLst/>
              <a:rect l="l" t="t" r="r" b="b"/>
              <a:pathLst>
                <a:path w="2168" h="45" extrusionOk="0">
                  <a:moveTo>
                    <a:pt x="12" y="0"/>
                  </a:moveTo>
                  <a:cubicBezTo>
                    <a:pt x="12" y="0"/>
                    <a:pt x="1" y="11"/>
                    <a:pt x="1" y="22"/>
                  </a:cubicBezTo>
                  <a:cubicBezTo>
                    <a:pt x="1" y="33"/>
                    <a:pt x="12" y="44"/>
                    <a:pt x="1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8"/>
            <p:cNvSpPr/>
            <p:nvPr/>
          </p:nvSpPr>
          <p:spPr>
            <a:xfrm>
              <a:off x="7115994" y="3199129"/>
              <a:ext cx="2166" cy="138129"/>
            </a:xfrm>
            <a:custGeom>
              <a:avLst/>
              <a:gdLst/>
              <a:ahLst/>
              <a:cxnLst/>
              <a:rect l="l" t="t" r="r" b="b"/>
              <a:pathLst>
                <a:path w="34" h="2168" extrusionOk="0">
                  <a:moveTo>
                    <a:pt x="23" y="1"/>
                  </a:moveTo>
                  <a:cubicBezTo>
                    <a:pt x="12" y="1"/>
                    <a:pt x="1" y="12"/>
                    <a:pt x="1" y="23"/>
                  </a:cubicBezTo>
                  <a:lnTo>
                    <a:pt x="1" y="2156"/>
                  </a:lnTo>
                  <a:cubicBezTo>
                    <a:pt x="1" y="2167"/>
                    <a:pt x="12" y="2167"/>
                    <a:pt x="23" y="2167"/>
                  </a:cubicBezTo>
                  <a:cubicBezTo>
                    <a:pt x="34" y="2167"/>
                    <a:pt x="34" y="2167"/>
                    <a:pt x="34" y="2156"/>
                  </a:cubicBezTo>
                  <a:lnTo>
                    <a:pt x="34" y="23"/>
                  </a:lnTo>
                  <a:cubicBezTo>
                    <a:pt x="34" y="12"/>
                    <a:pt x="34" y="1"/>
                    <a:pt x="23"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8"/>
            <p:cNvSpPr/>
            <p:nvPr/>
          </p:nvSpPr>
          <p:spPr>
            <a:xfrm>
              <a:off x="6928911" y="3351213"/>
              <a:ext cx="15484" cy="15482"/>
            </a:xfrm>
            <a:custGeom>
              <a:avLst/>
              <a:gdLst/>
              <a:ahLst/>
              <a:cxnLst/>
              <a:rect l="l" t="t" r="r" b="b"/>
              <a:pathLst>
                <a:path w="243" h="243" extrusionOk="0">
                  <a:moveTo>
                    <a:pt x="121" y="0"/>
                  </a:moveTo>
                  <a:cubicBezTo>
                    <a:pt x="56" y="0"/>
                    <a:pt x="1" y="55"/>
                    <a:pt x="1" y="121"/>
                  </a:cubicBezTo>
                  <a:cubicBezTo>
                    <a:pt x="1" y="187"/>
                    <a:pt x="56"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8"/>
            <p:cNvSpPr/>
            <p:nvPr/>
          </p:nvSpPr>
          <p:spPr>
            <a:xfrm>
              <a:off x="6957649" y="3357521"/>
              <a:ext cx="138081" cy="2867"/>
            </a:xfrm>
            <a:custGeom>
              <a:avLst/>
              <a:gdLst/>
              <a:ahLst/>
              <a:cxnLst/>
              <a:rect l="l" t="t" r="r" b="b"/>
              <a:pathLst>
                <a:path w="2167" h="45" extrusionOk="0">
                  <a:moveTo>
                    <a:pt x="22" y="0"/>
                  </a:moveTo>
                  <a:cubicBezTo>
                    <a:pt x="11" y="0"/>
                    <a:pt x="0" y="11"/>
                    <a:pt x="0" y="22"/>
                  </a:cubicBezTo>
                  <a:cubicBezTo>
                    <a:pt x="0" y="33"/>
                    <a:pt x="11" y="44"/>
                    <a:pt x="2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8"/>
            <p:cNvSpPr/>
            <p:nvPr/>
          </p:nvSpPr>
          <p:spPr>
            <a:xfrm>
              <a:off x="6935219" y="3199129"/>
              <a:ext cx="2867" cy="138129"/>
            </a:xfrm>
            <a:custGeom>
              <a:avLst/>
              <a:gdLst/>
              <a:ahLst/>
              <a:cxnLst/>
              <a:rect l="l" t="t" r="r" b="b"/>
              <a:pathLst>
                <a:path w="45" h="2168" extrusionOk="0">
                  <a:moveTo>
                    <a:pt x="22" y="1"/>
                  </a:moveTo>
                  <a:cubicBezTo>
                    <a:pt x="11" y="1"/>
                    <a:pt x="0" y="12"/>
                    <a:pt x="0" y="23"/>
                  </a:cubicBezTo>
                  <a:lnTo>
                    <a:pt x="0" y="2156"/>
                  </a:lnTo>
                  <a:cubicBezTo>
                    <a:pt x="0" y="2167"/>
                    <a:pt x="11" y="2167"/>
                    <a:pt x="22" y="2167"/>
                  </a:cubicBezTo>
                  <a:cubicBezTo>
                    <a:pt x="33" y="2167"/>
                    <a:pt x="44" y="2167"/>
                    <a:pt x="44" y="2156"/>
                  </a:cubicBezTo>
                  <a:lnTo>
                    <a:pt x="44" y="23"/>
                  </a:lnTo>
                  <a:cubicBezTo>
                    <a:pt x="44" y="12"/>
                    <a:pt x="33" y="1"/>
                    <a:pt x="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8"/>
            <p:cNvSpPr/>
            <p:nvPr/>
          </p:nvSpPr>
          <p:spPr>
            <a:xfrm>
              <a:off x="6748136" y="3351213"/>
              <a:ext cx="15484" cy="15482"/>
            </a:xfrm>
            <a:custGeom>
              <a:avLst/>
              <a:gdLst/>
              <a:ahLst/>
              <a:cxnLst/>
              <a:rect l="l" t="t" r="r" b="b"/>
              <a:pathLst>
                <a:path w="243"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8"/>
            <p:cNvSpPr/>
            <p:nvPr/>
          </p:nvSpPr>
          <p:spPr>
            <a:xfrm>
              <a:off x="6776874" y="3357521"/>
              <a:ext cx="138782" cy="2867"/>
            </a:xfrm>
            <a:custGeom>
              <a:avLst/>
              <a:gdLst/>
              <a:ahLst/>
              <a:cxnLst/>
              <a:rect l="l" t="t" r="r" b="b"/>
              <a:pathLst>
                <a:path w="2178" h="45" extrusionOk="0">
                  <a:moveTo>
                    <a:pt x="22" y="0"/>
                  </a:moveTo>
                  <a:cubicBezTo>
                    <a:pt x="11" y="0"/>
                    <a:pt x="0" y="11"/>
                    <a:pt x="0" y="22"/>
                  </a:cubicBezTo>
                  <a:cubicBezTo>
                    <a:pt x="0" y="33"/>
                    <a:pt x="11" y="44"/>
                    <a:pt x="22"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8"/>
            <p:cNvSpPr/>
            <p:nvPr/>
          </p:nvSpPr>
          <p:spPr>
            <a:xfrm>
              <a:off x="6754445" y="3199129"/>
              <a:ext cx="2867" cy="138129"/>
            </a:xfrm>
            <a:custGeom>
              <a:avLst/>
              <a:gdLst/>
              <a:ahLst/>
              <a:cxnLst/>
              <a:rect l="l" t="t" r="r" b="b"/>
              <a:pathLst>
                <a:path w="45" h="2168" extrusionOk="0">
                  <a:moveTo>
                    <a:pt x="22" y="1"/>
                  </a:moveTo>
                  <a:cubicBezTo>
                    <a:pt x="11" y="1"/>
                    <a:pt x="0" y="12"/>
                    <a:pt x="0" y="23"/>
                  </a:cubicBezTo>
                  <a:lnTo>
                    <a:pt x="0" y="2156"/>
                  </a:lnTo>
                  <a:cubicBezTo>
                    <a:pt x="0" y="2167"/>
                    <a:pt x="11" y="2167"/>
                    <a:pt x="22" y="2167"/>
                  </a:cubicBezTo>
                  <a:cubicBezTo>
                    <a:pt x="33" y="2167"/>
                    <a:pt x="44" y="2167"/>
                    <a:pt x="44" y="2156"/>
                  </a:cubicBezTo>
                  <a:lnTo>
                    <a:pt x="44" y="23"/>
                  </a:lnTo>
                  <a:cubicBezTo>
                    <a:pt x="44" y="12"/>
                    <a:pt x="33" y="1"/>
                    <a:pt x="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8"/>
            <p:cNvSpPr/>
            <p:nvPr/>
          </p:nvSpPr>
          <p:spPr>
            <a:xfrm>
              <a:off x="5067767" y="1625852"/>
              <a:ext cx="3363014" cy="1880220"/>
            </a:xfrm>
            <a:custGeom>
              <a:avLst/>
              <a:gdLst/>
              <a:ahLst/>
              <a:cxnLst/>
              <a:rect l="l" t="t" r="r" b="b"/>
              <a:pathLst>
                <a:path w="52778" h="29511" extrusionOk="0">
                  <a:moveTo>
                    <a:pt x="51865" y="0"/>
                  </a:moveTo>
                  <a:cubicBezTo>
                    <a:pt x="51839" y="0"/>
                    <a:pt x="51812" y="2"/>
                    <a:pt x="51786" y="5"/>
                  </a:cubicBezTo>
                  <a:lnTo>
                    <a:pt x="48091" y="522"/>
                  </a:lnTo>
                  <a:cubicBezTo>
                    <a:pt x="47563" y="588"/>
                    <a:pt x="47376" y="1259"/>
                    <a:pt x="47794" y="1600"/>
                  </a:cubicBezTo>
                  <a:lnTo>
                    <a:pt x="48157" y="1897"/>
                  </a:lnTo>
                  <a:cubicBezTo>
                    <a:pt x="48245" y="1963"/>
                    <a:pt x="48256" y="2095"/>
                    <a:pt x="48190" y="2183"/>
                  </a:cubicBezTo>
                  <a:lnTo>
                    <a:pt x="29044" y="25892"/>
                  </a:lnTo>
                  <a:cubicBezTo>
                    <a:pt x="28923" y="26041"/>
                    <a:pt x="28747" y="26115"/>
                    <a:pt x="28571" y="26115"/>
                  </a:cubicBezTo>
                  <a:cubicBezTo>
                    <a:pt x="28395" y="26115"/>
                    <a:pt x="28219" y="26041"/>
                    <a:pt x="28098" y="25892"/>
                  </a:cubicBezTo>
                  <a:lnTo>
                    <a:pt x="16727" y="11816"/>
                  </a:lnTo>
                  <a:cubicBezTo>
                    <a:pt x="16413" y="11426"/>
                    <a:pt x="15960" y="11231"/>
                    <a:pt x="15506" y="11231"/>
                  </a:cubicBezTo>
                  <a:cubicBezTo>
                    <a:pt x="15052" y="11231"/>
                    <a:pt x="14599" y="11426"/>
                    <a:pt x="14285" y="11816"/>
                  </a:cubicBezTo>
                  <a:lnTo>
                    <a:pt x="0" y="29511"/>
                  </a:lnTo>
                  <a:lnTo>
                    <a:pt x="4894" y="29511"/>
                  </a:lnTo>
                  <a:lnTo>
                    <a:pt x="15033" y="16952"/>
                  </a:lnTo>
                  <a:cubicBezTo>
                    <a:pt x="15154" y="16803"/>
                    <a:pt x="15330" y="16729"/>
                    <a:pt x="15507" y="16729"/>
                  </a:cubicBezTo>
                  <a:cubicBezTo>
                    <a:pt x="15685" y="16729"/>
                    <a:pt x="15863" y="16803"/>
                    <a:pt x="15990" y="16952"/>
                  </a:cubicBezTo>
                  <a:lnTo>
                    <a:pt x="26129" y="29511"/>
                  </a:lnTo>
                  <a:lnTo>
                    <a:pt x="31023" y="29511"/>
                  </a:lnTo>
                  <a:lnTo>
                    <a:pt x="51159" y="4580"/>
                  </a:lnTo>
                  <a:cubicBezTo>
                    <a:pt x="51197" y="4530"/>
                    <a:pt x="51252" y="4505"/>
                    <a:pt x="51309" y="4505"/>
                  </a:cubicBezTo>
                  <a:cubicBezTo>
                    <a:pt x="51352" y="4505"/>
                    <a:pt x="51396" y="4519"/>
                    <a:pt x="51434" y="4547"/>
                  </a:cubicBezTo>
                  <a:lnTo>
                    <a:pt x="51753" y="4811"/>
                  </a:lnTo>
                  <a:cubicBezTo>
                    <a:pt x="51870" y="4904"/>
                    <a:pt x="52003" y="4945"/>
                    <a:pt x="52133" y="4945"/>
                  </a:cubicBezTo>
                  <a:cubicBezTo>
                    <a:pt x="52465" y="4945"/>
                    <a:pt x="52777" y="4674"/>
                    <a:pt x="52753" y="4294"/>
                  </a:cubicBezTo>
                  <a:lnTo>
                    <a:pt x="52478" y="566"/>
                  </a:lnTo>
                  <a:cubicBezTo>
                    <a:pt x="52458" y="241"/>
                    <a:pt x="52184" y="0"/>
                    <a:pt x="5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8"/>
            <p:cNvSpPr/>
            <p:nvPr/>
          </p:nvSpPr>
          <p:spPr>
            <a:xfrm>
              <a:off x="5260457" y="2566582"/>
              <a:ext cx="641214" cy="775572"/>
            </a:xfrm>
            <a:custGeom>
              <a:avLst/>
              <a:gdLst/>
              <a:ahLst/>
              <a:cxnLst/>
              <a:rect l="l" t="t" r="r" b="b"/>
              <a:pathLst>
                <a:path w="10063" h="12173" extrusionOk="0">
                  <a:moveTo>
                    <a:pt x="9632" y="1"/>
                  </a:moveTo>
                  <a:cubicBezTo>
                    <a:pt x="9521" y="1"/>
                    <a:pt x="9411" y="48"/>
                    <a:pt x="9337" y="141"/>
                  </a:cubicBezTo>
                  <a:lnTo>
                    <a:pt x="132" y="11556"/>
                  </a:lnTo>
                  <a:cubicBezTo>
                    <a:pt x="0" y="11710"/>
                    <a:pt x="22" y="11952"/>
                    <a:pt x="187" y="12084"/>
                  </a:cubicBezTo>
                  <a:cubicBezTo>
                    <a:pt x="253" y="12150"/>
                    <a:pt x="341" y="12172"/>
                    <a:pt x="429" y="12172"/>
                  </a:cubicBezTo>
                  <a:cubicBezTo>
                    <a:pt x="539" y="12172"/>
                    <a:pt x="649" y="12128"/>
                    <a:pt x="726" y="12029"/>
                  </a:cubicBezTo>
                  <a:lnTo>
                    <a:pt x="9931" y="625"/>
                  </a:lnTo>
                  <a:cubicBezTo>
                    <a:pt x="10063" y="460"/>
                    <a:pt x="10041" y="218"/>
                    <a:pt x="9876" y="86"/>
                  </a:cubicBezTo>
                  <a:cubicBezTo>
                    <a:pt x="9804" y="29"/>
                    <a:pt x="9718" y="1"/>
                    <a:pt x="9632"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8"/>
            <p:cNvSpPr/>
            <p:nvPr/>
          </p:nvSpPr>
          <p:spPr>
            <a:xfrm>
              <a:off x="7518261" y="1829098"/>
              <a:ext cx="641915" cy="775955"/>
            </a:xfrm>
            <a:custGeom>
              <a:avLst/>
              <a:gdLst/>
              <a:ahLst/>
              <a:cxnLst/>
              <a:rect l="l" t="t" r="r" b="b"/>
              <a:pathLst>
                <a:path w="10074" h="12179" extrusionOk="0">
                  <a:moveTo>
                    <a:pt x="9653" y="0"/>
                  </a:moveTo>
                  <a:cubicBezTo>
                    <a:pt x="9539" y="0"/>
                    <a:pt x="9425" y="51"/>
                    <a:pt x="9348" y="147"/>
                  </a:cubicBezTo>
                  <a:lnTo>
                    <a:pt x="132" y="11551"/>
                  </a:lnTo>
                  <a:cubicBezTo>
                    <a:pt x="0" y="11716"/>
                    <a:pt x="33" y="11958"/>
                    <a:pt x="198" y="12090"/>
                  </a:cubicBezTo>
                  <a:cubicBezTo>
                    <a:pt x="264" y="12145"/>
                    <a:pt x="352" y="12178"/>
                    <a:pt x="429" y="12178"/>
                  </a:cubicBezTo>
                  <a:cubicBezTo>
                    <a:pt x="539" y="12178"/>
                    <a:pt x="649" y="12123"/>
                    <a:pt x="726" y="12035"/>
                  </a:cubicBezTo>
                  <a:lnTo>
                    <a:pt x="9942" y="620"/>
                  </a:lnTo>
                  <a:cubicBezTo>
                    <a:pt x="10074" y="455"/>
                    <a:pt x="10041" y="213"/>
                    <a:pt x="9887" y="81"/>
                  </a:cubicBezTo>
                  <a:cubicBezTo>
                    <a:pt x="9818" y="26"/>
                    <a:pt x="9735" y="0"/>
                    <a:pt x="9653"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8"/>
            <p:cNvSpPr/>
            <p:nvPr/>
          </p:nvSpPr>
          <p:spPr>
            <a:xfrm>
              <a:off x="6171874" y="3467495"/>
              <a:ext cx="2113997" cy="91859"/>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8"/>
            <p:cNvSpPr/>
            <p:nvPr/>
          </p:nvSpPr>
          <p:spPr>
            <a:xfrm>
              <a:off x="6511288" y="2098415"/>
              <a:ext cx="1392409" cy="1409766"/>
            </a:xfrm>
            <a:custGeom>
              <a:avLst/>
              <a:gdLst/>
              <a:ahLst/>
              <a:cxnLst/>
              <a:rect l="l" t="t" r="r" b="b"/>
              <a:pathLst>
                <a:path w="21852" h="22127" extrusionOk="0">
                  <a:moveTo>
                    <a:pt x="7390" y="0"/>
                  </a:moveTo>
                  <a:cubicBezTo>
                    <a:pt x="3090" y="1826"/>
                    <a:pt x="0" y="6918"/>
                    <a:pt x="0" y="12911"/>
                  </a:cubicBezTo>
                  <a:cubicBezTo>
                    <a:pt x="0" y="15506"/>
                    <a:pt x="572" y="17926"/>
                    <a:pt x="1584" y="19993"/>
                  </a:cubicBezTo>
                  <a:cubicBezTo>
                    <a:pt x="2222" y="21302"/>
                    <a:pt x="3563" y="22127"/>
                    <a:pt x="5026" y="22127"/>
                  </a:cubicBezTo>
                  <a:lnTo>
                    <a:pt x="16826" y="22127"/>
                  </a:lnTo>
                  <a:cubicBezTo>
                    <a:pt x="18288" y="22127"/>
                    <a:pt x="19630" y="21302"/>
                    <a:pt x="20268" y="19993"/>
                  </a:cubicBezTo>
                  <a:cubicBezTo>
                    <a:pt x="21269" y="17926"/>
                    <a:pt x="21852" y="15506"/>
                    <a:pt x="21852" y="12911"/>
                  </a:cubicBezTo>
                  <a:cubicBezTo>
                    <a:pt x="21852" y="6918"/>
                    <a:pt x="18761" y="1826"/>
                    <a:pt x="14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8"/>
            <p:cNvSpPr/>
            <p:nvPr/>
          </p:nvSpPr>
          <p:spPr>
            <a:xfrm>
              <a:off x="7006714" y="2543155"/>
              <a:ext cx="393152" cy="645408"/>
            </a:xfrm>
            <a:custGeom>
              <a:avLst/>
              <a:gdLst/>
              <a:ahLst/>
              <a:cxnLst/>
              <a:rect l="l" t="t" r="r" b="b"/>
              <a:pathLst>
                <a:path w="6170" h="10130" extrusionOk="0">
                  <a:moveTo>
                    <a:pt x="2925" y="1"/>
                  </a:moveTo>
                  <a:cubicBezTo>
                    <a:pt x="2618" y="1"/>
                    <a:pt x="2376" y="254"/>
                    <a:pt x="2376" y="551"/>
                  </a:cubicBezTo>
                  <a:lnTo>
                    <a:pt x="2376" y="562"/>
                  </a:lnTo>
                  <a:cubicBezTo>
                    <a:pt x="2376" y="804"/>
                    <a:pt x="2200" y="1024"/>
                    <a:pt x="1958" y="1090"/>
                  </a:cubicBezTo>
                  <a:cubicBezTo>
                    <a:pt x="1826" y="1123"/>
                    <a:pt x="1705" y="1167"/>
                    <a:pt x="1584" y="1221"/>
                  </a:cubicBezTo>
                  <a:cubicBezTo>
                    <a:pt x="1166" y="1419"/>
                    <a:pt x="836" y="1694"/>
                    <a:pt x="605" y="2046"/>
                  </a:cubicBezTo>
                  <a:cubicBezTo>
                    <a:pt x="374" y="2409"/>
                    <a:pt x="264" y="2827"/>
                    <a:pt x="264" y="3311"/>
                  </a:cubicBezTo>
                  <a:cubicBezTo>
                    <a:pt x="264" y="4345"/>
                    <a:pt x="825" y="5037"/>
                    <a:pt x="1969" y="5378"/>
                  </a:cubicBezTo>
                  <a:lnTo>
                    <a:pt x="3937" y="5983"/>
                  </a:lnTo>
                  <a:cubicBezTo>
                    <a:pt x="4190" y="6071"/>
                    <a:pt x="4377" y="6170"/>
                    <a:pt x="4498" y="6302"/>
                  </a:cubicBezTo>
                  <a:cubicBezTo>
                    <a:pt x="4619" y="6423"/>
                    <a:pt x="4674" y="6588"/>
                    <a:pt x="4674" y="6786"/>
                  </a:cubicBezTo>
                  <a:cubicBezTo>
                    <a:pt x="4674" y="7072"/>
                    <a:pt x="4542" y="7314"/>
                    <a:pt x="4267" y="7501"/>
                  </a:cubicBezTo>
                  <a:cubicBezTo>
                    <a:pt x="3992" y="7699"/>
                    <a:pt x="3640" y="7798"/>
                    <a:pt x="3222" y="7798"/>
                  </a:cubicBezTo>
                  <a:cubicBezTo>
                    <a:pt x="2782" y="7798"/>
                    <a:pt x="2398" y="7666"/>
                    <a:pt x="2079" y="7413"/>
                  </a:cubicBezTo>
                  <a:cubicBezTo>
                    <a:pt x="1859" y="7226"/>
                    <a:pt x="1694" y="7006"/>
                    <a:pt x="1584" y="6753"/>
                  </a:cubicBezTo>
                  <a:cubicBezTo>
                    <a:pt x="1496" y="6557"/>
                    <a:pt x="1294" y="6440"/>
                    <a:pt x="1080" y="6440"/>
                  </a:cubicBezTo>
                  <a:cubicBezTo>
                    <a:pt x="1054" y="6440"/>
                    <a:pt x="1027" y="6442"/>
                    <a:pt x="1001" y="6445"/>
                  </a:cubicBezTo>
                  <a:lnTo>
                    <a:pt x="550" y="6511"/>
                  </a:lnTo>
                  <a:cubicBezTo>
                    <a:pt x="220" y="6566"/>
                    <a:pt x="0" y="6907"/>
                    <a:pt x="110" y="7215"/>
                  </a:cubicBezTo>
                  <a:cubicBezTo>
                    <a:pt x="209" y="7501"/>
                    <a:pt x="341" y="7754"/>
                    <a:pt x="506" y="7985"/>
                  </a:cubicBezTo>
                  <a:cubicBezTo>
                    <a:pt x="792" y="8370"/>
                    <a:pt x="1155" y="8667"/>
                    <a:pt x="1606" y="8875"/>
                  </a:cubicBezTo>
                  <a:cubicBezTo>
                    <a:pt x="1727" y="8930"/>
                    <a:pt x="1848" y="8985"/>
                    <a:pt x="1980" y="9018"/>
                  </a:cubicBezTo>
                  <a:cubicBezTo>
                    <a:pt x="2211" y="9095"/>
                    <a:pt x="2376" y="9304"/>
                    <a:pt x="2376" y="9546"/>
                  </a:cubicBezTo>
                  <a:lnTo>
                    <a:pt x="2376" y="9590"/>
                  </a:lnTo>
                  <a:cubicBezTo>
                    <a:pt x="2376" y="9887"/>
                    <a:pt x="2618" y="10129"/>
                    <a:pt x="2925" y="10129"/>
                  </a:cubicBezTo>
                  <a:lnTo>
                    <a:pt x="3332" y="10129"/>
                  </a:lnTo>
                  <a:cubicBezTo>
                    <a:pt x="3640" y="10129"/>
                    <a:pt x="3882" y="9887"/>
                    <a:pt x="3882" y="9590"/>
                  </a:cubicBezTo>
                  <a:lnTo>
                    <a:pt x="3882" y="9568"/>
                  </a:lnTo>
                  <a:cubicBezTo>
                    <a:pt x="3882" y="9315"/>
                    <a:pt x="4047" y="9106"/>
                    <a:pt x="4289" y="9040"/>
                  </a:cubicBezTo>
                  <a:cubicBezTo>
                    <a:pt x="4443" y="8996"/>
                    <a:pt x="4586" y="8941"/>
                    <a:pt x="4729" y="8875"/>
                  </a:cubicBezTo>
                  <a:cubicBezTo>
                    <a:pt x="5180" y="8667"/>
                    <a:pt x="5532" y="8370"/>
                    <a:pt x="5785" y="7985"/>
                  </a:cubicBezTo>
                  <a:cubicBezTo>
                    <a:pt x="6038" y="7611"/>
                    <a:pt x="6170" y="7171"/>
                    <a:pt x="6170" y="6676"/>
                  </a:cubicBezTo>
                  <a:cubicBezTo>
                    <a:pt x="6170" y="6104"/>
                    <a:pt x="6016" y="5642"/>
                    <a:pt x="5708" y="5301"/>
                  </a:cubicBezTo>
                  <a:lnTo>
                    <a:pt x="5697" y="5301"/>
                  </a:lnTo>
                  <a:cubicBezTo>
                    <a:pt x="5389" y="4961"/>
                    <a:pt x="4883" y="4686"/>
                    <a:pt x="4179" y="4477"/>
                  </a:cubicBezTo>
                  <a:lnTo>
                    <a:pt x="2771" y="4081"/>
                  </a:lnTo>
                  <a:cubicBezTo>
                    <a:pt x="2420" y="3982"/>
                    <a:pt x="2156" y="3872"/>
                    <a:pt x="1991" y="3729"/>
                  </a:cubicBezTo>
                  <a:cubicBezTo>
                    <a:pt x="1837" y="3586"/>
                    <a:pt x="1749" y="3421"/>
                    <a:pt x="1749" y="3234"/>
                  </a:cubicBezTo>
                  <a:cubicBezTo>
                    <a:pt x="1749" y="3058"/>
                    <a:pt x="1815" y="2904"/>
                    <a:pt x="1925" y="2772"/>
                  </a:cubicBezTo>
                  <a:cubicBezTo>
                    <a:pt x="2046" y="2629"/>
                    <a:pt x="2200" y="2519"/>
                    <a:pt x="2398" y="2442"/>
                  </a:cubicBezTo>
                  <a:cubicBezTo>
                    <a:pt x="2571" y="2375"/>
                    <a:pt x="2761" y="2341"/>
                    <a:pt x="2968" y="2341"/>
                  </a:cubicBezTo>
                  <a:cubicBezTo>
                    <a:pt x="2997" y="2341"/>
                    <a:pt x="3027" y="2342"/>
                    <a:pt x="3057" y="2343"/>
                  </a:cubicBezTo>
                  <a:cubicBezTo>
                    <a:pt x="3310" y="2343"/>
                    <a:pt x="3541" y="2398"/>
                    <a:pt x="3750" y="2508"/>
                  </a:cubicBezTo>
                  <a:cubicBezTo>
                    <a:pt x="3959" y="2607"/>
                    <a:pt x="4135" y="2739"/>
                    <a:pt x="4278" y="2926"/>
                  </a:cubicBezTo>
                  <a:cubicBezTo>
                    <a:pt x="4333" y="2992"/>
                    <a:pt x="4388" y="3069"/>
                    <a:pt x="4421" y="3157"/>
                  </a:cubicBezTo>
                  <a:cubicBezTo>
                    <a:pt x="4526" y="3349"/>
                    <a:pt x="4715" y="3473"/>
                    <a:pt x="4922" y="3473"/>
                  </a:cubicBezTo>
                  <a:cubicBezTo>
                    <a:pt x="4953" y="3473"/>
                    <a:pt x="4984" y="3471"/>
                    <a:pt x="5015" y="3465"/>
                  </a:cubicBezTo>
                  <a:lnTo>
                    <a:pt x="5477" y="3377"/>
                  </a:lnTo>
                  <a:cubicBezTo>
                    <a:pt x="5829" y="3322"/>
                    <a:pt x="6038" y="2948"/>
                    <a:pt x="5884" y="2618"/>
                  </a:cubicBezTo>
                  <a:cubicBezTo>
                    <a:pt x="5785" y="2398"/>
                    <a:pt x="5653" y="2200"/>
                    <a:pt x="5510" y="2013"/>
                  </a:cubicBezTo>
                  <a:cubicBezTo>
                    <a:pt x="5235" y="1672"/>
                    <a:pt x="4894" y="1408"/>
                    <a:pt x="4487" y="1221"/>
                  </a:cubicBezTo>
                  <a:cubicBezTo>
                    <a:pt x="4410" y="1188"/>
                    <a:pt x="4333" y="1167"/>
                    <a:pt x="4256" y="1134"/>
                  </a:cubicBezTo>
                  <a:cubicBezTo>
                    <a:pt x="4036" y="1057"/>
                    <a:pt x="3882" y="859"/>
                    <a:pt x="3882" y="617"/>
                  </a:cubicBezTo>
                  <a:lnTo>
                    <a:pt x="3882" y="551"/>
                  </a:lnTo>
                  <a:cubicBezTo>
                    <a:pt x="3882" y="254"/>
                    <a:pt x="3629" y="1"/>
                    <a:pt x="3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8"/>
            <p:cNvSpPr/>
            <p:nvPr/>
          </p:nvSpPr>
          <p:spPr>
            <a:xfrm>
              <a:off x="6554044" y="2208321"/>
              <a:ext cx="395255" cy="961422"/>
            </a:xfrm>
            <a:custGeom>
              <a:avLst/>
              <a:gdLst/>
              <a:ahLst/>
              <a:cxnLst/>
              <a:rect l="l" t="t" r="r" b="b"/>
              <a:pathLst>
                <a:path w="6203" h="15090" extrusionOk="0">
                  <a:moveTo>
                    <a:pt x="5322" y="1"/>
                  </a:moveTo>
                  <a:cubicBezTo>
                    <a:pt x="5153" y="1"/>
                    <a:pt x="4983" y="55"/>
                    <a:pt x="4839" y="167"/>
                  </a:cubicBezTo>
                  <a:cubicBezTo>
                    <a:pt x="3739" y="1036"/>
                    <a:pt x="2771" y="2157"/>
                    <a:pt x="1991" y="3510"/>
                  </a:cubicBezTo>
                  <a:cubicBezTo>
                    <a:pt x="693" y="5742"/>
                    <a:pt x="0" y="8404"/>
                    <a:pt x="0" y="11186"/>
                  </a:cubicBezTo>
                  <a:cubicBezTo>
                    <a:pt x="0" y="12297"/>
                    <a:pt x="110" y="13396"/>
                    <a:pt x="330" y="14474"/>
                  </a:cubicBezTo>
                  <a:cubicBezTo>
                    <a:pt x="407" y="14837"/>
                    <a:pt x="737" y="15090"/>
                    <a:pt x="1089" y="15090"/>
                  </a:cubicBezTo>
                  <a:cubicBezTo>
                    <a:pt x="1144" y="15090"/>
                    <a:pt x="1199" y="15079"/>
                    <a:pt x="1254" y="15068"/>
                  </a:cubicBezTo>
                  <a:cubicBezTo>
                    <a:pt x="1672" y="14980"/>
                    <a:pt x="1936" y="14573"/>
                    <a:pt x="1848" y="14155"/>
                  </a:cubicBezTo>
                  <a:cubicBezTo>
                    <a:pt x="1650" y="13187"/>
                    <a:pt x="1551" y="12187"/>
                    <a:pt x="1551" y="11186"/>
                  </a:cubicBezTo>
                  <a:cubicBezTo>
                    <a:pt x="1551" y="8679"/>
                    <a:pt x="2166" y="6292"/>
                    <a:pt x="3332" y="4291"/>
                  </a:cubicBezTo>
                  <a:cubicBezTo>
                    <a:pt x="4014" y="3114"/>
                    <a:pt x="4850" y="2135"/>
                    <a:pt x="5807" y="1388"/>
                  </a:cubicBezTo>
                  <a:cubicBezTo>
                    <a:pt x="6136" y="1124"/>
                    <a:pt x="6202" y="640"/>
                    <a:pt x="5939" y="299"/>
                  </a:cubicBezTo>
                  <a:cubicBezTo>
                    <a:pt x="5780" y="102"/>
                    <a:pt x="5552" y="1"/>
                    <a:pt x="5322"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8"/>
            <p:cNvSpPr/>
            <p:nvPr/>
          </p:nvSpPr>
          <p:spPr>
            <a:xfrm>
              <a:off x="6858819" y="1644393"/>
              <a:ext cx="697288" cy="454079"/>
            </a:xfrm>
            <a:custGeom>
              <a:avLst/>
              <a:gdLst/>
              <a:ahLst/>
              <a:cxnLst/>
              <a:rect l="l" t="t" r="r" b="b"/>
              <a:pathLst>
                <a:path w="10943" h="7127" extrusionOk="0">
                  <a:moveTo>
                    <a:pt x="1826" y="0"/>
                  </a:moveTo>
                  <a:cubicBezTo>
                    <a:pt x="914" y="0"/>
                    <a:pt x="914" y="407"/>
                    <a:pt x="1" y="407"/>
                  </a:cubicBezTo>
                  <a:lnTo>
                    <a:pt x="1936" y="7126"/>
                  </a:lnTo>
                  <a:lnTo>
                    <a:pt x="8996" y="7126"/>
                  </a:lnTo>
                  <a:lnTo>
                    <a:pt x="10943" y="407"/>
                  </a:lnTo>
                  <a:cubicBezTo>
                    <a:pt x="10030" y="407"/>
                    <a:pt x="10030" y="0"/>
                    <a:pt x="9117" y="0"/>
                  </a:cubicBezTo>
                  <a:cubicBezTo>
                    <a:pt x="8205" y="0"/>
                    <a:pt x="8205" y="407"/>
                    <a:pt x="7292" y="407"/>
                  </a:cubicBezTo>
                  <a:cubicBezTo>
                    <a:pt x="6379" y="407"/>
                    <a:pt x="6379" y="0"/>
                    <a:pt x="5466" y="0"/>
                  </a:cubicBezTo>
                  <a:cubicBezTo>
                    <a:pt x="4565" y="0"/>
                    <a:pt x="4565" y="407"/>
                    <a:pt x="3652" y="407"/>
                  </a:cubicBezTo>
                  <a:cubicBezTo>
                    <a:pt x="2739" y="407"/>
                    <a:pt x="2739" y="0"/>
                    <a:pt x="1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8"/>
            <p:cNvSpPr/>
            <p:nvPr/>
          </p:nvSpPr>
          <p:spPr>
            <a:xfrm>
              <a:off x="6678745" y="3408237"/>
              <a:ext cx="1057497" cy="99965"/>
            </a:xfrm>
            <a:custGeom>
              <a:avLst/>
              <a:gdLst/>
              <a:ahLst/>
              <a:cxnLst/>
              <a:rect l="l" t="t" r="r" b="b"/>
              <a:pathLst>
                <a:path w="16596" h="1569" extrusionOk="0">
                  <a:moveTo>
                    <a:pt x="599" y="1"/>
                  </a:moveTo>
                  <a:cubicBezTo>
                    <a:pt x="448" y="1"/>
                    <a:pt x="299" y="67"/>
                    <a:pt x="198" y="194"/>
                  </a:cubicBezTo>
                  <a:cubicBezTo>
                    <a:pt x="1" y="425"/>
                    <a:pt x="56" y="788"/>
                    <a:pt x="308" y="953"/>
                  </a:cubicBezTo>
                  <a:cubicBezTo>
                    <a:pt x="924" y="1349"/>
                    <a:pt x="1639" y="1569"/>
                    <a:pt x="2398" y="1569"/>
                  </a:cubicBezTo>
                  <a:lnTo>
                    <a:pt x="14198" y="1569"/>
                  </a:lnTo>
                  <a:cubicBezTo>
                    <a:pt x="14957" y="1569"/>
                    <a:pt x="15671" y="1349"/>
                    <a:pt x="16287" y="953"/>
                  </a:cubicBezTo>
                  <a:cubicBezTo>
                    <a:pt x="16540" y="788"/>
                    <a:pt x="16595" y="425"/>
                    <a:pt x="16397" y="194"/>
                  </a:cubicBezTo>
                  <a:cubicBezTo>
                    <a:pt x="16290" y="67"/>
                    <a:pt x="16142" y="1"/>
                    <a:pt x="15993" y="1"/>
                  </a:cubicBezTo>
                  <a:cubicBezTo>
                    <a:pt x="15898" y="1"/>
                    <a:pt x="15802" y="28"/>
                    <a:pt x="15715" y="84"/>
                  </a:cubicBezTo>
                  <a:cubicBezTo>
                    <a:pt x="15265" y="370"/>
                    <a:pt x="14748" y="535"/>
                    <a:pt x="14198" y="535"/>
                  </a:cubicBezTo>
                  <a:lnTo>
                    <a:pt x="2398" y="535"/>
                  </a:lnTo>
                  <a:cubicBezTo>
                    <a:pt x="1848" y="535"/>
                    <a:pt x="1320" y="370"/>
                    <a:pt x="880" y="84"/>
                  </a:cubicBezTo>
                  <a:cubicBezTo>
                    <a:pt x="794" y="28"/>
                    <a:pt x="696" y="1"/>
                    <a:pt x="599"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8"/>
            <p:cNvSpPr/>
            <p:nvPr/>
          </p:nvSpPr>
          <p:spPr>
            <a:xfrm>
              <a:off x="7255478" y="1666119"/>
              <a:ext cx="96026" cy="327482"/>
            </a:xfrm>
            <a:custGeom>
              <a:avLst/>
              <a:gdLst/>
              <a:ahLst/>
              <a:cxnLst/>
              <a:rect l="l" t="t" r="r" b="b"/>
              <a:pathLst>
                <a:path w="1507" h="5140" extrusionOk="0">
                  <a:moveTo>
                    <a:pt x="506" y="0"/>
                  </a:moveTo>
                  <a:lnTo>
                    <a:pt x="22" y="4586"/>
                  </a:lnTo>
                  <a:cubicBezTo>
                    <a:pt x="0" y="4861"/>
                    <a:pt x="198" y="5103"/>
                    <a:pt x="473" y="5136"/>
                  </a:cubicBezTo>
                  <a:cubicBezTo>
                    <a:pt x="493" y="5138"/>
                    <a:pt x="513" y="5139"/>
                    <a:pt x="533" y="5139"/>
                  </a:cubicBezTo>
                  <a:cubicBezTo>
                    <a:pt x="782" y="5139"/>
                    <a:pt x="992" y="4951"/>
                    <a:pt x="1023" y="4696"/>
                  </a:cubicBezTo>
                  <a:lnTo>
                    <a:pt x="1507" y="33"/>
                  </a:lnTo>
                  <a:lnTo>
                    <a:pt x="1507" y="33"/>
                  </a:lnTo>
                  <a:cubicBezTo>
                    <a:pt x="1386" y="55"/>
                    <a:pt x="1243" y="77"/>
                    <a:pt x="1067" y="77"/>
                  </a:cubicBezTo>
                  <a:lnTo>
                    <a:pt x="1067" y="66"/>
                  </a:lnTo>
                  <a:cubicBezTo>
                    <a:pt x="825" y="66"/>
                    <a:pt x="660" y="44"/>
                    <a:pt x="506"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8"/>
            <p:cNvSpPr/>
            <p:nvPr/>
          </p:nvSpPr>
          <p:spPr>
            <a:xfrm>
              <a:off x="7063425" y="1666119"/>
              <a:ext cx="96090" cy="327482"/>
            </a:xfrm>
            <a:custGeom>
              <a:avLst/>
              <a:gdLst/>
              <a:ahLst/>
              <a:cxnLst/>
              <a:rect l="l" t="t" r="r" b="b"/>
              <a:pathLst>
                <a:path w="1508" h="5140" extrusionOk="0">
                  <a:moveTo>
                    <a:pt x="1002" y="0"/>
                  </a:moveTo>
                  <a:cubicBezTo>
                    <a:pt x="848" y="44"/>
                    <a:pt x="672" y="66"/>
                    <a:pt x="441" y="66"/>
                  </a:cubicBezTo>
                  <a:cubicBezTo>
                    <a:pt x="265" y="66"/>
                    <a:pt x="122" y="55"/>
                    <a:pt x="1" y="22"/>
                  </a:cubicBezTo>
                  <a:lnTo>
                    <a:pt x="1" y="33"/>
                  </a:lnTo>
                  <a:lnTo>
                    <a:pt x="485" y="4696"/>
                  </a:lnTo>
                  <a:cubicBezTo>
                    <a:pt x="516" y="4941"/>
                    <a:pt x="727" y="5139"/>
                    <a:pt x="977" y="5139"/>
                  </a:cubicBezTo>
                  <a:cubicBezTo>
                    <a:pt x="996" y="5139"/>
                    <a:pt x="1015" y="5138"/>
                    <a:pt x="1035" y="5136"/>
                  </a:cubicBezTo>
                  <a:cubicBezTo>
                    <a:pt x="1310" y="5103"/>
                    <a:pt x="1508" y="4861"/>
                    <a:pt x="1486" y="4586"/>
                  </a:cubicBezTo>
                  <a:lnTo>
                    <a:pt x="1002" y="0"/>
                  </a:ln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8"/>
            <p:cNvSpPr/>
            <p:nvPr/>
          </p:nvSpPr>
          <p:spPr>
            <a:xfrm>
              <a:off x="6958350" y="1673128"/>
              <a:ext cx="497589" cy="59571"/>
            </a:xfrm>
            <a:custGeom>
              <a:avLst/>
              <a:gdLst/>
              <a:ahLst/>
              <a:cxnLst/>
              <a:rect l="l" t="t" r="r" b="b"/>
              <a:pathLst>
                <a:path w="7809" h="935" extrusionOk="0">
                  <a:moveTo>
                    <a:pt x="264" y="0"/>
                  </a:moveTo>
                  <a:cubicBezTo>
                    <a:pt x="121" y="0"/>
                    <a:pt x="0" y="121"/>
                    <a:pt x="0" y="264"/>
                  </a:cubicBezTo>
                  <a:cubicBezTo>
                    <a:pt x="0" y="407"/>
                    <a:pt x="121" y="517"/>
                    <a:pt x="264" y="517"/>
                  </a:cubicBezTo>
                  <a:cubicBezTo>
                    <a:pt x="660" y="517"/>
                    <a:pt x="847" y="605"/>
                    <a:pt x="1067" y="704"/>
                  </a:cubicBezTo>
                  <a:cubicBezTo>
                    <a:pt x="1309" y="814"/>
                    <a:pt x="1573" y="935"/>
                    <a:pt x="2090" y="935"/>
                  </a:cubicBezTo>
                  <a:cubicBezTo>
                    <a:pt x="2596" y="935"/>
                    <a:pt x="2871" y="814"/>
                    <a:pt x="3102" y="704"/>
                  </a:cubicBezTo>
                  <a:cubicBezTo>
                    <a:pt x="3322" y="605"/>
                    <a:pt x="3508" y="517"/>
                    <a:pt x="3904" y="517"/>
                  </a:cubicBezTo>
                  <a:cubicBezTo>
                    <a:pt x="4311" y="517"/>
                    <a:pt x="4498" y="605"/>
                    <a:pt x="4718" y="704"/>
                  </a:cubicBezTo>
                  <a:cubicBezTo>
                    <a:pt x="4949" y="814"/>
                    <a:pt x="5224" y="935"/>
                    <a:pt x="5730" y="935"/>
                  </a:cubicBezTo>
                  <a:cubicBezTo>
                    <a:pt x="6247" y="935"/>
                    <a:pt x="6511" y="814"/>
                    <a:pt x="6753" y="704"/>
                  </a:cubicBezTo>
                  <a:cubicBezTo>
                    <a:pt x="6973" y="605"/>
                    <a:pt x="7160" y="517"/>
                    <a:pt x="7555" y="517"/>
                  </a:cubicBezTo>
                  <a:cubicBezTo>
                    <a:pt x="7698" y="517"/>
                    <a:pt x="7808" y="407"/>
                    <a:pt x="7808" y="264"/>
                  </a:cubicBezTo>
                  <a:cubicBezTo>
                    <a:pt x="7808" y="121"/>
                    <a:pt x="7698" y="0"/>
                    <a:pt x="7555" y="0"/>
                  </a:cubicBezTo>
                  <a:cubicBezTo>
                    <a:pt x="7039" y="0"/>
                    <a:pt x="6775" y="121"/>
                    <a:pt x="6533" y="231"/>
                  </a:cubicBezTo>
                  <a:cubicBezTo>
                    <a:pt x="6324" y="330"/>
                    <a:pt x="6137" y="418"/>
                    <a:pt x="5730" y="418"/>
                  </a:cubicBezTo>
                  <a:cubicBezTo>
                    <a:pt x="5334" y="418"/>
                    <a:pt x="5147" y="330"/>
                    <a:pt x="4927" y="231"/>
                  </a:cubicBezTo>
                  <a:cubicBezTo>
                    <a:pt x="4685" y="121"/>
                    <a:pt x="4421" y="0"/>
                    <a:pt x="3904" y="0"/>
                  </a:cubicBezTo>
                  <a:cubicBezTo>
                    <a:pt x="3399" y="0"/>
                    <a:pt x="3124" y="121"/>
                    <a:pt x="2893" y="231"/>
                  </a:cubicBezTo>
                  <a:cubicBezTo>
                    <a:pt x="2673" y="330"/>
                    <a:pt x="2486" y="418"/>
                    <a:pt x="2090" y="418"/>
                  </a:cubicBezTo>
                  <a:cubicBezTo>
                    <a:pt x="1683" y="418"/>
                    <a:pt x="1496" y="330"/>
                    <a:pt x="1276" y="231"/>
                  </a:cubicBezTo>
                  <a:cubicBezTo>
                    <a:pt x="1045" y="121"/>
                    <a:pt x="770" y="0"/>
                    <a:pt x="264"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8"/>
            <p:cNvSpPr/>
            <p:nvPr/>
          </p:nvSpPr>
          <p:spPr>
            <a:xfrm>
              <a:off x="6909285" y="2098415"/>
              <a:ext cx="597120" cy="52627"/>
            </a:xfrm>
            <a:custGeom>
              <a:avLst/>
              <a:gdLst/>
              <a:ahLst/>
              <a:cxnLst/>
              <a:rect l="l" t="t" r="r" b="b"/>
              <a:pathLst>
                <a:path w="9371" h="826" extrusionOk="0">
                  <a:moveTo>
                    <a:pt x="1144" y="0"/>
                  </a:moveTo>
                  <a:cubicBezTo>
                    <a:pt x="759" y="165"/>
                    <a:pt x="374" y="363"/>
                    <a:pt x="1" y="583"/>
                  </a:cubicBezTo>
                  <a:cubicBezTo>
                    <a:pt x="89" y="726"/>
                    <a:pt x="254" y="825"/>
                    <a:pt x="440" y="825"/>
                  </a:cubicBezTo>
                  <a:lnTo>
                    <a:pt x="506" y="825"/>
                  </a:lnTo>
                  <a:lnTo>
                    <a:pt x="4685" y="308"/>
                  </a:lnTo>
                  <a:lnTo>
                    <a:pt x="8864" y="825"/>
                  </a:lnTo>
                  <a:lnTo>
                    <a:pt x="8930" y="825"/>
                  </a:lnTo>
                  <a:cubicBezTo>
                    <a:pt x="9117" y="825"/>
                    <a:pt x="9271" y="737"/>
                    <a:pt x="9370" y="583"/>
                  </a:cubicBezTo>
                  <a:cubicBezTo>
                    <a:pt x="8996" y="363"/>
                    <a:pt x="8611" y="165"/>
                    <a:pt x="8215"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8"/>
            <p:cNvSpPr/>
            <p:nvPr/>
          </p:nvSpPr>
          <p:spPr>
            <a:xfrm>
              <a:off x="6902276" y="2003610"/>
              <a:ext cx="611139" cy="132713"/>
            </a:xfrm>
            <a:custGeom>
              <a:avLst/>
              <a:gdLst/>
              <a:ahLst/>
              <a:cxnLst/>
              <a:rect l="l" t="t" r="r" b="b"/>
              <a:pathLst>
                <a:path w="9591" h="2083" extrusionOk="0">
                  <a:moveTo>
                    <a:pt x="9036" y="0"/>
                  </a:moveTo>
                  <a:cubicBezTo>
                    <a:pt x="9016" y="0"/>
                    <a:pt x="8995" y="1"/>
                    <a:pt x="8974" y="4"/>
                  </a:cubicBezTo>
                  <a:lnTo>
                    <a:pt x="484" y="1059"/>
                  </a:lnTo>
                  <a:cubicBezTo>
                    <a:pt x="199" y="1092"/>
                    <a:pt x="1" y="1345"/>
                    <a:pt x="34" y="1631"/>
                  </a:cubicBezTo>
                  <a:cubicBezTo>
                    <a:pt x="67" y="1895"/>
                    <a:pt x="298" y="2082"/>
                    <a:pt x="550" y="2082"/>
                  </a:cubicBezTo>
                  <a:lnTo>
                    <a:pt x="616" y="2082"/>
                  </a:lnTo>
                  <a:lnTo>
                    <a:pt x="9106" y="1026"/>
                  </a:lnTo>
                  <a:cubicBezTo>
                    <a:pt x="9392" y="993"/>
                    <a:pt x="9590" y="741"/>
                    <a:pt x="9557" y="455"/>
                  </a:cubicBezTo>
                  <a:cubicBezTo>
                    <a:pt x="9516" y="190"/>
                    <a:pt x="9296" y="0"/>
                    <a:pt x="9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8"/>
            <p:cNvSpPr/>
            <p:nvPr/>
          </p:nvSpPr>
          <p:spPr>
            <a:xfrm>
              <a:off x="7099172" y="2051777"/>
              <a:ext cx="132538" cy="572903"/>
            </a:xfrm>
            <a:custGeom>
              <a:avLst/>
              <a:gdLst/>
              <a:ahLst/>
              <a:cxnLst/>
              <a:rect l="l" t="t" r="r" b="b"/>
              <a:pathLst>
                <a:path w="2080" h="8992" extrusionOk="0">
                  <a:moveTo>
                    <a:pt x="1492" y="1"/>
                  </a:moveTo>
                  <a:cubicBezTo>
                    <a:pt x="1316" y="1"/>
                    <a:pt x="1147" y="89"/>
                    <a:pt x="1046" y="248"/>
                  </a:cubicBezTo>
                  <a:cubicBezTo>
                    <a:pt x="1002" y="325"/>
                    <a:pt x="1" y="2041"/>
                    <a:pt x="408" y="4284"/>
                  </a:cubicBezTo>
                  <a:cubicBezTo>
                    <a:pt x="848" y="6671"/>
                    <a:pt x="276" y="8276"/>
                    <a:pt x="265" y="8287"/>
                  </a:cubicBezTo>
                  <a:cubicBezTo>
                    <a:pt x="166" y="8551"/>
                    <a:pt x="298" y="8859"/>
                    <a:pt x="573" y="8958"/>
                  </a:cubicBezTo>
                  <a:cubicBezTo>
                    <a:pt x="628" y="8980"/>
                    <a:pt x="694" y="8991"/>
                    <a:pt x="749" y="8991"/>
                  </a:cubicBezTo>
                  <a:cubicBezTo>
                    <a:pt x="958" y="8991"/>
                    <a:pt x="1156" y="8859"/>
                    <a:pt x="1233" y="8650"/>
                  </a:cubicBezTo>
                  <a:cubicBezTo>
                    <a:pt x="1265" y="8573"/>
                    <a:pt x="1914" y="6792"/>
                    <a:pt x="1430" y="4097"/>
                  </a:cubicBezTo>
                  <a:cubicBezTo>
                    <a:pt x="1090" y="2250"/>
                    <a:pt x="1936" y="798"/>
                    <a:pt x="1936" y="776"/>
                  </a:cubicBezTo>
                  <a:cubicBezTo>
                    <a:pt x="2079" y="534"/>
                    <a:pt x="2002" y="215"/>
                    <a:pt x="1760" y="73"/>
                  </a:cubicBezTo>
                  <a:cubicBezTo>
                    <a:pt x="1675" y="24"/>
                    <a:pt x="1582" y="1"/>
                    <a:pt x="1492"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8"/>
            <p:cNvSpPr/>
            <p:nvPr/>
          </p:nvSpPr>
          <p:spPr>
            <a:xfrm>
              <a:off x="7160853" y="2052159"/>
              <a:ext cx="136042" cy="487719"/>
            </a:xfrm>
            <a:custGeom>
              <a:avLst/>
              <a:gdLst/>
              <a:ahLst/>
              <a:cxnLst/>
              <a:rect l="l" t="t" r="r" b="b"/>
              <a:pathLst>
                <a:path w="2135" h="7655" extrusionOk="0">
                  <a:moveTo>
                    <a:pt x="517" y="1"/>
                  </a:moveTo>
                  <a:cubicBezTo>
                    <a:pt x="232" y="1"/>
                    <a:pt x="1" y="231"/>
                    <a:pt x="12" y="517"/>
                  </a:cubicBezTo>
                  <a:cubicBezTo>
                    <a:pt x="12" y="594"/>
                    <a:pt x="45" y="2420"/>
                    <a:pt x="594" y="4091"/>
                  </a:cubicBezTo>
                  <a:cubicBezTo>
                    <a:pt x="1078" y="5576"/>
                    <a:pt x="990" y="7083"/>
                    <a:pt x="990" y="7094"/>
                  </a:cubicBezTo>
                  <a:cubicBezTo>
                    <a:pt x="968" y="7380"/>
                    <a:pt x="1188" y="7633"/>
                    <a:pt x="1474" y="7644"/>
                  </a:cubicBezTo>
                  <a:lnTo>
                    <a:pt x="1507" y="7644"/>
                  </a:lnTo>
                  <a:lnTo>
                    <a:pt x="1507" y="7655"/>
                  </a:lnTo>
                  <a:cubicBezTo>
                    <a:pt x="1782" y="7655"/>
                    <a:pt x="2002" y="7446"/>
                    <a:pt x="2024" y="7171"/>
                  </a:cubicBezTo>
                  <a:cubicBezTo>
                    <a:pt x="2024" y="7094"/>
                    <a:pt x="2134" y="5444"/>
                    <a:pt x="1573" y="3762"/>
                  </a:cubicBezTo>
                  <a:cubicBezTo>
                    <a:pt x="1078" y="2255"/>
                    <a:pt x="1045" y="539"/>
                    <a:pt x="1045" y="506"/>
                  </a:cubicBezTo>
                  <a:cubicBezTo>
                    <a:pt x="1045" y="220"/>
                    <a:pt x="814" y="1"/>
                    <a:pt x="528"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8"/>
            <p:cNvSpPr/>
            <p:nvPr/>
          </p:nvSpPr>
          <p:spPr>
            <a:xfrm>
              <a:off x="7099172" y="2037123"/>
              <a:ext cx="132538" cy="572839"/>
            </a:xfrm>
            <a:custGeom>
              <a:avLst/>
              <a:gdLst/>
              <a:ahLst/>
              <a:cxnLst/>
              <a:rect l="l" t="t" r="r" b="b"/>
              <a:pathLst>
                <a:path w="2080" h="8991" extrusionOk="0">
                  <a:moveTo>
                    <a:pt x="1494" y="0"/>
                  </a:moveTo>
                  <a:cubicBezTo>
                    <a:pt x="1318" y="0"/>
                    <a:pt x="1148" y="91"/>
                    <a:pt x="1046" y="259"/>
                  </a:cubicBezTo>
                  <a:cubicBezTo>
                    <a:pt x="1002" y="325"/>
                    <a:pt x="1" y="2040"/>
                    <a:pt x="408" y="4283"/>
                  </a:cubicBezTo>
                  <a:cubicBezTo>
                    <a:pt x="848" y="6681"/>
                    <a:pt x="276" y="8275"/>
                    <a:pt x="265" y="8286"/>
                  </a:cubicBezTo>
                  <a:cubicBezTo>
                    <a:pt x="166" y="8561"/>
                    <a:pt x="298" y="8858"/>
                    <a:pt x="573" y="8957"/>
                  </a:cubicBezTo>
                  <a:cubicBezTo>
                    <a:pt x="628" y="8979"/>
                    <a:pt x="694" y="8990"/>
                    <a:pt x="749" y="8990"/>
                  </a:cubicBezTo>
                  <a:cubicBezTo>
                    <a:pt x="958" y="8990"/>
                    <a:pt x="1156" y="8858"/>
                    <a:pt x="1233" y="8649"/>
                  </a:cubicBezTo>
                  <a:cubicBezTo>
                    <a:pt x="1265" y="8583"/>
                    <a:pt x="1914" y="6791"/>
                    <a:pt x="1430" y="4097"/>
                  </a:cubicBezTo>
                  <a:cubicBezTo>
                    <a:pt x="1090" y="2249"/>
                    <a:pt x="1936" y="797"/>
                    <a:pt x="1936" y="786"/>
                  </a:cubicBezTo>
                  <a:cubicBezTo>
                    <a:pt x="2079" y="533"/>
                    <a:pt x="2002" y="215"/>
                    <a:pt x="1760" y="72"/>
                  </a:cubicBezTo>
                  <a:cubicBezTo>
                    <a:pt x="1675" y="24"/>
                    <a:pt x="1584" y="0"/>
                    <a:pt x="1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8"/>
            <p:cNvSpPr/>
            <p:nvPr/>
          </p:nvSpPr>
          <p:spPr>
            <a:xfrm>
              <a:off x="7160853" y="2037441"/>
              <a:ext cx="136042" cy="487719"/>
            </a:xfrm>
            <a:custGeom>
              <a:avLst/>
              <a:gdLst/>
              <a:ahLst/>
              <a:cxnLst/>
              <a:rect l="l" t="t" r="r" b="b"/>
              <a:pathLst>
                <a:path w="2135" h="7655" extrusionOk="0">
                  <a:moveTo>
                    <a:pt x="517" y="1"/>
                  </a:moveTo>
                  <a:cubicBezTo>
                    <a:pt x="232" y="1"/>
                    <a:pt x="1" y="232"/>
                    <a:pt x="12" y="517"/>
                  </a:cubicBezTo>
                  <a:cubicBezTo>
                    <a:pt x="12" y="594"/>
                    <a:pt x="45" y="2420"/>
                    <a:pt x="594" y="4092"/>
                  </a:cubicBezTo>
                  <a:cubicBezTo>
                    <a:pt x="1078" y="5576"/>
                    <a:pt x="990" y="7083"/>
                    <a:pt x="990" y="7094"/>
                  </a:cubicBezTo>
                  <a:cubicBezTo>
                    <a:pt x="968" y="7380"/>
                    <a:pt x="1188" y="7633"/>
                    <a:pt x="1474" y="7644"/>
                  </a:cubicBezTo>
                  <a:lnTo>
                    <a:pt x="1507" y="7644"/>
                  </a:lnTo>
                  <a:lnTo>
                    <a:pt x="1507" y="7655"/>
                  </a:lnTo>
                  <a:cubicBezTo>
                    <a:pt x="1782" y="7655"/>
                    <a:pt x="2002" y="7446"/>
                    <a:pt x="2024" y="7171"/>
                  </a:cubicBezTo>
                  <a:cubicBezTo>
                    <a:pt x="2024" y="7094"/>
                    <a:pt x="2134" y="5444"/>
                    <a:pt x="1573" y="3762"/>
                  </a:cubicBezTo>
                  <a:cubicBezTo>
                    <a:pt x="1078" y="2255"/>
                    <a:pt x="1045" y="539"/>
                    <a:pt x="1045" y="506"/>
                  </a:cubicBezTo>
                  <a:cubicBezTo>
                    <a:pt x="1045" y="221"/>
                    <a:pt x="814" y="1"/>
                    <a:pt x="5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8"/>
            <p:cNvSpPr/>
            <p:nvPr/>
          </p:nvSpPr>
          <p:spPr>
            <a:xfrm>
              <a:off x="7096368" y="3391162"/>
              <a:ext cx="802426" cy="128954"/>
            </a:xfrm>
            <a:custGeom>
              <a:avLst/>
              <a:gdLst/>
              <a:ahLst/>
              <a:cxnLst/>
              <a:rect l="l" t="t" r="r" b="b"/>
              <a:pathLst>
                <a:path w="12593" h="2024" extrusionOk="0">
                  <a:moveTo>
                    <a:pt x="1024" y="0"/>
                  </a:moveTo>
                  <a:cubicBezTo>
                    <a:pt x="463" y="0"/>
                    <a:pt x="1" y="451"/>
                    <a:pt x="1" y="1012"/>
                  </a:cubicBezTo>
                  <a:cubicBezTo>
                    <a:pt x="1" y="1573"/>
                    <a:pt x="463" y="2023"/>
                    <a:pt x="1024" y="2023"/>
                  </a:cubicBezTo>
                  <a:lnTo>
                    <a:pt x="11581" y="2023"/>
                  </a:lnTo>
                  <a:cubicBezTo>
                    <a:pt x="12142" y="2023"/>
                    <a:pt x="12593" y="1573"/>
                    <a:pt x="12593" y="1012"/>
                  </a:cubicBezTo>
                  <a:cubicBezTo>
                    <a:pt x="12593" y="451"/>
                    <a:pt x="12142" y="0"/>
                    <a:pt x="11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8"/>
            <p:cNvSpPr/>
            <p:nvPr/>
          </p:nvSpPr>
          <p:spPr>
            <a:xfrm>
              <a:off x="7511251" y="3391162"/>
              <a:ext cx="253733" cy="128954"/>
            </a:xfrm>
            <a:custGeom>
              <a:avLst/>
              <a:gdLst/>
              <a:ahLst/>
              <a:cxnLst/>
              <a:rect l="l" t="t" r="r" b="b"/>
              <a:pathLst>
                <a:path w="3982" h="2024" extrusionOk="0">
                  <a:moveTo>
                    <a:pt x="0" y="0"/>
                  </a:moveTo>
                  <a:lnTo>
                    <a:pt x="0" y="2023"/>
                  </a:lnTo>
                  <a:lnTo>
                    <a:pt x="3981" y="2023"/>
                  </a:lnTo>
                  <a:lnTo>
                    <a:pt x="39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8"/>
            <p:cNvSpPr/>
            <p:nvPr/>
          </p:nvSpPr>
          <p:spPr>
            <a:xfrm>
              <a:off x="7794998" y="3391162"/>
              <a:ext cx="52633" cy="128954"/>
            </a:xfrm>
            <a:custGeom>
              <a:avLst/>
              <a:gdLst/>
              <a:ahLst/>
              <a:cxnLst/>
              <a:rect l="l" t="t" r="r" b="b"/>
              <a:pathLst>
                <a:path w="826" h="2024" extrusionOk="0">
                  <a:moveTo>
                    <a:pt x="1" y="0"/>
                  </a:moveTo>
                  <a:lnTo>
                    <a:pt x="1" y="2023"/>
                  </a:lnTo>
                  <a:lnTo>
                    <a:pt x="826" y="2023"/>
                  </a:lnTo>
                  <a:lnTo>
                    <a:pt x="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8"/>
            <p:cNvSpPr/>
            <p:nvPr/>
          </p:nvSpPr>
          <p:spPr>
            <a:xfrm>
              <a:off x="7147536" y="3391162"/>
              <a:ext cx="52633" cy="128954"/>
            </a:xfrm>
            <a:custGeom>
              <a:avLst/>
              <a:gdLst/>
              <a:ahLst/>
              <a:cxnLst/>
              <a:rect l="l" t="t" r="r" b="b"/>
              <a:pathLst>
                <a:path w="826" h="2024" extrusionOk="0">
                  <a:moveTo>
                    <a:pt x="1" y="0"/>
                  </a:moveTo>
                  <a:lnTo>
                    <a:pt x="1" y="2023"/>
                  </a:lnTo>
                  <a:lnTo>
                    <a:pt x="825" y="2023"/>
                  </a:lnTo>
                  <a:lnTo>
                    <a:pt x="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8"/>
            <p:cNvSpPr/>
            <p:nvPr/>
          </p:nvSpPr>
          <p:spPr>
            <a:xfrm>
              <a:off x="7130012" y="3400910"/>
              <a:ext cx="735839" cy="25294"/>
            </a:xfrm>
            <a:custGeom>
              <a:avLst/>
              <a:gdLst/>
              <a:ahLst/>
              <a:cxnLst/>
              <a:rect l="l" t="t" r="r" b="b"/>
              <a:pathLst>
                <a:path w="11548" h="397" extrusionOk="0">
                  <a:moveTo>
                    <a:pt x="199" y="1"/>
                  </a:moveTo>
                  <a:cubicBezTo>
                    <a:pt x="89" y="1"/>
                    <a:pt x="1" y="89"/>
                    <a:pt x="1" y="199"/>
                  </a:cubicBezTo>
                  <a:cubicBezTo>
                    <a:pt x="1" y="309"/>
                    <a:pt x="89" y="397"/>
                    <a:pt x="199" y="397"/>
                  </a:cubicBezTo>
                  <a:lnTo>
                    <a:pt x="11350" y="397"/>
                  </a:lnTo>
                  <a:cubicBezTo>
                    <a:pt x="11460" y="397"/>
                    <a:pt x="11548" y="309"/>
                    <a:pt x="11548" y="199"/>
                  </a:cubicBezTo>
                  <a:cubicBezTo>
                    <a:pt x="11548" y="89"/>
                    <a:pt x="11460" y="1"/>
                    <a:pt x="113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8"/>
            <p:cNvSpPr/>
            <p:nvPr/>
          </p:nvSpPr>
          <p:spPr>
            <a:xfrm>
              <a:off x="7125106" y="3506037"/>
              <a:ext cx="745651" cy="14080"/>
            </a:xfrm>
            <a:custGeom>
              <a:avLst/>
              <a:gdLst/>
              <a:ahLst/>
              <a:cxnLst/>
              <a:rect l="l" t="t" r="r" b="b"/>
              <a:pathLst>
                <a:path w="11702" h="221" extrusionOk="0">
                  <a:moveTo>
                    <a:pt x="111" y="1"/>
                  </a:moveTo>
                  <a:cubicBezTo>
                    <a:pt x="45" y="1"/>
                    <a:pt x="1" y="56"/>
                    <a:pt x="1" y="111"/>
                  </a:cubicBezTo>
                  <a:cubicBezTo>
                    <a:pt x="1" y="176"/>
                    <a:pt x="45" y="220"/>
                    <a:pt x="111" y="220"/>
                  </a:cubicBezTo>
                  <a:lnTo>
                    <a:pt x="11592" y="220"/>
                  </a:lnTo>
                  <a:cubicBezTo>
                    <a:pt x="11647" y="220"/>
                    <a:pt x="11702" y="176"/>
                    <a:pt x="11702" y="111"/>
                  </a:cubicBezTo>
                  <a:cubicBezTo>
                    <a:pt x="11702" y="56"/>
                    <a:pt x="11647" y="1"/>
                    <a:pt x="11592"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8"/>
            <p:cNvSpPr/>
            <p:nvPr/>
          </p:nvSpPr>
          <p:spPr>
            <a:xfrm>
              <a:off x="6993396" y="3261505"/>
              <a:ext cx="801661" cy="129719"/>
            </a:xfrm>
            <a:custGeom>
              <a:avLst/>
              <a:gdLst/>
              <a:ahLst/>
              <a:cxnLst/>
              <a:rect l="l" t="t" r="r" b="b"/>
              <a:pathLst>
                <a:path w="12581" h="2036" extrusionOk="0">
                  <a:moveTo>
                    <a:pt x="1012" y="1"/>
                  </a:moveTo>
                  <a:cubicBezTo>
                    <a:pt x="451" y="1"/>
                    <a:pt x="0" y="451"/>
                    <a:pt x="0" y="1012"/>
                  </a:cubicBezTo>
                  <a:cubicBezTo>
                    <a:pt x="0" y="1573"/>
                    <a:pt x="451" y="2035"/>
                    <a:pt x="1012" y="2035"/>
                  </a:cubicBezTo>
                  <a:lnTo>
                    <a:pt x="11569" y="2035"/>
                  </a:lnTo>
                  <a:cubicBezTo>
                    <a:pt x="12130" y="2035"/>
                    <a:pt x="12581" y="1573"/>
                    <a:pt x="12581" y="1012"/>
                  </a:cubicBezTo>
                  <a:cubicBezTo>
                    <a:pt x="12581" y="451"/>
                    <a:pt x="12130" y="1"/>
                    <a:pt x="11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8"/>
            <p:cNvSpPr/>
            <p:nvPr/>
          </p:nvSpPr>
          <p:spPr>
            <a:xfrm>
              <a:off x="7407515" y="3261505"/>
              <a:ext cx="253733" cy="129719"/>
            </a:xfrm>
            <a:custGeom>
              <a:avLst/>
              <a:gdLst/>
              <a:ahLst/>
              <a:cxnLst/>
              <a:rect l="l" t="t" r="r" b="b"/>
              <a:pathLst>
                <a:path w="3982" h="2036" extrusionOk="0">
                  <a:moveTo>
                    <a:pt x="1" y="1"/>
                  </a:moveTo>
                  <a:lnTo>
                    <a:pt x="1" y="2035"/>
                  </a:lnTo>
                  <a:lnTo>
                    <a:pt x="3982" y="2035"/>
                  </a:lnTo>
                  <a:lnTo>
                    <a:pt x="39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8"/>
            <p:cNvSpPr/>
            <p:nvPr/>
          </p:nvSpPr>
          <p:spPr>
            <a:xfrm>
              <a:off x="7691325" y="3261505"/>
              <a:ext cx="52633" cy="129719"/>
            </a:xfrm>
            <a:custGeom>
              <a:avLst/>
              <a:gdLst/>
              <a:ahLst/>
              <a:cxnLst/>
              <a:rect l="l" t="t" r="r" b="b"/>
              <a:pathLst>
                <a:path w="826" h="2036" extrusionOk="0">
                  <a:moveTo>
                    <a:pt x="0" y="1"/>
                  </a:moveTo>
                  <a:lnTo>
                    <a:pt x="0" y="2035"/>
                  </a:lnTo>
                  <a:lnTo>
                    <a:pt x="825" y="2035"/>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8"/>
            <p:cNvSpPr/>
            <p:nvPr/>
          </p:nvSpPr>
          <p:spPr>
            <a:xfrm>
              <a:off x="7043863" y="3261505"/>
              <a:ext cx="52569" cy="129719"/>
            </a:xfrm>
            <a:custGeom>
              <a:avLst/>
              <a:gdLst/>
              <a:ahLst/>
              <a:cxnLst/>
              <a:rect l="l" t="t" r="r" b="b"/>
              <a:pathLst>
                <a:path w="825" h="2036" extrusionOk="0">
                  <a:moveTo>
                    <a:pt x="0" y="1"/>
                  </a:moveTo>
                  <a:lnTo>
                    <a:pt x="0" y="2035"/>
                  </a:lnTo>
                  <a:lnTo>
                    <a:pt x="825" y="2035"/>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8"/>
            <p:cNvSpPr/>
            <p:nvPr/>
          </p:nvSpPr>
          <p:spPr>
            <a:xfrm>
              <a:off x="7026339" y="3271317"/>
              <a:ext cx="735839" cy="25995"/>
            </a:xfrm>
            <a:custGeom>
              <a:avLst/>
              <a:gdLst/>
              <a:ahLst/>
              <a:cxnLst/>
              <a:rect l="l" t="t" r="r" b="b"/>
              <a:pathLst>
                <a:path w="11548" h="408" extrusionOk="0">
                  <a:moveTo>
                    <a:pt x="198" y="1"/>
                  </a:moveTo>
                  <a:cubicBezTo>
                    <a:pt x="88" y="1"/>
                    <a:pt x="0" y="88"/>
                    <a:pt x="0" y="198"/>
                  </a:cubicBezTo>
                  <a:cubicBezTo>
                    <a:pt x="0" y="308"/>
                    <a:pt x="88" y="407"/>
                    <a:pt x="198" y="407"/>
                  </a:cubicBezTo>
                  <a:lnTo>
                    <a:pt x="11349" y="407"/>
                  </a:lnTo>
                  <a:cubicBezTo>
                    <a:pt x="11459" y="407"/>
                    <a:pt x="11547" y="308"/>
                    <a:pt x="11547" y="198"/>
                  </a:cubicBezTo>
                  <a:cubicBezTo>
                    <a:pt x="11547" y="88"/>
                    <a:pt x="11459" y="1"/>
                    <a:pt x="1134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8"/>
            <p:cNvSpPr/>
            <p:nvPr/>
          </p:nvSpPr>
          <p:spPr>
            <a:xfrm>
              <a:off x="7021433" y="3377145"/>
              <a:ext cx="745651" cy="14080"/>
            </a:xfrm>
            <a:custGeom>
              <a:avLst/>
              <a:gdLst/>
              <a:ahLst/>
              <a:cxnLst/>
              <a:rect l="l" t="t" r="r" b="b"/>
              <a:pathLst>
                <a:path w="11702" h="221" extrusionOk="0">
                  <a:moveTo>
                    <a:pt x="110" y="0"/>
                  </a:moveTo>
                  <a:cubicBezTo>
                    <a:pt x="55" y="0"/>
                    <a:pt x="0" y="44"/>
                    <a:pt x="0" y="110"/>
                  </a:cubicBezTo>
                  <a:cubicBezTo>
                    <a:pt x="0" y="165"/>
                    <a:pt x="55" y="220"/>
                    <a:pt x="110" y="220"/>
                  </a:cubicBezTo>
                  <a:lnTo>
                    <a:pt x="11591" y="220"/>
                  </a:lnTo>
                  <a:cubicBezTo>
                    <a:pt x="11657" y="220"/>
                    <a:pt x="11701" y="165"/>
                    <a:pt x="11701" y="110"/>
                  </a:cubicBezTo>
                  <a:cubicBezTo>
                    <a:pt x="11701" y="44"/>
                    <a:pt x="11657" y="0"/>
                    <a:pt x="11591"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8"/>
            <p:cNvSpPr/>
            <p:nvPr/>
          </p:nvSpPr>
          <p:spPr>
            <a:xfrm>
              <a:off x="6538624" y="3008499"/>
              <a:ext cx="712708" cy="495046"/>
            </a:xfrm>
            <a:custGeom>
              <a:avLst/>
              <a:gdLst/>
              <a:ahLst/>
              <a:cxnLst/>
              <a:rect l="l" t="t" r="r" b="b"/>
              <a:pathLst>
                <a:path w="11185" h="7770" extrusionOk="0">
                  <a:moveTo>
                    <a:pt x="10025" y="0"/>
                  </a:moveTo>
                  <a:cubicBezTo>
                    <a:pt x="9834" y="0"/>
                    <a:pt x="9641" y="54"/>
                    <a:pt x="9469" y="167"/>
                  </a:cubicBezTo>
                  <a:lnTo>
                    <a:pt x="605" y="5907"/>
                  </a:lnTo>
                  <a:cubicBezTo>
                    <a:pt x="132" y="6204"/>
                    <a:pt x="0" y="6831"/>
                    <a:pt x="308" y="7304"/>
                  </a:cubicBezTo>
                  <a:cubicBezTo>
                    <a:pt x="505" y="7607"/>
                    <a:pt x="833" y="7770"/>
                    <a:pt x="1168" y="7770"/>
                  </a:cubicBezTo>
                  <a:cubicBezTo>
                    <a:pt x="1356" y="7770"/>
                    <a:pt x="1546" y="7718"/>
                    <a:pt x="1716" y="7612"/>
                  </a:cubicBezTo>
                  <a:lnTo>
                    <a:pt x="10568" y="1871"/>
                  </a:lnTo>
                  <a:cubicBezTo>
                    <a:pt x="11041" y="1563"/>
                    <a:pt x="11184" y="936"/>
                    <a:pt x="10876" y="463"/>
                  </a:cubicBezTo>
                  <a:cubicBezTo>
                    <a:pt x="10681" y="163"/>
                    <a:pt x="10357" y="0"/>
                    <a:pt x="10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8"/>
            <p:cNvSpPr/>
            <p:nvPr/>
          </p:nvSpPr>
          <p:spPr>
            <a:xfrm>
              <a:off x="6870734" y="3056220"/>
              <a:ext cx="283172" cy="246695"/>
            </a:xfrm>
            <a:custGeom>
              <a:avLst/>
              <a:gdLst/>
              <a:ahLst/>
              <a:cxnLst/>
              <a:rect l="l" t="t" r="r" b="b"/>
              <a:pathLst>
                <a:path w="4444" h="3872" extrusionOk="0">
                  <a:moveTo>
                    <a:pt x="3344" y="0"/>
                  </a:moveTo>
                  <a:lnTo>
                    <a:pt x="1" y="2167"/>
                  </a:lnTo>
                  <a:lnTo>
                    <a:pt x="1100" y="3871"/>
                  </a:lnTo>
                  <a:lnTo>
                    <a:pt x="4444" y="1705"/>
                  </a:lnTo>
                  <a:lnTo>
                    <a:pt x="3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8"/>
            <p:cNvSpPr/>
            <p:nvPr/>
          </p:nvSpPr>
          <p:spPr>
            <a:xfrm>
              <a:off x="7109686" y="3011366"/>
              <a:ext cx="113613" cy="137428"/>
            </a:xfrm>
            <a:custGeom>
              <a:avLst/>
              <a:gdLst/>
              <a:ahLst/>
              <a:cxnLst/>
              <a:rect l="l" t="t" r="r" b="b"/>
              <a:pathLst>
                <a:path w="1783" h="2157" extrusionOk="0">
                  <a:moveTo>
                    <a:pt x="683" y="1"/>
                  </a:moveTo>
                  <a:lnTo>
                    <a:pt x="1" y="451"/>
                  </a:lnTo>
                  <a:lnTo>
                    <a:pt x="1100" y="2156"/>
                  </a:lnTo>
                  <a:lnTo>
                    <a:pt x="1782" y="1705"/>
                  </a:lnTo>
                  <a:lnTo>
                    <a:pt x="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8"/>
            <p:cNvSpPr/>
            <p:nvPr/>
          </p:nvSpPr>
          <p:spPr>
            <a:xfrm>
              <a:off x="6559652" y="3014743"/>
              <a:ext cx="625093" cy="412284"/>
            </a:xfrm>
            <a:custGeom>
              <a:avLst/>
              <a:gdLst/>
              <a:ahLst/>
              <a:cxnLst/>
              <a:rect l="l" t="t" r="r" b="b"/>
              <a:pathLst>
                <a:path w="9810" h="6471" extrusionOk="0">
                  <a:moveTo>
                    <a:pt x="9581" y="1"/>
                  </a:moveTo>
                  <a:cubicBezTo>
                    <a:pt x="9543" y="1"/>
                    <a:pt x="9504" y="12"/>
                    <a:pt x="9469" y="36"/>
                  </a:cubicBezTo>
                  <a:lnTo>
                    <a:pt x="121" y="6095"/>
                  </a:lnTo>
                  <a:cubicBezTo>
                    <a:pt x="22" y="6161"/>
                    <a:pt x="0" y="6282"/>
                    <a:pt x="55" y="6381"/>
                  </a:cubicBezTo>
                  <a:cubicBezTo>
                    <a:pt x="97" y="6437"/>
                    <a:pt x="161" y="6471"/>
                    <a:pt x="228" y="6471"/>
                  </a:cubicBezTo>
                  <a:cubicBezTo>
                    <a:pt x="266" y="6471"/>
                    <a:pt x="305" y="6460"/>
                    <a:pt x="341" y="6436"/>
                  </a:cubicBezTo>
                  <a:lnTo>
                    <a:pt x="9689" y="376"/>
                  </a:lnTo>
                  <a:cubicBezTo>
                    <a:pt x="9787" y="310"/>
                    <a:pt x="9809" y="190"/>
                    <a:pt x="9754" y="91"/>
                  </a:cubicBezTo>
                  <a:cubicBezTo>
                    <a:pt x="9712" y="34"/>
                    <a:pt x="9648" y="1"/>
                    <a:pt x="958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8"/>
            <p:cNvSpPr/>
            <p:nvPr/>
          </p:nvSpPr>
          <p:spPr>
            <a:xfrm>
              <a:off x="6611456" y="3098653"/>
              <a:ext cx="630063" cy="411965"/>
            </a:xfrm>
            <a:custGeom>
              <a:avLst/>
              <a:gdLst/>
              <a:ahLst/>
              <a:cxnLst/>
              <a:rect l="l" t="t" r="r" b="b"/>
              <a:pathLst>
                <a:path w="9888" h="6466" extrusionOk="0">
                  <a:moveTo>
                    <a:pt x="9757" y="0"/>
                  </a:moveTo>
                  <a:cubicBezTo>
                    <a:pt x="9738" y="0"/>
                    <a:pt x="9719" y="5"/>
                    <a:pt x="9700" y="16"/>
                  </a:cubicBezTo>
                  <a:lnTo>
                    <a:pt x="67" y="6263"/>
                  </a:lnTo>
                  <a:cubicBezTo>
                    <a:pt x="12" y="6296"/>
                    <a:pt x="1" y="6362"/>
                    <a:pt x="34" y="6417"/>
                  </a:cubicBezTo>
                  <a:cubicBezTo>
                    <a:pt x="56" y="6446"/>
                    <a:pt x="92" y="6465"/>
                    <a:pt x="131" y="6465"/>
                  </a:cubicBezTo>
                  <a:cubicBezTo>
                    <a:pt x="150" y="6465"/>
                    <a:pt x="169" y="6461"/>
                    <a:pt x="188" y="6450"/>
                  </a:cubicBezTo>
                  <a:lnTo>
                    <a:pt x="9821" y="203"/>
                  </a:lnTo>
                  <a:cubicBezTo>
                    <a:pt x="9865" y="170"/>
                    <a:pt x="9887" y="104"/>
                    <a:pt x="9854" y="49"/>
                  </a:cubicBezTo>
                  <a:cubicBezTo>
                    <a:pt x="9832" y="20"/>
                    <a:pt x="9796" y="0"/>
                    <a:pt x="9757"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8"/>
            <p:cNvSpPr/>
            <p:nvPr/>
          </p:nvSpPr>
          <p:spPr>
            <a:xfrm>
              <a:off x="6902276" y="2003610"/>
              <a:ext cx="611139" cy="132713"/>
            </a:xfrm>
            <a:custGeom>
              <a:avLst/>
              <a:gdLst/>
              <a:ahLst/>
              <a:cxnLst/>
              <a:rect l="l" t="t" r="r" b="b"/>
              <a:pathLst>
                <a:path w="9591" h="2083" extrusionOk="0">
                  <a:moveTo>
                    <a:pt x="9036" y="0"/>
                  </a:moveTo>
                  <a:cubicBezTo>
                    <a:pt x="9016" y="0"/>
                    <a:pt x="8995" y="1"/>
                    <a:pt x="8974" y="4"/>
                  </a:cubicBezTo>
                  <a:lnTo>
                    <a:pt x="484" y="1059"/>
                  </a:lnTo>
                  <a:cubicBezTo>
                    <a:pt x="199" y="1092"/>
                    <a:pt x="1" y="1345"/>
                    <a:pt x="34" y="1631"/>
                  </a:cubicBezTo>
                  <a:cubicBezTo>
                    <a:pt x="67" y="1895"/>
                    <a:pt x="298" y="2082"/>
                    <a:pt x="550" y="2082"/>
                  </a:cubicBezTo>
                  <a:lnTo>
                    <a:pt x="616" y="2082"/>
                  </a:lnTo>
                  <a:lnTo>
                    <a:pt x="9106" y="1026"/>
                  </a:lnTo>
                  <a:cubicBezTo>
                    <a:pt x="9392" y="993"/>
                    <a:pt x="9590" y="741"/>
                    <a:pt x="9557" y="455"/>
                  </a:cubicBezTo>
                  <a:cubicBezTo>
                    <a:pt x="9516" y="190"/>
                    <a:pt x="9296" y="0"/>
                    <a:pt x="9036" y="0"/>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8"/>
            <p:cNvSpPr/>
            <p:nvPr/>
          </p:nvSpPr>
          <p:spPr>
            <a:xfrm>
              <a:off x="6902276" y="2003610"/>
              <a:ext cx="611139" cy="132713"/>
            </a:xfrm>
            <a:custGeom>
              <a:avLst/>
              <a:gdLst/>
              <a:ahLst/>
              <a:cxnLst/>
              <a:rect l="l" t="t" r="r" b="b"/>
              <a:pathLst>
                <a:path w="9591" h="2083" extrusionOk="0">
                  <a:moveTo>
                    <a:pt x="554" y="0"/>
                  </a:moveTo>
                  <a:cubicBezTo>
                    <a:pt x="295" y="0"/>
                    <a:pt x="74" y="190"/>
                    <a:pt x="34" y="455"/>
                  </a:cubicBezTo>
                  <a:cubicBezTo>
                    <a:pt x="1" y="741"/>
                    <a:pt x="199" y="993"/>
                    <a:pt x="484" y="1026"/>
                  </a:cubicBezTo>
                  <a:lnTo>
                    <a:pt x="8974" y="2082"/>
                  </a:lnTo>
                  <a:lnTo>
                    <a:pt x="9040" y="2082"/>
                  </a:lnTo>
                  <a:cubicBezTo>
                    <a:pt x="9304" y="2082"/>
                    <a:pt x="9524" y="1895"/>
                    <a:pt x="9557" y="1631"/>
                  </a:cubicBezTo>
                  <a:cubicBezTo>
                    <a:pt x="9590" y="1345"/>
                    <a:pt x="9392" y="1092"/>
                    <a:pt x="9106" y="1059"/>
                  </a:cubicBezTo>
                  <a:lnTo>
                    <a:pt x="616" y="4"/>
                  </a:lnTo>
                  <a:cubicBezTo>
                    <a:pt x="596" y="1"/>
                    <a:pt x="575"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8"/>
            <p:cNvSpPr/>
            <p:nvPr/>
          </p:nvSpPr>
          <p:spPr>
            <a:xfrm>
              <a:off x="7143330" y="2013740"/>
              <a:ext cx="55436" cy="100156"/>
            </a:xfrm>
            <a:custGeom>
              <a:avLst/>
              <a:gdLst/>
              <a:ahLst/>
              <a:cxnLst/>
              <a:rect l="l" t="t" r="r" b="b"/>
              <a:pathLst>
                <a:path w="870" h="1572" extrusionOk="0">
                  <a:moveTo>
                    <a:pt x="479" y="0"/>
                  </a:moveTo>
                  <a:cubicBezTo>
                    <a:pt x="319" y="0"/>
                    <a:pt x="170" y="105"/>
                    <a:pt x="133" y="274"/>
                  </a:cubicBezTo>
                  <a:cubicBezTo>
                    <a:pt x="122" y="285"/>
                    <a:pt x="1" y="769"/>
                    <a:pt x="34" y="1241"/>
                  </a:cubicBezTo>
                  <a:cubicBezTo>
                    <a:pt x="56" y="1428"/>
                    <a:pt x="210" y="1571"/>
                    <a:pt x="397" y="1571"/>
                  </a:cubicBezTo>
                  <a:lnTo>
                    <a:pt x="419" y="1571"/>
                  </a:lnTo>
                  <a:cubicBezTo>
                    <a:pt x="616" y="1549"/>
                    <a:pt x="759" y="1384"/>
                    <a:pt x="748" y="1186"/>
                  </a:cubicBezTo>
                  <a:cubicBezTo>
                    <a:pt x="726" y="834"/>
                    <a:pt x="814" y="450"/>
                    <a:pt x="814" y="450"/>
                  </a:cubicBezTo>
                  <a:cubicBezTo>
                    <a:pt x="869" y="252"/>
                    <a:pt x="759" y="65"/>
                    <a:pt x="561" y="10"/>
                  </a:cubicBezTo>
                  <a:cubicBezTo>
                    <a:pt x="534" y="3"/>
                    <a:pt x="506" y="0"/>
                    <a:pt x="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8"/>
            <p:cNvSpPr/>
            <p:nvPr/>
          </p:nvSpPr>
          <p:spPr>
            <a:xfrm>
              <a:off x="7188189" y="2019092"/>
              <a:ext cx="54735" cy="99710"/>
            </a:xfrm>
            <a:custGeom>
              <a:avLst/>
              <a:gdLst/>
              <a:ahLst/>
              <a:cxnLst/>
              <a:rect l="l" t="t" r="r" b="b"/>
              <a:pathLst>
                <a:path w="859" h="1565" extrusionOk="0">
                  <a:moveTo>
                    <a:pt x="465" y="0"/>
                  </a:moveTo>
                  <a:cubicBezTo>
                    <a:pt x="305" y="0"/>
                    <a:pt x="167" y="110"/>
                    <a:pt x="121" y="267"/>
                  </a:cubicBezTo>
                  <a:cubicBezTo>
                    <a:pt x="121" y="289"/>
                    <a:pt x="0" y="761"/>
                    <a:pt x="33" y="1234"/>
                  </a:cubicBezTo>
                  <a:cubicBezTo>
                    <a:pt x="44" y="1421"/>
                    <a:pt x="198" y="1564"/>
                    <a:pt x="385" y="1564"/>
                  </a:cubicBezTo>
                  <a:lnTo>
                    <a:pt x="407" y="1564"/>
                  </a:lnTo>
                  <a:cubicBezTo>
                    <a:pt x="605" y="1553"/>
                    <a:pt x="748" y="1377"/>
                    <a:pt x="737" y="1179"/>
                  </a:cubicBezTo>
                  <a:cubicBezTo>
                    <a:pt x="715" y="827"/>
                    <a:pt x="803" y="454"/>
                    <a:pt x="814" y="443"/>
                  </a:cubicBezTo>
                  <a:cubicBezTo>
                    <a:pt x="858" y="256"/>
                    <a:pt x="748" y="58"/>
                    <a:pt x="561" y="14"/>
                  </a:cubicBezTo>
                  <a:cubicBezTo>
                    <a:pt x="529" y="5"/>
                    <a:pt x="496"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8"/>
            <p:cNvSpPr/>
            <p:nvPr/>
          </p:nvSpPr>
          <p:spPr>
            <a:xfrm>
              <a:off x="7143330" y="2013740"/>
              <a:ext cx="55436" cy="100156"/>
            </a:xfrm>
            <a:custGeom>
              <a:avLst/>
              <a:gdLst/>
              <a:ahLst/>
              <a:cxnLst/>
              <a:rect l="l" t="t" r="r" b="b"/>
              <a:pathLst>
                <a:path w="870" h="1572" extrusionOk="0">
                  <a:moveTo>
                    <a:pt x="479" y="0"/>
                  </a:moveTo>
                  <a:cubicBezTo>
                    <a:pt x="319" y="0"/>
                    <a:pt x="170" y="105"/>
                    <a:pt x="133" y="274"/>
                  </a:cubicBezTo>
                  <a:cubicBezTo>
                    <a:pt x="122" y="285"/>
                    <a:pt x="1" y="769"/>
                    <a:pt x="34" y="1241"/>
                  </a:cubicBezTo>
                  <a:cubicBezTo>
                    <a:pt x="56" y="1428"/>
                    <a:pt x="210" y="1571"/>
                    <a:pt x="397" y="1571"/>
                  </a:cubicBezTo>
                  <a:lnTo>
                    <a:pt x="419" y="1571"/>
                  </a:lnTo>
                  <a:cubicBezTo>
                    <a:pt x="616" y="1549"/>
                    <a:pt x="759" y="1384"/>
                    <a:pt x="748" y="1186"/>
                  </a:cubicBezTo>
                  <a:cubicBezTo>
                    <a:pt x="726" y="834"/>
                    <a:pt x="814" y="450"/>
                    <a:pt x="814" y="450"/>
                  </a:cubicBezTo>
                  <a:cubicBezTo>
                    <a:pt x="869" y="252"/>
                    <a:pt x="759" y="65"/>
                    <a:pt x="561" y="10"/>
                  </a:cubicBezTo>
                  <a:cubicBezTo>
                    <a:pt x="534" y="3"/>
                    <a:pt x="506" y="0"/>
                    <a:pt x="479"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8"/>
            <p:cNvSpPr/>
            <p:nvPr/>
          </p:nvSpPr>
          <p:spPr>
            <a:xfrm>
              <a:off x="7188189" y="2019092"/>
              <a:ext cx="54735" cy="99710"/>
            </a:xfrm>
            <a:custGeom>
              <a:avLst/>
              <a:gdLst/>
              <a:ahLst/>
              <a:cxnLst/>
              <a:rect l="l" t="t" r="r" b="b"/>
              <a:pathLst>
                <a:path w="859" h="1565" extrusionOk="0">
                  <a:moveTo>
                    <a:pt x="465" y="0"/>
                  </a:moveTo>
                  <a:cubicBezTo>
                    <a:pt x="305" y="0"/>
                    <a:pt x="167" y="110"/>
                    <a:pt x="121" y="267"/>
                  </a:cubicBezTo>
                  <a:cubicBezTo>
                    <a:pt x="121" y="289"/>
                    <a:pt x="0" y="761"/>
                    <a:pt x="33" y="1234"/>
                  </a:cubicBezTo>
                  <a:cubicBezTo>
                    <a:pt x="44" y="1421"/>
                    <a:pt x="198" y="1564"/>
                    <a:pt x="385" y="1564"/>
                  </a:cubicBezTo>
                  <a:lnTo>
                    <a:pt x="407" y="1564"/>
                  </a:lnTo>
                  <a:cubicBezTo>
                    <a:pt x="605" y="1553"/>
                    <a:pt x="748" y="1377"/>
                    <a:pt x="737" y="1179"/>
                  </a:cubicBezTo>
                  <a:cubicBezTo>
                    <a:pt x="715" y="827"/>
                    <a:pt x="803" y="454"/>
                    <a:pt x="814" y="443"/>
                  </a:cubicBezTo>
                  <a:cubicBezTo>
                    <a:pt x="858" y="256"/>
                    <a:pt x="748" y="58"/>
                    <a:pt x="561" y="14"/>
                  </a:cubicBezTo>
                  <a:cubicBezTo>
                    <a:pt x="529" y="5"/>
                    <a:pt x="496" y="0"/>
                    <a:pt x="465"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Logo&#10;&#10;Description automatically generated">
            <a:extLst>
              <a:ext uri="{FF2B5EF4-FFF2-40B4-BE49-F238E27FC236}">
                <a16:creationId xmlns:a16="http://schemas.microsoft.com/office/drawing/2014/main" id="{16BD669F-AADB-6DFD-9047-46F0E5F55612}"/>
              </a:ext>
            </a:extLst>
          </p:cNvPr>
          <p:cNvPicPr>
            <a:picLocks noChangeAspect="1"/>
          </p:cNvPicPr>
          <p:nvPr/>
        </p:nvPicPr>
        <p:blipFill rotWithShape="1">
          <a:blip r:embed="rId3"/>
          <a:srcRect l="22136" t="9869" r="24264" b="7375"/>
          <a:stretch/>
        </p:blipFill>
        <p:spPr>
          <a:xfrm>
            <a:off x="7680330" y="0"/>
            <a:ext cx="1408145" cy="1354501"/>
          </a:xfrm>
          <a:prstGeom prst="ellipse">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2">
          <a:extLst>
            <a:ext uri="{FF2B5EF4-FFF2-40B4-BE49-F238E27FC236}">
              <a16:creationId xmlns:a16="http://schemas.microsoft.com/office/drawing/2014/main" id="{FE6E59CA-64CD-C07E-07D2-13192DE41D8C}"/>
            </a:ext>
          </a:extLst>
        </p:cNvPr>
        <p:cNvGrpSpPr/>
        <p:nvPr/>
      </p:nvGrpSpPr>
      <p:grpSpPr>
        <a:xfrm>
          <a:off x="0" y="0"/>
          <a:ext cx="0" cy="0"/>
          <a:chOff x="0" y="0"/>
          <a:chExt cx="0" cy="0"/>
        </a:xfrm>
      </p:grpSpPr>
      <p:sp>
        <p:nvSpPr>
          <p:cNvPr id="2417" name="Google Shape;2417;p63">
            <a:extLst>
              <a:ext uri="{FF2B5EF4-FFF2-40B4-BE49-F238E27FC236}">
                <a16:creationId xmlns:a16="http://schemas.microsoft.com/office/drawing/2014/main" id="{A6C88C8A-5761-DBDE-7022-6D2B79DDBE08}"/>
              </a:ext>
            </a:extLst>
          </p:cNvPr>
          <p:cNvSpPr txBox="1">
            <a:spLocks noGrp="1"/>
          </p:cNvSpPr>
          <p:nvPr>
            <p:ph type="title"/>
          </p:nvPr>
        </p:nvSpPr>
        <p:spPr>
          <a:xfrm>
            <a:off x="5456385" y="236099"/>
            <a:ext cx="2973200" cy="101370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dirty="0"/>
              <a:t>Wheat Production and Supply Over Time</a:t>
            </a:r>
            <a:endParaRPr sz="2800" dirty="0">
              <a:solidFill>
                <a:schemeClr val="lt2"/>
              </a:solidFill>
            </a:endParaRPr>
          </a:p>
        </p:txBody>
      </p:sp>
      <p:sp>
        <p:nvSpPr>
          <p:cNvPr id="2418" name="Google Shape;2418;p63">
            <a:extLst>
              <a:ext uri="{FF2B5EF4-FFF2-40B4-BE49-F238E27FC236}">
                <a16:creationId xmlns:a16="http://schemas.microsoft.com/office/drawing/2014/main" id="{51702ADE-35A7-F911-D412-1DBFBD079F94}"/>
              </a:ext>
            </a:extLst>
          </p:cNvPr>
          <p:cNvSpPr txBox="1">
            <a:spLocks noGrp="1"/>
          </p:cNvSpPr>
          <p:nvPr>
            <p:ph type="subTitle" idx="1"/>
          </p:nvPr>
        </p:nvSpPr>
        <p:spPr>
          <a:xfrm>
            <a:off x="5213926" y="2014834"/>
            <a:ext cx="3725748" cy="289256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u="sng" dirty="0"/>
              <a:t>Supply:</a:t>
            </a:r>
            <a:r>
              <a:rPr lang="en-US" b="1" dirty="0"/>
              <a:t> </a:t>
            </a:r>
            <a:r>
              <a:rPr lang="en-US" sz="1100" dirty="0"/>
              <a:t>Wheat supply has shown significant fluctuations and a general upward trend over time, especially after the 1940s, while production has remained relatively stable and lower in magnitude.</a:t>
            </a:r>
          </a:p>
          <a:p>
            <a:pPr marL="0" lvl="0" indent="0" algn="just" rtl="0">
              <a:spcBef>
                <a:spcPts val="0"/>
              </a:spcBef>
              <a:spcAft>
                <a:spcPts val="0"/>
              </a:spcAft>
              <a:buNone/>
            </a:pPr>
            <a:r>
              <a:rPr lang="en-US" b="1" u="sng" dirty="0"/>
              <a:t>Production:</a:t>
            </a:r>
            <a:r>
              <a:rPr lang="en-US" b="1" dirty="0"/>
              <a:t> </a:t>
            </a:r>
            <a:r>
              <a:rPr lang="en-US" sz="1100" dirty="0"/>
              <a:t>Wheat production has shown a steady increase over time, with significant growth between the late 19th century and mid-20th century. However, there are notable fluctuations in recent decades.</a:t>
            </a:r>
          </a:p>
          <a:p>
            <a:pPr marL="0" lvl="0" indent="0" algn="just" rtl="0">
              <a:spcBef>
                <a:spcPts val="0"/>
              </a:spcBef>
              <a:spcAft>
                <a:spcPts val="0"/>
              </a:spcAft>
              <a:buNone/>
            </a:pPr>
            <a:r>
              <a:rPr lang="en-US" b="1" u="sng" dirty="0"/>
              <a:t>Conclusion:</a:t>
            </a:r>
          </a:p>
          <a:p>
            <a:pPr marL="0" lvl="0" indent="0" algn="just" rtl="0">
              <a:spcBef>
                <a:spcPts val="0"/>
              </a:spcBef>
              <a:spcAft>
                <a:spcPts val="0"/>
              </a:spcAft>
              <a:buNone/>
            </a:pPr>
            <a:r>
              <a:rPr lang="en-US" sz="1100" dirty="0"/>
              <a:t>The growing divergence between supply and production may indicate increased reliance on external sources or stockpiles to meet demand, possibly influenced by global trade and consumption patterns.</a:t>
            </a:r>
          </a:p>
        </p:txBody>
      </p:sp>
      <p:cxnSp>
        <p:nvCxnSpPr>
          <p:cNvPr id="2420" name="Google Shape;2420;p63">
            <a:extLst>
              <a:ext uri="{FF2B5EF4-FFF2-40B4-BE49-F238E27FC236}">
                <a16:creationId xmlns:a16="http://schemas.microsoft.com/office/drawing/2014/main" id="{37B0FAA4-760D-DA69-E214-553D3CEE5C7D}"/>
              </a:ext>
            </a:extLst>
          </p:cNvPr>
          <p:cNvCxnSpPr/>
          <p:nvPr/>
        </p:nvCxnSpPr>
        <p:spPr>
          <a:xfrm>
            <a:off x="5762500" y="2046815"/>
            <a:ext cx="2628600" cy="0"/>
          </a:xfrm>
          <a:prstGeom prst="straightConnector1">
            <a:avLst/>
          </a:prstGeom>
          <a:noFill/>
          <a:ln w="28575" cap="flat" cmpd="sng">
            <a:solidFill>
              <a:schemeClr val="dk1"/>
            </a:solidFill>
            <a:prstDash val="solid"/>
            <a:round/>
            <a:headEnd type="none" w="med" len="med"/>
            <a:tailEnd type="none" w="med" len="med"/>
          </a:ln>
        </p:spPr>
      </p:cxnSp>
      <p:pic>
        <p:nvPicPr>
          <p:cNvPr id="4" name="Picture 3">
            <a:extLst>
              <a:ext uri="{FF2B5EF4-FFF2-40B4-BE49-F238E27FC236}">
                <a16:creationId xmlns:a16="http://schemas.microsoft.com/office/drawing/2014/main" id="{84687DDD-C348-EE35-C29F-1D1F86904E45}"/>
              </a:ext>
            </a:extLst>
          </p:cNvPr>
          <p:cNvPicPr>
            <a:picLocks noChangeAspect="1"/>
          </p:cNvPicPr>
          <p:nvPr/>
        </p:nvPicPr>
        <p:blipFill>
          <a:blip r:embed="rId3"/>
          <a:stretch>
            <a:fillRect/>
          </a:stretch>
        </p:blipFill>
        <p:spPr>
          <a:xfrm>
            <a:off x="440313" y="742950"/>
            <a:ext cx="4397339" cy="3657600"/>
          </a:xfrm>
          <a:prstGeom prst="rect">
            <a:avLst/>
          </a:prstGeom>
        </p:spPr>
      </p:pic>
    </p:spTree>
    <p:extLst>
      <p:ext uri="{BB962C8B-B14F-4D97-AF65-F5344CB8AC3E}">
        <p14:creationId xmlns:p14="http://schemas.microsoft.com/office/powerpoint/2010/main" val="82066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2">
          <a:extLst>
            <a:ext uri="{FF2B5EF4-FFF2-40B4-BE49-F238E27FC236}">
              <a16:creationId xmlns:a16="http://schemas.microsoft.com/office/drawing/2014/main" id="{0B7E7526-8528-0586-EA56-C4090628BBFF}"/>
            </a:ext>
          </a:extLst>
        </p:cNvPr>
        <p:cNvGrpSpPr/>
        <p:nvPr/>
      </p:nvGrpSpPr>
      <p:grpSpPr>
        <a:xfrm>
          <a:off x="0" y="0"/>
          <a:ext cx="0" cy="0"/>
          <a:chOff x="0" y="0"/>
          <a:chExt cx="0" cy="0"/>
        </a:xfrm>
      </p:grpSpPr>
      <p:sp>
        <p:nvSpPr>
          <p:cNvPr id="2417" name="Google Shape;2417;p63">
            <a:extLst>
              <a:ext uri="{FF2B5EF4-FFF2-40B4-BE49-F238E27FC236}">
                <a16:creationId xmlns:a16="http://schemas.microsoft.com/office/drawing/2014/main" id="{DBD1348D-0982-4801-9AD0-8F634BEEC91B}"/>
              </a:ext>
            </a:extLst>
          </p:cNvPr>
          <p:cNvSpPr txBox="1">
            <a:spLocks noGrp="1"/>
          </p:cNvSpPr>
          <p:nvPr>
            <p:ph type="title"/>
          </p:nvPr>
        </p:nvSpPr>
        <p:spPr>
          <a:xfrm>
            <a:off x="4786990" y="512801"/>
            <a:ext cx="2973200" cy="123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Relationship between GDP Growth and Wheat Prices</a:t>
            </a:r>
            <a:endParaRPr dirty="0">
              <a:solidFill>
                <a:schemeClr val="lt2"/>
              </a:solidFill>
            </a:endParaRPr>
          </a:p>
        </p:txBody>
      </p:sp>
      <p:sp>
        <p:nvSpPr>
          <p:cNvPr id="2418" name="Google Shape;2418;p63">
            <a:extLst>
              <a:ext uri="{FF2B5EF4-FFF2-40B4-BE49-F238E27FC236}">
                <a16:creationId xmlns:a16="http://schemas.microsoft.com/office/drawing/2014/main" id="{36F9BD1A-6993-F285-D30E-8FDEB0A1289A}"/>
              </a:ext>
            </a:extLst>
          </p:cNvPr>
          <p:cNvSpPr txBox="1">
            <a:spLocks noGrp="1"/>
          </p:cNvSpPr>
          <p:nvPr>
            <p:ph type="subTitle" idx="1"/>
          </p:nvPr>
        </p:nvSpPr>
        <p:spPr>
          <a:xfrm>
            <a:off x="4786990" y="2690744"/>
            <a:ext cx="3284220" cy="1046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No linear relationship between GDP growth and Wheat prices</a:t>
            </a:r>
          </a:p>
        </p:txBody>
      </p:sp>
      <p:cxnSp>
        <p:nvCxnSpPr>
          <p:cNvPr id="2420" name="Google Shape;2420;p63">
            <a:extLst>
              <a:ext uri="{FF2B5EF4-FFF2-40B4-BE49-F238E27FC236}">
                <a16:creationId xmlns:a16="http://schemas.microsoft.com/office/drawing/2014/main" id="{C3ADED0C-3951-6863-670F-EB4F2440BFBE}"/>
              </a:ext>
            </a:extLst>
          </p:cNvPr>
          <p:cNvCxnSpPr/>
          <p:nvPr/>
        </p:nvCxnSpPr>
        <p:spPr>
          <a:xfrm>
            <a:off x="5114800" y="2591794"/>
            <a:ext cx="2628600" cy="0"/>
          </a:xfrm>
          <a:prstGeom prst="straightConnector1">
            <a:avLst/>
          </a:prstGeom>
          <a:noFill/>
          <a:ln w="28575" cap="flat" cmpd="sng">
            <a:solidFill>
              <a:schemeClr val="dk1"/>
            </a:solidFill>
            <a:prstDash val="solid"/>
            <a:round/>
            <a:headEnd type="none" w="med" len="med"/>
            <a:tailEnd type="none" w="med" len="med"/>
          </a:ln>
        </p:spPr>
      </p:cxnSp>
      <p:pic>
        <p:nvPicPr>
          <p:cNvPr id="5" name="Picture 4">
            <a:extLst>
              <a:ext uri="{FF2B5EF4-FFF2-40B4-BE49-F238E27FC236}">
                <a16:creationId xmlns:a16="http://schemas.microsoft.com/office/drawing/2014/main" id="{02049D85-129C-EE26-84B8-3AC0A2A40BC1}"/>
              </a:ext>
            </a:extLst>
          </p:cNvPr>
          <p:cNvPicPr>
            <a:picLocks noChangeAspect="1"/>
          </p:cNvPicPr>
          <p:nvPr/>
        </p:nvPicPr>
        <p:blipFill>
          <a:blip r:embed="rId3"/>
          <a:stretch>
            <a:fillRect/>
          </a:stretch>
        </p:blipFill>
        <p:spPr>
          <a:xfrm>
            <a:off x="567858" y="1200150"/>
            <a:ext cx="3674853" cy="2743200"/>
          </a:xfrm>
          <a:prstGeom prst="rect">
            <a:avLst/>
          </a:prstGeom>
        </p:spPr>
      </p:pic>
    </p:spTree>
    <p:extLst>
      <p:ext uri="{BB962C8B-B14F-4D97-AF65-F5344CB8AC3E}">
        <p14:creationId xmlns:p14="http://schemas.microsoft.com/office/powerpoint/2010/main" val="2212804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2">
          <a:extLst>
            <a:ext uri="{FF2B5EF4-FFF2-40B4-BE49-F238E27FC236}">
              <a16:creationId xmlns:a16="http://schemas.microsoft.com/office/drawing/2014/main" id="{380467F4-A088-0E7F-9CE8-5E06F23FAE4C}"/>
            </a:ext>
          </a:extLst>
        </p:cNvPr>
        <p:cNvGrpSpPr/>
        <p:nvPr/>
      </p:nvGrpSpPr>
      <p:grpSpPr>
        <a:xfrm>
          <a:off x="0" y="0"/>
          <a:ext cx="0" cy="0"/>
          <a:chOff x="0" y="0"/>
          <a:chExt cx="0" cy="0"/>
        </a:xfrm>
      </p:grpSpPr>
      <p:sp>
        <p:nvSpPr>
          <p:cNvPr id="2417" name="Google Shape;2417;p63">
            <a:extLst>
              <a:ext uri="{FF2B5EF4-FFF2-40B4-BE49-F238E27FC236}">
                <a16:creationId xmlns:a16="http://schemas.microsoft.com/office/drawing/2014/main" id="{A3C093D3-9893-C8DF-F4BE-9C12A09FCD25}"/>
              </a:ext>
            </a:extLst>
          </p:cNvPr>
          <p:cNvSpPr txBox="1">
            <a:spLocks noGrp="1"/>
          </p:cNvSpPr>
          <p:nvPr>
            <p:ph type="title"/>
          </p:nvPr>
        </p:nvSpPr>
        <p:spPr>
          <a:xfrm>
            <a:off x="4786990" y="512801"/>
            <a:ext cx="2973200" cy="123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Relationship Inflation Rate and Wheat Prices</a:t>
            </a:r>
            <a:endParaRPr dirty="0">
              <a:solidFill>
                <a:schemeClr val="lt2"/>
              </a:solidFill>
            </a:endParaRPr>
          </a:p>
        </p:txBody>
      </p:sp>
      <p:sp>
        <p:nvSpPr>
          <p:cNvPr id="2418" name="Google Shape;2418;p63">
            <a:extLst>
              <a:ext uri="{FF2B5EF4-FFF2-40B4-BE49-F238E27FC236}">
                <a16:creationId xmlns:a16="http://schemas.microsoft.com/office/drawing/2014/main" id="{EF26E81E-7D89-16F8-96DE-D704421AEEB5}"/>
              </a:ext>
            </a:extLst>
          </p:cNvPr>
          <p:cNvSpPr txBox="1">
            <a:spLocks noGrp="1"/>
          </p:cNvSpPr>
          <p:nvPr>
            <p:ph type="subTitle" idx="1"/>
          </p:nvPr>
        </p:nvSpPr>
        <p:spPr>
          <a:xfrm>
            <a:off x="4786990" y="2690744"/>
            <a:ext cx="3284220" cy="1046700"/>
          </a:xfrm>
          <a:prstGeom prst="rect">
            <a:avLst/>
          </a:prstGeom>
        </p:spPr>
        <p:txBody>
          <a:bodyPr spcFirstLastPara="1" wrap="square" lIns="91425" tIns="91425" rIns="91425" bIns="91425" anchor="t" anchorCtr="0">
            <a:noAutofit/>
          </a:bodyPr>
          <a:lstStyle/>
          <a:p>
            <a:pPr marL="0" indent="0" algn="just"/>
            <a:r>
              <a:rPr lang="en-US" dirty="0"/>
              <a:t>No linear relationship between Inflation Rate and Wheat prices</a:t>
            </a:r>
          </a:p>
          <a:p>
            <a:pPr marL="0" lvl="0" indent="0" algn="just" rtl="0">
              <a:spcBef>
                <a:spcPts val="0"/>
              </a:spcBef>
              <a:spcAft>
                <a:spcPts val="0"/>
              </a:spcAft>
              <a:buNone/>
            </a:pPr>
            <a:endParaRPr lang="en-US" dirty="0"/>
          </a:p>
        </p:txBody>
      </p:sp>
      <p:cxnSp>
        <p:nvCxnSpPr>
          <p:cNvPr id="2420" name="Google Shape;2420;p63">
            <a:extLst>
              <a:ext uri="{FF2B5EF4-FFF2-40B4-BE49-F238E27FC236}">
                <a16:creationId xmlns:a16="http://schemas.microsoft.com/office/drawing/2014/main" id="{4D992EE6-79B8-BB16-0090-80E12FC0BDA1}"/>
              </a:ext>
            </a:extLst>
          </p:cNvPr>
          <p:cNvCxnSpPr/>
          <p:nvPr/>
        </p:nvCxnSpPr>
        <p:spPr>
          <a:xfrm>
            <a:off x="5114800" y="2591794"/>
            <a:ext cx="2628600" cy="0"/>
          </a:xfrm>
          <a:prstGeom prst="straightConnector1">
            <a:avLst/>
          </a:prstGeom>
          <a:noFill/>
          <a:ln w="28575" cap="flat" cmpd="sng">
            <a:solidFill>
              <a:schemeClr val="dk1"/>
            </a:solidFill>
            <a:prstDash val="solid"/>
            <a:round/>
            <a:headEnd type="none" w="med" len="med"/>
            <a:tailEnd type="none" w="med" len="med"/>
          </a:ln>
        </p:spPr>
      </p:cxnSp>
      <p:pic>
        <p:nvPicPr>
          <p:cNvPr id="6" name="Picture 5">
            <a:extLst>
              <a:ext uri="{FF2B5EF4-FFF2-40B4-BE49-F238E27FC236}">
                <a16:creationId xmlns:a16="http://schemas.microsoft.com/office/drawing/2014/main" id="{AC9FEE2A-0185-3476-5F0C-5E53EFEE56CF}"/>
              </a:ext>
            </a:extLst>
          </p:cNvPr>
          <p:cNvPicPr>
            <a:picLocks noChangeAspect="1"/>
          </p:cNvPicPr>
          <p:nvPr/>
        </p:nvPicPr>
        <p:blipFill>
          <a:blip r:embed="rId3"/>
          <a:stretch>
            <a:fillRect/>
          </a:stretch>
        </p:blipFill>
        <p:spPr>
          <a:xfrm>
            <a:off x="540085" y="1200150"/>
            <a:ext cx="3674853" cy="2743200"/>
          </a:xfrm>
          <a:prstGeom prst="rect">
            <a:avLst/>
          </a:prstGeom>
        </p:spPr>
      </p:pic>
    </p:spTree>
    <p:extLst>
      <p:ext uri="{BB962C8B-B14F-4D97-AF65-F5344CB8AC3E}">
        <p14:creationId xmlns:p14="http://schemas.microsoft.com/office/powerpoint/2010/main" val="3503809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2">
          <a:extLst>
            <a:ext uri="{FF2B5EF4-FFF2-40B4-BE49-F238E27FC236}">
              <a16:creationId xmlns:a16="http://schemas.microsoft.com/office/drawing/2014/main" id="{C52687F6-102B-3846-8C10-72BB1959CF1B}"/>
            </a:ext>
          </a:extLst>
        </p:cNvPr>
        <p:cNvGrpSpPr/>
        <p:nvPr/>
      </p:nvGrpSpPr>
      <p:grpSpPr>
        <a:xfrm>
          <a:off x="0" y="0"/>
          <a:ext cx="0" cy="0"/>
          <a:chOff x="0" y="0"/>
          <a:chExt cx="0" cy="0"/>
        </a:xfrm>
      </p:grpSpPr>
      <p:sp>
        <p:nvSpPr>
          <p:cNvPr id="2417" name="Google Shape;2417;p63">
            <a:extLst>
              <a:ext uri="{FF2B5EF4-FFF2-40B4-BE49-F238E27FC236}">
                <a16:creationId xmlns:a16="http://schemas.microsoft.com/office/drawing/2014/main" id="{5C43A7F6-F744-9C4F-CDAE-8FF25F6B95FF}"/>
              </a:ext>
            </a:extLst>
          </p:cNvPr>
          <p:cNvSpPr txBox="1">
            <a:spLocks noGrp="1"/>
          </p:cNvSpPr>
          <p:nvPr>
            <p:ph type="title"/>
          </p:nvPr>
        </p:nvSpPr>
        <p:spPr>
          <a:xfrm>
            <a:off x="4786990" y="512801"/>
            <a:ext cx="2973200" cy="123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Relationship Exchange Rate and Wheat Prices</a:t>
            </a:r>
            <a:endParaRPr dirty="0">
              <a:solidFill>
                <a:schemeClr val="lt2"/>
              </a:solidFill>
            </a:endParaRPr>
          </a:p>
        </p:txBody>
      </p:sp>
      <p:sp>
        <p:nvSpPr>
          <p:cNvPr id="2418" name="Google Shape;2418;p63">
            <a:extLst>
              <a:ext uri="{FF2B5EF4-FFF2-40B4-BE49-F238E27FC236}">
                <a16:creationId xmlns:a16="http://schemas.microsoft.com/office/drawing/2014/main" id="{6118BC3C-B9C3-7E61-C507-83EAA5E7F73E}"/>
              </a:ext>
            </a:extLst>
          </p:cNvPr>
          <p:cNvSpPr txBox="1">
            <a:spLocks noGrp="1"/>
          </p:cNvSpPr>
          <p:nvPr>
            <p:ph type="subTitle" idx="1"/>
          </p:nvPr>
        </p:nvSpPr>
        <p:spPr>
          <a:xfrm>
            <a:off x="4786990" y="2690744"/>
            <a:ext cx="3284220" cy="1046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No linear Relationship between Exchange Rate and Wheat Prices</a:t>
            </a:r>
          </a:p>
        </p:txBody>
      </p:sp>
      <p:cxnSp>
        <p:nvCxnSpPr>
          <p:cNvPr id="2420" name="Google Shape;2420;p63">
            <a:extLst>
              <a:ext uri="{FF2B5EF4-FFF2-40B4-BE49-F238E27FC236}">
                <a16:creationId xmlns:a16="http://schemas.microsoft.com/office/drawing/2014/main" id="{71FECCBA-8AC7-C7D3-4C5B-1BAE158E5923}"/>
              </a:ext>
            </a:extLst>
          </p:cNvPr>
          <p:cNvCxnSpPr/>
          <p:nvPr/>
        </p:nvCxnSpPr>
        <p:spPr>
          <a:xfrm>
            <a:off x="5114800" y="2591794"/>
            <a:ext cx="2628600" cy="0"/>
          </a:xfrm>
          <a:prstGeom prst="straightConnector1">
            <a:avLst/>
          </a:prstGeom>
          <a:noFill/>
          <a:ln w="28575" cap="flat" cmpd="sng">
            <a:solidFill>
              <a:schemeClr val="dk1"/>
            </a:solidFill>
            <a:prstDash val="solid"/>
            <a:round/>
            <a:headEnd type="none" w="med" len="med"/>
            <a:tailEnd type="none" w="med" len="med"/>
          </a:ln>
        </p:spPr>
      </p:cxnSp>
      <p:pic>
        <p:nvPicPr>
          <p:cNvPr id="6" name="Picture 5">
            <a:extLst>
              <a:ext uri="{FF2B5EF4-FFF2-40B4-BE49-F238E27FC236}">
                <a16:creationId xmlns:a16="http://schemas.microsoft.com/office/drawing/2014/main" id="{532FFD61-4765-64B7-7020-33F05D5812B9}"/>
              </a:ext>
            </a:extLst>
          </p:cNvPr>
          <p:cNvPicPr>
            <a:picLocks noChangeAspect="1"/>
          </p:cNvPicPr>
          <p:nvPr/>
        </p:nvPicPr>
        <p:blipFill>
          <a:blip r:embed="rId3"/>
          <a:stretch>
            <a:fillRect/>
          </a:stretch>
        </p:blipFill>
        <p:spPr>
          <a:xfrm>
            <a:off x="523292" y="1319144"/>
            <a:ext cx="3668383" cy="2743200"/>
          </a:xfrm>
          <a:prstGeom prst="rect">
            <a:avLst/>
          </a:prstGeom>
        </p:spPr>
      </p:pic>
    </p:spTree>
    <p:extLst>
      <p:ext uri="{BB962C8B-B14F-4D97-AF65-F5344CB8AC3E}">
        <p14:creationId xmlns:p14="http://schemas.microsoft.com/office/powerpoint/2010/main" val="3237647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2">
          <a:extLst>
            <a:ext uri="{FF2B5EF4-FFF2-40B4-BE49-F238E27FC236}">
              <a16:creationId xmlns:a16="http://schemas.microsoft.com/office/drawing/2014/main" id="{D4AA47F7-0ABD-AE11-4D85-C060C7CAD0BD}"/>
            </a:ext>
          </a:extLst>
        </p:cNvPr>
        <p:cNvGrpSpPr/>
        <p:nvPr/>
      </p:nvGrpSpPr>
      <p:grpSpPr>
        <a:xfrm>
          <a:off x="0" y="0"/>
          <a:ext cx="0" cy="0"/>
          <a:chOff x="0" y="0"/>
          <a:chExt cx="0" cy="0"/>
        </a:xfrm>
      </p:grpSpPr>
      <p:sp>
        <p:nvSpPr>
          <p:cNvPr id="2417" name="Google Shape;2417;p63">
            <a:extLst>
              <a:ext uri="{FF2B5EF4-FFF2-40B4-BE49-F238E27FC236}">
                <a16:creationId xmlns:a16="http://schemas.microsoft.com/office/drawing/2014/main" id="{F468B987-CF5D-2234-D3FE-2DEEA9CC52F0}"/>
              </a:ext>
            </a:extLst>
          </p:cNvPr>
          <p:cNvSpPr txBox="1">
            <a:spLocks noGrp="1"/>
          </p:cNvSpPr>
          <p:nvPr>
            <p:ph type="title"/>
          </p:nvPr>
        </p:nvSpPr>
        <p:spPr>
          <a:xfrm>
            <a:off x="4786990" y="512801"/>
            <a:ext cx="2973200" cy="123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Relationship Interest Rate and Wheat Prices</a:t>
            </a:r>
            <a:endParaRPr dirty="0">
              <a:solidFill>
                <a:schemeClr val="lt2"/>
              </a:solidFill>
            </a:endParaRPr>
          </a:p>
        </p:txBody>
      </p:sp>
      <p:sp>
        <p:nvSpPr>
          <p:cNvPr id="2418" name="Google Shape;2418;p63">
            <a:extLst>
              <a:ext uri="{FF2B5EF4-FFF2-40B4-BE49-F238E27FC236}">
                <a16:creationId xmlns:a16="http://schemas.microsoft.com/office/drawing/2014/main" id="{6D812B72-BF7D-E67D-72E0-3CAAC285ECCE}"/>
              </a:ext>
            </a:extLst>
          </p:cNvPr>
          <p:cNvSpPr txBox="1">
            <a:spLocks noGrp="1"/>
          </p:cNvSpPr>
          <p:nvPr>
            <p:ph type="subTitle" idx="1"/>
          </p:nvPr>
        </p:nvSpPr>
        <p:spPr>
          <a:xfrm>
            <a:off x="4786990" y="2690744"/>
            <a:ext cx="3284220" cy="1046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A significant linear relationship between Interest Rate and Wheat Prices</a:t>
            </a:r>
          </a:p>
        </p:txBody>
      </p:sp>
      <p:cxnSp>
        <p:nvCxnSpPr>
          <p:cNvPr id="2420" name="Google Shape;2420;p63">
            <a:extLst>
              <a:ext uri="{FF2B5EF4-FFF2-40B4-BE49-F238E27FC236}">
                <a16:creationId xmlns:a16="http://schemas.microsoft.com/office/drawing/2014/main" id="{2F95ECE2-4452-9120-B823-F07E866DBDD2}"/>
              </a:ext>
            </a:extLst>
          </p:cNvPr>
          <p:cNvCxnSpPr/>
          <p:nvPr/>
        </p:nvCxnSpPr>
        <p:spPr>
          <a:xfrm>
            <a:off x="5114800" y="2591794"/>
            <a:ext cx="2628600" cy="0"/>
          </a:xfrm>
          <a:prstGeom prst="straightConnector1">
            <a:avLst/>
          </a:prstGeom>
          <a:noFill/>
          <a:ln w="28575" cap="flat" cmpd="sng">
            <a:solidFill>
              <a:schemeClr val="dk1"/>
            </a:solidFill>
            <a:prstDash val="solid"/>
            <a:round/>
            <a:headEnd type="none" w="med" len="med"/>
            <a:tailEnd type="none" w="med" len="med"/>
          </a:ln>
        </p:spPr>
      </p:cxnSp>
      <p:pic>
        <p:nvPicPr>
          <p:cNvPr id="3" name="Picture 2">
            <a:extLst>
              <a:ext uri="{FF2B5EF4-FFF2-40B4-BE49-F238E27FC236}">
                <a16:creationId xmlns:a16="http://schemas.microsoft.com/office/drawing/2014/main" id="{87C94128-BFD5-31F7-2A13-A377CC7813C2}"/>
              </a:ext>
            </a:extLst>
          </p:cNvPr>
          <p:cNvPicPr>
            <a:picLocks noChangeAspect="1"/>
          </p:cNvPicPr>
          <p:nvPr/>
        </p:nvPicPr>
        <p:blipFill>
          <a:blip r:embed="rId3"/>
          <a:stretch>
            <a:fillRect/>
          </a:stretch>
        </p:blipFill>
        <p:spPr>
          <a:xfrm>
            <a:off x="375579" y="1200150"/>
            <a:ext cx="3674853" cy="2743200"/>
          </a:xfrm>
          <a:prstGeom prst="rect">
            <a:avLst/>
          </a:prstGeom>
        </p:spPr>
      </p:pic>
    </p:spTree>
    <p:extLst>
      <p:ext uri="{BB962C8B-B14F-4D97-AF65-F5344CB8AC3E}">
        <p14:creationId xmlns:p14="http://schemas.microsoft.com/office/powerpoint/2010/main" val="4274932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7">
          <a:extLst>
            <a:ext uri="{FF2B5EF4-FFF2-40B4-BE49-F238E27FC236}">
              <a16:creationId xmlns:a16="http://schemas.microsoft.com/office/drawing/2014/main" id="{8C19E150-C4ED-E3E3-906C-46CF6BED89A3}"/>
            </a:ext>
          </a:extLst>
        </p:cNvPr>
        <p:cNvGrpSpPr/>
        <p:nvPr/>
      </p:nvGrpSpPr>
      <p:grpSpPr>
        <a:xfrm>
          <a:off x="0" y="0"/>
          <a:ext cx="0" cy="0"/>
          <a:chOff x="0" y="0"/>
          <a:chExt cx="0" cy="0"/>
        </a:xfrm>
      </p:grpSpPr>
      <p:sp>
        <p:nvSpPr>
          <p:cNvPr id="2405" name="Google Shape;2405;p62">
            <a:extLst>
              <a:ext uri="{FF2B5EF4-FFF2-40B4-BE49-F238E27FC236}">
                <a16:creationId xmlns:a16="http://schemas.microsoft.com/office/drawing/2014/main" id="{79E6715C-4323-7BC0-2DC8-50B5BF0B12D7}"/>
              </a:ext>
            </a:extLst>
          </p:cNvPr>
          <p:cNvSpPr txBox="1">
            <a:spLocks noGrp="1"/>
          </p:cNvSpPr>
          <p:nvPr>
            <p:ph type="title"/>
          </p:nvPr>
        </p:nvSpPr>
        <p:spPr>
          <a:xfrm>
            <a:off x="1013443" y="0"/>
            <a:ext cx="5018880" cy="123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Correlation Heatmap 2</a:t>
            </a:r>
            <a:endParaRPr dirty="0">
              <a:solidFill>
                <a:schemeClr val="lt2"/>
              </a:solidFill>
            </a:endParaRPr>
          </a:p>
        </p:txBody>
      </p:sp>
      <p:sp>
        <p:nvSpPr>
          <p:cNvPr id="2406" name="Google Shape;2406;p62">
            <a:extLst>
              <a:ext uri="{FF2B5EF4-FFF2-40B4-BE49-F238E27FC236}">
                <a16:creationId xmlns:a16="http://schemas.microsoft.com/office/drawing/2014/main" id="{D78EBA51-9A5C-298E-B2DA-4F867C0D8EF3}"/>
              </a:ext>
            </a:extLst>
          </p:cNvPr>
          <p:cNvSpPr txBox="1">
            <a:spLocks noGrp="1"/>
          </p:cNvSpPr>
          <p:nvPr>
            <p:ph type="subTitle" idx="1"/>
          </p:nvPr>
        </p:nvSpPr>
        <p:spPr>
          <a:xfrm>
            <a:off x="1013443" y="596117"/>
            <a:ext cx="3303705" cy="10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Production, Supply, Wheat Price </a:t>
            </a:r>
          </a:p>
        </p:txBody>
      </p:sp>
      <p:cxnSp>
        <p:nvCxnSpPr>
          <p:cNvPr id="2408" name="Google Shape;2408;p62">
            <a:extLst>
              <a:ext uri="{FF2B5EF4-FFF2-40B4-BE49-F238E27FC236}">
                <a16:creationId xmlns:a16="http://schemas.microsoft.com/office/drawing/2014/main" id="{A86E70FA-B592-8A77-AD42-E8CFE605F909}"/>
              </a:ext>
            </a:extLst>
          </p:cNvPr>
          <p:cNvCxnSpPr/>
          <p:nvPr/>
        </p:nvCxnSpPr>
        <p:spPr>
          <a:xfrm>
            <a:off x="1123020" y="596117"/>
            <a:ext cx="2628600" cy="0"/>
          </a:xfrm>
          <a:prstGeom prst="straightConnector1">
            <a:avLst/>
          </a:prstGeom>
          <a:noFill/>
          <a:ln w="28575" cap="flat" cmpd="sng">
            <a:solidFill>
              <a:schemeClr val="dk1"/>
            </a:solidFill>
            <a:prstDash val="solid"/>
            <a:round/>
            <a:headEnd type="none" w="med" len="med"/>
            <a:tailEnd type="none" w="med" len="med"/>
          </a:ln>
        </p:spPr>
      </p:cxnSp>
      <p:sp>
        <p:nvSpPr>
          <p:cNvPr id="4" name="TextBox 3">
            <a:extLst>
              <a:ext uri="{FF2B5EF4-FFF2-40B4-BE49-F238E27FC236}">
                <a16:creationId xmlns:a16="http://schemas.microsoft.com/office/drawing/2014/main" id="{2A01E262-53BF-0338-FB3F-4859E3C48A4C}"/>
              </a:ext>
            </a:extLst>
          </p:cNvPr>
          <p:cNvSpPr txBox="1"/>
          <p:nvPr/>
        </p:nvSpPr>
        <p:spPr>
          <a:xfrm>
            <a:off x="0" y="1119467"/>
            <a:ext cx="4732020" cy="3677930"/>
          </a:xfrm>
          <a:prstGeom prst="rect">
            <a:avLst/>
          </a:prstGeom>
          <a:noFill/>
        </p:spPr>
        <p:txBody>
          <a:bodyPr wrap="square" rtlCol="0">
            <a:spAutoFit/>
          </a:bodyPr>
          <a:lstStyle/>
          <a:p>
            <a:endParaRPr lang="en-US" sz="1100" dirty="0">
              <a:solidFill>
                <a:schemeClr val="tx1"/>
              </a:solidFill>
              <a:latin typeface="Inter" panose="020B0604020202020204" charset="0"/>
              <a:ea typeface="Inter" panose="020B0604020202020204" charset="0"/>
            </a:endParaRPr>
          </a:p>
          <a:p>
            <a:pPr algn="l"/>
            <a:r>
              <a:rPr lang="en-US" sz="1200" b="1" i="0" u="sng" dirty="0">
                <a:solidFill>
                  <a:schemeClr val="tx1"/>
                </a:solidFill>
                <a:effectLst/>
                <a:latin typeface="Inter" panose="020B0604020202020204" charset="0"/>
                <a:ea typeface="Inter" panose="020B0604020202020204" charset="0"/>
              </a:rPr>
              <a:t>Price vs. Supply (-0.01): </a:t>
            </a:r>
            <a:r>
              <a:rPr lang="en-US" sz="1200" b="0" i="0" dirty="0">
                <a:solidFill>
                  <a:schemeClr val="tx1"/>
                </a:solidFill>
                <a:effectLst/>
                <a:latin typeface="Inter" panose="020B0604020202020204" charset="0"/>
                <a:ea typeface="Inter" panose="020B0604020202020204" charset="0"/>
              </a:rPr>
              <a:t>The near-zero correlation indicates that changes in wheat supply have almost no direct impact on wheat prices, suggesting other factors are more influential.</a:t>
            </a:r>
          </a:p>
          <a:p>
            <a:pPr algn="l"/>
            <a:r>
              <a:rPr lang="en-US" sz="1200" b="1" i="0" u="sng" dirty="0">
                <a:solidFill>
                  <a:schemeClr val="tx1"/>
                </a:solidFill>
                <a:effectLst/>
                <a:latin typeface="Inter" panose="020B0604020202020204" charset="0"/>
                <a:ea typeface="Inter" panose="020B0604020202020204" charset="0"/>
              </a:rPr>
              <a:t>Price vs. Production (-0.37)</a:t>
            </a:r>
            <a:r>
              <a:rPr lang="en-US" sz="1200" b="0" i="0" u="sng" dirty="0">
                <a:solidFill>
                  <a:schemeClr val="tx1"/>
                </a:solidFill>
                <a:effectLst/>
                <a:latin typeface="Inter" panose="020B0604020202020204" charset="0"/>
                <a:ea typeface="Inter" panose="020B0604020202020204" charset="0"/>
              </a:rPr>
              <a:t>: </a:t>
            </a:r>
            <a:r>
              <a:rPr lang="en-US" sz="1200" b="0" i="0" dirty="0">
                <a:solidFill>
                  <a:schemeClr val="tx1"/>
                </a:solidFill>
                <a:effectLst/>
                <a:latin typeface="Inter" panose="020B0604020202020204" charset="0"/>
                <a:ea typeface="Inter" panose="020B0604020202020204" charset="0"/>
              </a:rPr>
              <a:t>A moderate negative correlation suggests that higher wheat production is somewhat associated with lower prices, possibly due to oversupply or economies of scale.</a:t>
            </a:r>
          </a:p>
          <a:p>
            <a:endParaRPr lang="en-US" sz="1100" dirty="0">
              <a:solidFill>
                <a:schemeClr val="tx1"/>
              </a:solidFill>
              <a:latin typeface="Inter" panose="020B0604020202020204" charset="0"/>
              <a:ea typeface="Inter" panose="020B0604020202020204" charset="0"/>
            </a:endParaRPr>
          </a:p>
          <a:p>
            <a:r>
              <a:rPr lang="en-US" sz="1200" b="1" u="sng" dirty="0">
                <a:solidFill>
                  <a:schemeClr val="tx1"/>
                </a:solidFill>
                <a:latin typeface="Inter" panose="020B0604020202020204" charset="0"/>
                <a:ea typeface="Inter" panose="020B0604020202020204" charset="0"/>
              </a:rPr>
              <a:t>What can we conclude?</a:t>
            </a:r>
          </a:p>
          <a:p>
            <a:r>
              <a:rPr lang="en-US" sz="1200" dirty="0">
                <a:solidFill>
                  <a:schemeClr val="tx1"/>
                </a:solidFill>
                <a:latin typeface="Inter" panose="020B0604020202020204" charset="0"/>
                <a:ea typeface="Inter" panose="020B0604020202020204" charset="0"/>
              </a:rPr>
              <a:t>Wheat prices are influenced by many factors beyond production and supply, such as global economic conditions, weather patterns, or geopolitical events. So, while these correlations may reflect some relationships, they might not fully capture the complexity of the market.</a:t>
            </a:r>
          </a:p>
          <a:p>
            <a:endParaRPr lang="en-US" sz="1100" dirty="0">
              <a:solidFill>
                <a:schemeClr val="tx1"/>
              </a:solidFill>
              <a:latin typeface="Inter" panose="020B0604020202020204" charset="0"/>
              <a:ea typeface="Inter" panose="020B0604020202020204" charset="0"/>
            </a:endParaRPr>
          </a:p>
          <a:p>
            <a:endParaRPr lang="en-US" sz="1100" dirty="0">
              <a:solidFill>
                <a:schemeClr val="tx1"/>
              </a:solidFill>
              <a:latin typeface="Inter" panose="020B0604020202020204" charset="0"/>
              <a:ea typeface="Inter" panose="020B0604020202020204" charset="0"/>
            </a:endParaRPr>
          </a:p>
          <a:p>
            <a:endParaRPr lang="en-US" sz="1100" dirty="0">
              <a:solidFill>
                <a:schemeClr val="tx1"/>
              </a:solidFill>
              <a:latin typeface="Inter" panose="020B0604020202020204" charset="0"/>
              <a:ea typeface="Inter" panose="020B0604020202020204" charset="0"/>
            </a:endParaRPr>
          </a:p>
          <a:p>
            <a:endParaRPr lang="en-US" sz="1100" dirty="0">
              <a:solidFill>
                <a:schemeClr val="tx1"/>
              </a:solidFill>
              <a:latin typeface="Inter" panose="020B0604020202020204" charset="0"/>
              <a:ea typeface="Inter" panose="020B0604020202020204" charset="0"/>
            </a:endParaRPr>
          </a:p>
          <a:p>
            <a:endParaRPr lang="en-US" sz="1100" dirty="0">
              <a:solidFill>
                <a:schemeClr val="tx1"/>
              </a:solidFill>
              <a:latin typeface="Inter" panose="020B0604020202020204" charset="0"/>
              <a:ea typeface="Inter" panose="020B0604020202020204" charset="0"/>
            </a:endParaRPr>
          </a:p>
        </p:txBody>
      </p:sp>
      <p:pic>
        <p:nvPicPr>
          <p:cNvPr id="5" name="Picture 4">
            <a:extLst>
              <a:ext uri="{FF2B5EF4-FFF2-40B4-BE49-F238E27FC236}">
                <a16:creationId xmlns:a16="http://schemas.microsoft.com/office/drawing/2014/main" id="{A3630A5D-AE94-671E-E672-D0ADB65198B8}"/>
              </a:ext>
            </a:extLst>
          </p:cNvPr>
          <p:cNvPicPr>
            <a:picLocks noChangeAspect="1"/>
          </p:cNvPicPr>
          <p:nvPr/>
        </p:nvPicPr>
        <p:blipFill>
          <a:blip r:embed="rId3"/>
          <a:stretch>
            <a:fillRect/>
          </a:stretch>
        </p:blipFill>
        <p:spPr>
          <a:xfrm>
            <a:off x="4972045" y="1119467"/>
            <a:ext cx="3929714" cy="3200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94311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7">
          <a:extLst>
            <a:ext uri="{FF2B5EF4-FFF2-40B4-BE49-F238E27FC236}">
              <a16:creationId xmlns:a16="http://schemas.microsoft.com/office/drawing/2014/main" id="{1489A24E-AE1A-7B0B-8FED-4FAF14FCB2A4}"/>
            </a:ext>
          </a:extLst>
        </p:cNvPr>
        <p:cNvGrpSpPr/>
        <p:nvPr/>
      </p:nvGrpSpPr>
      <p:grpSpPr>
        <a:xfrm>
          <a:off x="0" y="0"/>
          <a:ext cx="0" cy="0"/>
          <a:chOff x="0" y="0"/>
          <a:chExt cx="0" cy="0"/>
        </a:xfrm>
      </p:grpSpPr>
      <p:sp>
        <p:nvSpPr>
          <p:cNvPr id="2405" name="Google Shape;2405;p62">
            <a:extLst>
              <a:ext uri="{FF2B5EF4-FFF2-40B4-BE49-F238E27FC236}">
                <a16:creationId xmlns:a16="http://schemas.microsoft.com/office/drawing/2014/main" id="{981B7CC7-090F-89AD-0A7C-EE507CD58129}"/>
              </a:ext>
            </a:extLst>
          </p:cNvPr>
          <p:cNvSpPr txBox="1">
            <a:spLocks noGrp="1"/>
          </p:cNvSpPr>
          <p:nvPr>
            <p:ph type="title"/>
          </p:nvPr>
        </p:nvSpPr>
        <p:spPr>
          <a:xfrm>
            <a:off x="900111" y="25707"/>
            <a:ext cx="2628600" cy="776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Forecasting </a:t>
            </a:r>
            <a:endParaRPr dirty="0">
              <a:solidFill>
                <a:schemeClr val="lt2"/>
              </a:solidFill>
            </a:endParaRPr>
          </a:p>
        </p:txBody>
      </p:sp>
      <p:sp>
        <p:nvSpPr>
          <p:cNvPr id="2406" name="Google Shape;2406;p62">
            <a:extLst>
              <a:ext uri="{FF2B5EF4-FFF2-40B4-BE49-F238E27FC236}">
                <a16:creationId xmlns:a16="http://schemas.microsoft.com/office/drawing/2014/main" id="{2D96C7CA-8A5C-8344-903F-549A9C1AF85F}"/>
              </a:ext>
            </a:extLst>
          </p:cNvPr>
          <p:cNvSpPr txBox="1">
            <a:spLocks noGrp="1"/>
          </p:cNvSpPr>
          <p:nvPr>
            <p:ph type="subTitle" idx="1"/>
          </p:nvPr>
        </p:nvSpPr>
        <p:spPr>
          <a:xfrm>
            <a:off x="635154" y="594566"/>
            <a:ext cx="3158513" cy="4155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are the expected prices of wheat?</a:t>
            </a:r>
          </a:p>
        </p:txBody>
      </p:sp>
      <p:cxnSp>
        <p:nvCxnSpPr>
          <p:cNvPr id="2408" name="Google Shape;2408;p62">
            <a:extLst>
              <a:ext uri="{FF2B5EF4-FFF2-40B4-BE49-F238E27FC236}">
                <a16:creationId xmlns:a16="http://schemas.microsoft.com/office/drawing/2014/main" id="{0E9007FC-6CC0-C026-35D1-6E4CF919A070}"/>
              </a:ext>
            </a:extLst>
          </p:cNvPr>
          <p:cNvCxnSpPr/>
          <p:nvPr/>
        </p:nvCxnSpPr>
        <p:spPr>
          <a:xfrm>
            <a:off x="841099" y="631912"/>
            <a:ext cx="2628600" cy="0"/>
          </a:xfrm>
          <a:prstGeom prst="straightConnector1">
            <a:avLst/>
          </a:prstGeom>
          <a:noFill/>
          <a:ln w="28575" cap="flat" cmpd="sng">
            <a:solidFill>
              <a:schemeClr val="dk1"/>
            </a:solidFill>
            <a:prstDash val="solid"/>
            <a:round/>
            <a:headEnd type="none" w="med" len="med"/>
            <a:tailEnd type="none" w="med" len="med"/>
          </a:ln>
        </p:spPr>
      </p:cxnSp>
      <p:sp>
        <p:nvSpPr>
          <p:cNvPr id="4" name="TextBox 3">
            <a:extLst>
              <a:ext uri="{FF2B5EF4-FFF2-40B4-BE49-F238E27FC236}">
                <a16:creationId xmlns:a16="http://schemas.microsoft.com/office/drawing/2014/main" id="{16F9579B-98A2-ADB1-90FE-A81437C3446B}"/>
              </a:ext>
            </a:extLst>
          </p:cNvPr>
          <p:cNvSpPr txBox="1"/>
          <p:nvPr/>
        </p:nvSpPr>
        <p:spPr>
          <a:xfrm>
            <a:off x="0" y="1615260"/>
            <a:ext cx="4732020" cy="1107996"/>
          </a:xfrm>
          <a:prstGeom prst="rect">
            <a:avLst/>
          </a:prstGeom>
          <a:noFill/>
        </p:spPr>
        <p:txBody>
          <a:bodyPr wrap="square" rtlCol="0">
            <a:spAutoFit/>
          </a:bodyPr>
          <a:lstStyle/>
          <a:p>
            <a:endParaRPr lang="en-US" sz="1100" dirty="0">
              <a:solidFill>
                <a:schemeClr val="tx1"/>
              </a:solidFill>
              <a:latin typeface="Inter" panose="020B0604020202020204" charset="0"/>
              <a:ea typeface="Inter" panose="020B0604020202020204" charset="0"/>
            </a:endParaRPr>
          </a:p>
          <a:p>
            <a:endParaRPr lang="en-US" sz="1100" dirty="0">
              <a:solidFill>
                <a:schemeClr val="tx1"/>
              </a:solidFill>
              <a:latin typeface="Inter" panose="020B0604020202020204" charset="0"/>
              <a:ea typeface="Inter" panose="020B0604020202020204" charset="0"/>
            </a:endParaRPr>
          </a:p>
          <a:p>
            <a:endParaRPr lang="en-US" sz="1100" dirty="0">
              <a:solidFill>
                <a:schemeClr val="tx1"/>
              </a:solidFill>
              <a:latin typeface="Inter" panose="020B0604020202020204" charset="0"/>
              <a:ea typeface="Inter" panose="020B0604020202020204" charset="0"/>
            </a:endParaRPr>
          </a:p>
          <a:p>
            <a:endParaRPr lang="en-US" sz="1100" dirty="0">
              <a:solidFill>
                <a:schemeClr val="tx1"/>
              </a:solidFill>
              <a:latin typeface="Inter" panose="020B0604020202020204" charset="0"/>
              <a:ea typeface="Inter" panose="020B0604020202020204" charset="0"/>
            </a:endParaRPr>
          </a:p>
          <a:p>
            <a:endParaRPr lang="en-US" sz="1100" dirty="0">
              <a:solidFill>
                <a:schemeClr val="tx1"/>
              </a:solidFill>
              <a:latin typeface="Inter" panose="020B0604020202020204" charset="0"/>
              <a:ea typeface="Inter" panose="020B0604020202020204" charset="0"/>
            </a:endParaRPr>
          </a:p>
          <a:p>
            <a:endParaRPr lang="en-US" sz="1100" dirty="0">
              <a:solidFill>
                <a:schemeClr val="tx1"/>
              </a:solidFill>
              <a:latin typeface="Inter" panose="020B0604020202020204" charset="0"/>
              <a:ea typeface="Inter" panose="020B0604020202020204" charset="0"/>
            </a:endParaRPr>
          </a:p>
        </p:txBody>
      </p:sp>
      <p:sp>
        <p:nvSpPr>
          <p:cNvPr id="3" name="TextBox 2">
            <a:extLst>
              <a:ext uri="{FF2B5EF4-FFF2-40B4-BE49-F238E27FC236}">
                <a16:creationId xmlns:a16="http://schemas.microsoft.com/office/drawing/2014/main" id="{2CABBFAD-F700-B942-0E9B-4B7FDFAB4E0D}"/>
              </a:ext>
            </a:extLst>
          </p:cNvPr>
          <p:cNvSpPr txBox="1"/>
          <p:nvPr/>
        </p:nvSpPr>
        <p:spPr>
          <a:xfrm>
            <a:off x="-1" y="3671605"/>
            <a:ext cx="3528712" cy="1373709"/>
          </a:xfrm>
          <a:prstGeom prst="rect">
            <a:avLst/>
          </a:prstGeom>
          <a:noFill/>
        </p:spPr>
        <p:txBody>
          <a:bodyPr wrap="square">
            <a:spAutoFit/>
          </a:bodyPr>
          <a:lstStyle/>
          <a:p>
            <a:pPr marL="0" marR="0" algn="just">
              <a:lnSpc>
                <a:spcPct val="115000"/>
              </a:lnSpc>
              <a:spcAft>
                <a:spcPts val="1000"/>
              </a:spcAft>
            </a:pPr>
            <a:r>
              <a:rPr lang="en-US" sz="1100" b="1" u="sng" dirty="0">
                <a:effectLst/>
                <a:latin typeface="Inter" panose="020B0604020202020204" charset="0"/>
                <a:ea typeface="Inter" panose="020B0604020202020204" charset="0"/>
                <a:cs typeface="Arial" panose="020B0604020202020204" pitchFamily="34" charset="0"/>
              </a:rPr>
              <a:t>Forecasting Overview:</a:t>
            </a:r>
          </a:p>
          <a:p>
            <a:pPr marL="0" marR="0" algn="just">
              <a:lnSpc>
                <a:spcPct val="115000"/>
              </a:lnSpc>
              <a:spcAft>
                <a:spcPts val="1000"/>
              </a:spcAft>
            </a:pPr>
            <a:r>
              <a:rPr lang="en-US" sz="1100" b="1" dirty="0">
                <a:effectLst/>
                <a:latin typeface="Inter" panose="020B0604020202020204" charset="0"/>
                <a:ea typeface="Inter" panose="020B0604020202020204" charset="0"/>
                <a:cs typeface="Arial" panose="020B0604020202020204" pitchFamily="34" charset="0"/>
              </a:rPr>
              <a:t>SARIMAX Model: </a:t>
            </a:r>
            <a:r>
              <a:rPr lang="en-US" sz="1100" dirty="0">
                <a:effectLst/>
                <a:latin typeface="Inter" panose="020B0604020202020204" charset="0"/>
                <a:ea typeface="Inter" panose="020B0604020202020204" charset="0"/>
                <a:cs typeface="Arial" panose="020B0604020202020204" pitchFamily="34" charset="0"/>
              </a:rPr>
              <a:t>The SARIMAX model is effective for both long and short-term price predictions, incorporating seasonal patterns and providing a reliable forecast for the next 3 years while accounting for both trend and seasonality.</a:t>
            </a:r>
          </a:p>
        </p:txBody>
      </p:sp>
      <p:sp>
        <p:nvSpPr>
          <p:cNvPr id="9" name="TextBox 8">
            <a:extLst>
              <a:ext uri="{FF2B5EF4-FFF2-40B4-BE49-F238E27FC236}">
                <a16:creationId xmlns:a16="http://schemas.microsoft.com/office/drawing/2014/main" id="{BBC8ADFD-9504-FBA0-F6A7-CE307827FAF8}"/>
              </a:ext>
            </a:extLst>
          </p:cNvPr>
          <p:cNvSpPr txBox="1"/>
          <p:nvPr/>
        </p:nvSpPr>
        <p:spPr>
          <a:xfrm>
            <a:off x="5140548" y="645764"/>
            <a:ext cx="3650166" cy="4154984"/>
          </a:xfrm>
          <a:prstGeom prst="rect">
            <a:avLst/>
          </a:prstGeom>
          <a:noFill/>
        </p:spPr>
        <p:txBody>
          <a:bodyPr wrap="square" rtlCol="0">
            <a:spAutoFit/>
          </a:bodyPr>
          <a:lstStyle/>
          <a:p>
            <a:pPr algn="just"/>
            <a:r>
              <a:rPr lang="en-US" sz="1200" b="1" u="sng" dirty="0">
                <a:latin typeface="Inter" panose="020B0604020202020204" charset="0"/>
                <a:ea typeface="Inter" panose="020B0604020202020204" charset="0"/>
              </a:rPr>
              <a:t>What can we conclude from this chart?</a:t>
            </a:r>
          </a:p>
          <a:p>
            <a:pPr algn="just"/>
            <a:endParaRPr lang="en-US" sz="1200" dirty="0">
              <a:latin typeface="Inter" panose="020B0604020202020204" charset="0"/>
              <a:ea typeface="Inter" panose="020B0604020202020204" charset="0"/>
            </a:endParaRPr>
          </a:p>
          <a:p>
            <a:pPr marL="171450" indent="-171450" algn="just">
              <a:buFont typeface="Arial" panose="020B0604020202020204" pitchFamily="34" charset="0"/>
              <a:buChar char="•"/>
            </a:pPr>
            <a:r>
              <a:rPr lang="en-US" sz="1200" dirty="0">
                <a:latin typeface="Inter" panose="020B0604020202020204" charset="0"/>
                <a:ea typeface="Inter" panose="020B0604020202020204" charset="0"/>
              </a:rPr>
              <a:t>Seasonal variations (e.g., reduced supply in certain months).</a:t>
            </a:r>
          </a:p>
          <a:p>
            <a:pPr marL="171450" indent="-171450" algn="just">
              <a:buFont typeface="Arial" panose="020B0604020202020204" pitchFamily="34" charset="0"/>
              <a:buChar char="•"/>
            </a:pPr>
            <a:r>
              <a:rPr lang="en-US" sz="1200" dirty="0">
                <a:latin typeface="Inter" panose="020B0604020202020204" charset="0"/>
                <a:ea typeface="Inter" panose="020B0604020202020204" charset="0"/>
              </a:rPr>
              <a:t>Increasing demand globally.</a:t>
            </a:r>
          </a:p>
          <a:p>
            <a:pPr marL="171450" indent="-171450" algn="just">
              <a:buFont typeface="Arial" panose="020B0604020202020204" pitchFamily="34" charset="0"/>
              <a:buChar char="•"/>
            </a:pPr>
            <a:r>
              <a:rPr lang="en-US" sz="1200" dirty="0">
                <a:latin typeface="Inter" panose="020B0604020202020204" charset="0"/>
                <a:ea typeface="Inter" panose="020B0604020202020204" charset="0"/>
              </a:rPr>
              <a:t>External shocks, such as geopolitical events or trade policies.</a:t>
            </a:r>
          </a:p>
          <a:p>
            <a:pPr algn="just"/>
            <a:endParaRPr lang="en-US" sz="1200" dirty="0">
              <a:latin typeface="Inter" panose="020B0604020202020204" charset="0"/>
              <a:ea typeface="Inter" panose="020B0604020202020204" charset="0"/>
            </a:endParaRPr>
          </a:p>
          <a:p>
            <a:pPr algn="just"/>
            <a:r>
              <a:rPr lang="en-US" sz="1200" b="1" u="sng" dirty="0">
                <a:latin typeface="Inter" panose="020B0604020202020204" charset="0"/>
                <a:ea typeface="Inter" panose="020B0604020202020204" charset="0"/>
              </a:rPr>
              <a:t>Economic Implications: </a:t>
            </a:r>
          </a:p>
          <a:p>
            <a:pPr algn="just"/>
            <a:r>
              <a:rPr lang="en-US" sz="1200" b="1" u="sng" dirty="0">
                <a:latin typeface="Inter" panose="020B0604020202020204" charset="0"/>
                <a:ea typeface="Inter" panose="020B0604020202020204" charset="0"/>
              </a:rPr>
              <a:t>For Producers:</a:t>
            </a:r>
          </a:p>
          <a:p>
            <a:pPr algn="just"/>
            <a:r>
              <a:rPr lang="en-US" sz="1200" dirty="0">
                <a:latin typeface="Inter" panose="020B0604020202020204" charset="0"/>
                <a:ea typeface="Inter" panose="020B0604020202020204" charset="0"/>
              </a:rPr>
              <a:t>Rising prices are beneficial for producers, indicating potential for higher revenues if they maintain or increase production.</a:t>
            </a:r>
          </a:p>
          <a:p>
            <a:pPr algn="just"/>
            <a:endParaRPr lang="en-US" sz="1200" dirty="0">
              <a:latin typeface="Inter" panose="020B0604020202020204" charset="0"/>
              <a:ea typeface="Inter" panose="020B0604020202020204" charset="0"/>
            </a:endParaRPr>
          </a:p>
          <a:p>
            <a:pPr algn="just"/>
            <a:r>
              <a:rPr lang="en-US" sz="1200" b="1" u="sng" dirty="0">
                <a:latin typeface="Inter" panose="020B0604020202020204" charset="0"/>
                <a:ea typeface="Inter" panose="020B0604020202020204" charset="0"/>
              </a:rPr>
              <a:t>For Consumers: </a:t>
            </a:r>
            <a:r>
              <a:rPr lang="en-US" sz="1200" dirty="0">
                <a:latin typeface="Inter" panose="020B0604020202020204" charset="0"/>
                <a:ea typeface="Inter" panose="020B0604020202020204" charset="0"/>
              </a:rPr>
              <a:t>Higher prices may strain budgets, particularly in wheat-importing countries. Governments or businesses might need to consider stockpiling or subsidies.</a:t>
            </a:r>
          </a:p>
          <a:p>
            <a:pPr algn="just"/>
            <a:endParaRPr lang="en-US" sz="1200" dirty="0">
              <a:latin typeface="Inter" panose="020B0604020202020204" charset="0"/>
              <a:ea typeface="Inter" panose="020B0604020202020204" charset="0"/>
            </a:endParaRPr>
          </a:p>
          <a:p>
            <a:pPr algn="just"/>
            <a:r>
              <a:rPr lang="en-US" sz="1200" b="1" u="sng" dirty="0">
                <a:latin typeface="Inter" panose="020B0604020202020204" charset="0"/>
                <a:ea typeface="Inter" panose="020B0604020202020204" charset="0"/>
              </a:rPr>
              <a:t>For Investors: </a:t>
            </a:r>
            <a:r>
              <a:rPr lang="en-US" sz="1200" dirty="0">
                <a:latin typeface="Inter" panose="020B0604020202020204" charset="0"/>
                <a:ea typeface="Inter" panose="020B0604020202020204" charset="0"/>
              </a:rPr>
              <a:t>A consistent increase in wheat prices could make the commodity market attractive for short-term investment.</a:t>
            </a:r>
          </a:p>
        </p:txBody>
      </p:sp>
      <p:pic>
        <p:nvPicPr>
          <p:cNvPr id="8" name="Picture 7">
            <a:extLst>
              <a:ext uri="{FF2B5EF4-FFF2-40B4-BE49-F238E27FC236}">
                <a16:creationId xmlns:a16="http://schemas.microsoft.com/office/drawing/2014/main" id="{80734EE3-67FD-F3BA-ECB9-FA4628131990}"/>
              </a:ext>
            </a:extLst>
          </p:cNvPr>
          <p:cNvPicPr>
            <a:picLocks noChangeAspect="1"/>
          </p:cNvPicPr>
          <p:nvPr/>
        </p:nvPicPr>
        <p:blipFill>
          <a:blip r:embed="rId3"/>
          <a:stretch>
            <a:fillRect/>
          </a:stretch>
        </p:blipFill>
        <p:spPr>
          <a:xfrm>
            <a:off x="62757" y="933194"/>
            <a:ext cx="4606505" cy="2743200"/>
          </a:xfrm>
          <a:prstGeom prst="rect">
            <a:avLst/>
          </a:prstGeom>
        </p:spPr>
      </p:pic>
    </p:spTree>
    <p:extLst>
      <p:ext uri="{BB962C8B-B14F-4D97-AF65-F5344CB8AC3E}">
        <p14:creationId xmlns:p14="http://schemas.microsoft.com/office/powerpoint/2010/main" val="147216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3">
          <a:extLst>
            <a:ext uri="{FF2B5EF4-FFF2-40B4-BE49-F238E27FC236}">
              <a16:creationId xmlns:a16="http://schemas.microsoft.com/office/drawing/2014/main" id="{7B6A9A11-2D5E-DD87-8134-49377D462524}"/>
            </a:ext>
          </a:extLst>
        </p:cNvPr>
        <p:cNvGrpSpPr/>
        <p:nvPr/>
      </p:nvGrpSpPr>
      <p:grpSpPr>
        <a:xfrm>
          <a:off x="0" y="0"/>
          <a:ext cx="0" cy="0"/>
          <a:chOff x="0" y="0"/>
          <a:chExt cx="0" cy="0"/>
        </a:xfrm>
      </p:grpSpPr>
      <p:sp>
        <p:nvSpPr>
          <p:cNvPr id="2224" name="Google Shape;2224;p52">
            <a:extLst>
              <a:ext uri="{FF2B5EF4-FFF2-40B4-BE49-F238E27FC236}">
                <a16:creationId xmlns:a16="http://schemas.microsoft.com/office/drawing/2014/main" id="{C52AFF8B-DEC1-638F-B96D-686A8D2F8DEE}"/>
              </a:ext>
            </a:extLst>
          </p:cNvPr>
          <p:cNvSpPr txBox="1">
            <a:spLocks noGrp="1"/>
          </p:cNvSpPr>
          <p:nvPr>
            <p:ph type="title"/>
          </p:nvPr>
        </p:nvSpPr>
        <p:spPr>
          <a:xfrm>
            <a:off x="3852530" y="397175"/>
            <a:ext cx="4889478" cy="156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000" dirty="0"/>
              <a:t>How weather can affect Wheat?</a:t>
            </a:r>
            <a:endParaRPr sz="4000" dirty="0">
              <a:solidFill>
                <a:schemeClr val="lt2"/>
              </a:solidFill>
            </a:endParaRPr>
          </a:p>
        </p:txBody>
      </p:sp>
      <p:cxnSp>
        <p:nvCxnSpPr>
          <p:cNvPr id="2226" name="Google Shape;2226;p52">
            <a:extLst>
              <a:ext uri="{FF2B5EF4-FFF2-40B4-BE49-F238E27FC236}">
                <a16:creationId xmlns:a16="http://schemas.microsoft.com/office/drawing/2014/main" id="{03C605F0-073A-10EC-CCC1-A345C1146CF2}"/>
              </a:ext>
            </a:extLst>
          </p:cNvPr>
          <p:cNvCxnSpPr/>
          <p:nvPr/>
        </p:nvCxnSpPr>
        <p:spPr>
          <a:xfrm>
            <a:off x="7919050" y="429850"/>
            <a:ext cx="729300" cy="0"/>
          </a:xfrm>
          <a:prstGeom prst="straightConnector1">
            <a:avLst/>
          </a:prstGeom>
          <a:noFill/>
          <a:ln w="28575" cap="flat" cmpd="sng">
            <a:solidFill>
              <a:schemeClr val="dk1"/>
            </a:solidFill>
            <a:prstDash val="solid"/>
            <a:round/>
            <a:headEnd type="none" w="med" len="med"/>
            <a:tailEnd type="none" w="med" len="med"/>
          </a:ln>
        </p:spPr>
      </p:cxnSp>
      <p:sp>
        <p:nvSpPr>
          <p:cNvPr id="2" name="TextBox 1">
            <a:extLst>
              <a:ext uri="{FF2B5EF4-FFF2-40B4-BE49-F238E27FC236}">
                <a16:creationId xmlns:a16="http://schemas.microsoft.com/office/drawing/2014/main" id="{B180A9BC-52B2-4A16-2C25-D65C3249AC5E}"/>
              </a:ext>
            </a:extLst>
          </p:cNvPr>
          <p:cNvSpPr txBox="1"/>
          <p:nvPr/>
        </p:nvSpPr>
        <p:spPr>
          <a:xfrm>
            <a:off x="3949576" y="1767690"/>
            <a:ext cx="4792432" cy="2677656"/>
          </a:xfrm>
          <a:prstGeom prst="rect">
            <a:avLst/>
          </a:prstGeom>
          <a:noFill/>
        </p:spPr>
        <p:txBody>
          <a:bodyPr wrap="square" rtlCol="0">
            <a:spAutoFit/>
          </a:bodyPr>
          <a:lstStyle/>
          <a:p>
            <a:pPr algn="just"/>
            <a:r>
              <a:rPr lang="en-US" sz="1200" b="1" u="sng" dirty="0">
                <a:latin typeface="Inter" panose="020B0604020202020204" charset="0"/>
                <a:ea typeface="Inter" panose="020B0604020202020204" charset="0"/>
              </a:rPr>
              <a:t>Temperature Optimal Range: </a:t>
            </a:r>
          </a:p>
          <a:p>
            <a:pPr algn="just"/>
            <a:r>
              <a:rPr lang="en-US" sz="1200" dirty="0">
                <a:latin typeface="Inter" panose="020B0604020202020204" charset="0"/>
                <a:ea typeface="Inter" panose="020B0604020202020204" charset="0"/>
              </a:rPr>
              <a:t>Wheat grows best in temperatures between 10°C to 15°C.</a:t>
            </a:r>
          </a:p>
          <a:p>
            <a:pPr algn="just"/>
            <a:endParaRPr lang="en-US" sz="1200" dirty="0">
              <a:latin typeface="Inter" panose="020B0604020202020204" charset="0"/>
              <a:ea typeface="Inter" panose="020B0604020202020204" charset="0"/>
            </a:endParaRPr>
          </a:p>
          <a:p>
            <a:pPr algn="just"/>
            <a:r>
              <a:rPr lang="en-US" sz="1200" b="1" u="sng" dirty="0">
                <a:latin typeface="Inter" panose="020B0604020202020204" charset="0"/>
                <a:ea typeface="Inter" panose="020B0604020202020204" charset="0"/>
              </a:rPr>
              <a:t>High Temperatures:</a:t>
            </a:r>
          </a:p>
          <a:p>
            <a:pPr algn="just"/>
            <a:r>
              <a:rPr lang="en-US" sz="1200" dirty="0">
                <a:latin typeface="Inter" panose="020B0604020202020204" charset="0"/>
                <a:ea typeface="Inter" panose="020B0604020202020204" charset="0"/>
              </a:rPr>
              <a:t>Excessive heat, especially during flowering and grain-filling stages, can reduce yields due to heat stress. Known as "heat shock," it can cause poor kernel development.</a:t>
            </a:r>
          </a:p>
          <a:p>
            <a:pPr algn="just"/>
            <a:endParaRPr lang="en-US" sz="1200" dirty="0">
              <a:latin typeface="Inter" panose="020B0604020202020204" charset="0"/>
              <a:ea typeface="Inter" panose="020B0604020202020204" charset="0"/>
            </a:endParaRPr>
          </a:p>
          <a:p>
            <a:pPr algn="just"/>
            <a:r>
              <a:rPr lang="en-US" sz="1200" b="1" u="sng" dirty="0">
                <a:latin typeface="Inter" panose="020B0604020202020204" charset="0"/>
                <a:ea typeface="Inter" panose="020B0604020202020204" charset="0"/>
              </a:rPr>
              <a:t>Low Temperatures:</a:t>
            </a:r>
          </a:p>
          <a:p>
            <a:pPr algn="just"/>
            <a:r>
              <a:rPr lang="en-US" sz="1200" dirty="0">
                <a:latin typeface="Inter" panose="020B0604020202020204" charset="0"/>
                <a:ea typeface="Inter" panose="020B0604020202020204" charset="0"/>
              </a:rPr>
              <a:t>Frost during the early growth stages (e.g., germination) or at flowering can kill the crop or reduce yields.</a:t>
            </a:r>
          </a:p>
          <a:p>
            <a:pPr algn="just"/>
            <a:endParaRPr lang="en-US" sz="1200" dirty="0">
              <a:latin typeface="Inter" panose="020B0604020202020204" charset="0"/>
              <a:ea typeface="Inter" panose="020B0604020202020204" charset="0"/>
            </a:endParaRPr>
          </a:p>
          <a:p>
            <a:pPr algn="just"/>
            <a:r>
              <a:rPr lang="en-US" sz="1200" dirty="0">
                <a:latin typeface="Inter" panose="020B0604020202020204" charset="0"/>
                <a:ea typeface="Inter" panose="020B0604020202020204" charset="0"/>
              </a:rPr>
              <a:t>But how </a:t>
            </a:r>
            <a:r>
              <a:rPr lang="en-US" sz="1200" b="1" dirty="0">
                <a:latin typeface="Inter" panose="020B0604020202020204" charset="0"/>
                <a:ea typeface="Inter" panose="020B0604020202020204" charset="0"/>
              </a:rPr>
              <a:t>Russia</a:t>
            </a:r>
            <a:r>
              <a:rPr lang="en-US" sz="1200" dirty="0">
                <a:latin typeface="Inter" panose="020B0604020202020204" charset="0"/>
                <a:ea typeface="Inter" panose="020B0604020202020204" charset="0"/>
              </a:rPr>
              <a:t> and </a:t>
            </a:r>
            <a:r>
              <a:rPr lang="en-US" sz="1200" b="1" dirty="0">
                <a:latin typeface="Inter" panose="020B0604020202020204" charset="0"/>
                <a:ea typeface="Inter" panose="020B0604020202020204" charset="0"/>
              </a:rPr>
              <a:t>Ukraine</a:t>
            </a:r>
            <a:r>
              <a:rPr lang="en-US" sz="1200" dirty="0">
                <a:latin typeface="Inter" panose="020B0604020202020204" charset="0"/>
                <a:ea typeface="Inter" panose="020B0604020202020204" charset="0"/>
              </a:rPr>
              <a:t> are one of the top producers of Wheat? </a:t>
            </a:r>
          </a:p>
        </p:txBody>
      </p:sp>
      <p:pic>
        <p:nvPicPr>
          <p:cNvPr id="2050" name="Picture 2" descr="How does winter weather affect the winter wheat crop? - Good in Every Grain">
            <a:extLst>
              <a:ext uri="{FF2B5EF4-FFF2-40B4-BE49-F238E27FC236}">
                <a16:creationId xmlns:a16="http://schemas.microsoft.com/office/drawing/2014/main" id="{42FA8D17-AF7E-1BA6-F893-F220E79DA6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07" y="1200150"/>
            <a:ext cx="3657600" cy="2743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357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3"/>
        <p:cNvGrpSpPr/>
        <p:nvPr/>
      </p:nvGrpSpPr>
      <p:grpSpPr>
        <a:xfrm>
          <a:off x="0" y="0"/>
          <a:ext cx="0" cy="0"/>
          <a:chOff x="0" y="0"/>
          <a:chExt cx="0" cy="0"/>
        </a:xfrm>
      </p:grpSpPr>
      <p:sp>
        <p:nvSpPr>
          <p:cNvPr id="2454" name="Google Shape;2454;p66"/>
          <p:cNvSpPr txBox="1">
            <a:spLocks noGrp="1"/>
          </p:cNvSpPr>
          <p:nvPr>
            <p:ph type="title"/>
          </p:nvPr>
        </p:nvSpPr>
        <p:spPr>
          <a:xfrm>
            <a:off x="713225" y="18564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Strategic Insights</a:t>
            </a:r>
            <a:endParaRPr dirty="0"/>
          </a:p>
        </p:txBody>
      </p:sp>
      <p:sp>
        <p:nvSpPr>
          <p:cNvPr id="2456" name="Google Shape;2456;p66"/>
          <p:cNvSpPr txBox="1"/>
          <p:nvPr/>
        </p:nvSpPr>
        <p:spPr>
          <a:xfrm>
            <a:off x="101125" y="2639220"/>
            <a:ext cx="3221956" cy="177275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200" dirty="0">
                <a:solidFill>
                  <a:schemeClr val="dk1"/>
                </a:solidFill>
                <a:latin typeface="Inter"/>
                <a:ea typeface="Inter"/>
                <a:cs typeface="Inter"/>
                <a:sym typeface="Inter"/>
              </a:rPr>
              <a:t>• Long-Term Investment: Investors should consider wheat-related futures and exchange-traded funds (ETFs) as part of a diversified portfolio, as wheat remains a key global commodity.</a:t>
            </a:r>
          </a:p>
          <a:p>
            <a:pPr marL="0" lvl="0" indent="0" rtl="0">
              <a:spcBef>
                <a:spcPts val="0"/>
              </a:spcBef>
              <a:spcAft>
                <a:spcPts val="0"/>
              </a:spcAft>
              <a:buNone/>
            </a:pPr>
            <a:r>
              <a:rPr lang="en-US" sz="1200" dirty="0">
                <a:solidFill>
                  <a:schemeClr val="dk1"/>
                </a:solidFill>
                <a:latin typeface="Inter"/>
                <a:ea typeface="Inter"/>
                <a:cs typeface="Inter"/>
                <a:sym typeface="Inter"/>
              </a:rPr>
              <a:t>• Short-Term Volatility: Due to price volatility, short-term investors should monitor geopolitical events and climatic conditions.</a:t>
            </a:r>
          </a:p>
        </p:txBody>
      </p:sp>
      <p:sp>
        <p:nvSpPr>
          <p:cNvPr id="2457" name="Google Shape;2457;p66"/>
          <p:cNvSpPr txBox="1"/>
          <p:nvPr/>
        </p:nvSpPr>
        <p:spPr>
          <a:xfrm>
            <a:off x="1104900" y="1279620"/>
            <a:ext cx="1531619"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lt2"/>
                </a:solidFill>
                <a:latin typeface="Manrope SemiBold"/>
                <a:ea typeface="Manrope SemiBold"/>
                <a:cs typeface="Manrope SemiBold"/>
                <a:sym typeface="Manrope SemiBold"/>
              </a:rPr>
              <a:t>Investors</a:t>
            </a:r>
            <a:endParaRPr sz="2200" dirty="0">
              <a:solidFill>
                <a:schemeClr val="lt2"/>
              </a:solidFill>
              <a:latin typeface="Manrope SemiBold"/>
              <a:ea typeface="Manrope SemiBold"/>
              <a:cs typeface="Manrope SemiBold"/>
              <a:sym typeface="Manrope SemiBold"/>
            </a:endParaRPr>
          </a:p>
        </p:txBody>
      </p:sp>
      <p:cxnSp>
        <p:nvCxnSpPr>
          <p:cNvPr id="2458" name="Google Shape;2458;p66"/>
          <p:cNvCxnSpPr>
            <a:cxnSpLocks/>
            <a:stCxn id="2457" idx="2"/>
          </p:cNvCxnSpPr>
          <p:nvPr/>
        </p:nvCxnSpPr>
        <p:spPr>
          <a:xfrm flipH="1">
            <a:off x="1857575" y="1833720"/>
            <a:ext cx="13135" cy="786675"/>
          </a:xfrm>
          <a:prstGeom prst="straightConnector1">
            <a:avLst/>
          </a:prstGeom>
          <a:noFill/>
          <a:ln w="28575" cap="flat" cmpd="sng">
            <a:solidFill>
              <a:schemeClr val="dk1"/>
            </a:solidFill>
            <a:prstDash val="solid"/>
            <a:round/>
            <a:headEnd type="none" w="med" len="med"/>
            <a:tailEnd type="none" w="med" len="med"/>
          </a:ln>
        </p:spPr>
      </p:cxnSp>
      <p:cxnSp>
        <p:nvCxnSpPr>
          <p:cNvPr id="2459" name="Google Shape;2459;p66"/>
          <p:cNvCxnSpPr/>
          <p:nvPr/>
        </p:nvCxnSpPr>
        <p:spPr>
          <a:xfrm>
            <a:off x="1466825" y="1833720"/>
            <a:ext cx="781500" cy="0"/>
          </a:xfrm>
          <a:prstGeom prst="straightConnector1">
            <a:avLst/>
          </a:prstGeom>
          <a:noFill/>
          <a:ln w="28575" cap="flat" cmpd="sng">
            <a:solidFill>
              <a:schemeClr val="dk1"/>
            </a:solidFill>
            <a:prstDash val="solid"/>
            <a:round/>
            <a:headEnd type="none" w="med" len="med"/>
            <a:tailEnd type="none" w="med" len="med"/>
          </a:ln>
        </p:spPr>
      </p:cxnSp>
      <p:sp>
        <p:nvSpPr>
          <p:cNvPr id="2461" name="Google Shape;2461;p66"/>
          <p:cNvSpPr txBox="1"/>
          <p:nvPr/>
        </p:nvSpPr>
        <p:spPr>
          <a:xfrm>
            <a:off x="5972015" y="2639220"/>
            <a:ext cx="3070860" cy="20211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solidFill>
                  <a:schemeClr val="dk1"/>
                </a:solidFill>
                <a:latin typeface="Inter"/>
                <a:ea typeface="Inter"/>
                <a:cs typeface="Inter"/>
                <a:sym typeface="Inter"/>
              </a:rPr>
              <a:t>• Support for Small Farmers: Governments should offer subsidies and financial support to small-scale farmers to increase wheat production and ensure food security.</a:t>
            </a:r>
          </a:p>
          <a:p>
            <a:pPr marL="0" lvl="0" indent="0" algn="r" rtl="0">
              <a:spcBef>
                <a:spcPts val="0"/>
              </a:spcBef>
              <a:spcAft>
                <a:spcPts val="0"/>
              </a:spcAft>
              <a:buNone/>
            </a:pPr>
            <a:r>
              <a:rPr lang="en-US" sz="1200" dirty="0">
                <a:solidFill>
                  <a:schemeClr val="dk1"/>
                </a:solidFill>
                <a:latin typeface="Inter"/>
                <a:ea typeface="Inter"/>
                <a:cs typeface="Inter"/>
                <a:sym typeface="Inter"/>
              </a:rPr>
              <a:t>• Climate Resilience: Policies aimed at mitigating climate change’s impact on agriculture (e.g., drought management and irrigation) can help stabilize wheat production.</a:t>
            </a:r>
          </a:p>
        </p:txBody>
      </p:sp>
      <p:sp>
        <p:nvSpPr>
          <p:cNvPr id="2462" name="Google Shape;2462;p66"/>
          <p:cNvSpPr txBox="1"/>
          <p:nvPr/>
        </p:nvSpPr>
        <p:spPr>
          <a:xfrm>
            <a:off x="6073140" y="1279618"/>
            <a:ext cx="2438400" cy="55410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lt2"/>
                </a:solidFill>
                <a:latin typeface="Manrope SemiBold"/>
                <a:ea typeface="Manrope SemiBold"/>
                <a:cs typeface="Manrope SemiBold"/>
                <a:sym typeface="Manrope SemiBold"/>
              </a:rPr>
              <a:t>Policy Makers</a:t>
            </a:r>
            <a:endParaRPr sz="2200" dirty="0">
              <a:solidFill>
                <a:schemeClr val="lt2"/>
              </a:solidFill>
              <a:latin typeface="Manrope SemiBold"/>
              <a:ea typeface="Manrope SemiBold"/>
              <a:cs typeface="Manrope SemiBold"/>
              <a:sym typeface="Manrope SemiBold"/>
            </a:endParaRPr>
          </a:p>
        </p:txBody>
      </p:sp>
      <p:cxnSp>
        <p:nvCxnSpPr>
          <p:cNvPr id="2463" name="Google Shape;2463;p66"/>
          <p:cNvCxnSpPr>
            <a:cxnSpLocks/>
            <a:stCxn id="2462" idx="2"/>
          </p:cNvCxnSpPr>
          <p:nvPr/>
        </p:nvCxnSpPr>
        <p:spPr>
          <a:xfrm flipH="1">
            <a:off x="7286425" y="1833719"/>
            <a:ext cx="5915" cy="786676"/>
          </a:xfrm>
          <a:prstGeom prst="straightConnector1">
            <a:avLst/>
          </a:prstGeom>
          <a:noFill/>
          <a:ln w="28575" cap="flat" cmpd="sng">
            <a:solidFill>
              <a:schemeClr val="dk1"/>
            </a:solidFill>
            <a:prstDash val="solid"/>
            <a:round/>
            <a:headEnd type="none" w="med" len="med"/>
            <a:tailEnd type="none" w="med" len="med"/>
          </a:ln>
        </p:spPr>
      </p:cxnSp>
      <p:cxnSp>
        <p:nvCxnSpPr>
          <p:cNvPr id="2464" name="Google Shape;2464;p66"/>
          <p:cNvCxnSpPr/>
          <p:nvPr/>
        </p:nvCxnSpPr>
        <p:spPr>
          <a:xfrm>
            <a:off x="6895675" y="1833720"/>
            <a:ext cx="781500" cy="0"/>
          </a:xfrm>
          <a:prstGeom prst="straightConnector1">
            <a:avLst/>
          </a:prstGeom>
          <a:noFill/>
          <a:ln w="28575" cap="flat" cmpd="sng">
            <a:solidFill>
              <a:schemeClr val="dk1"/>
            </a:solidFill>
            <a:prstDash val="solid"/>
            <a:round/>
            <a:headEnd type="none" w="med" len="med"/>
            <a:tailEnd type="none" w="med" len="med"/>
          </a:ln>
        </p:spPr>
      </p:cxnSp>
      <p:sp>
        <p:nvSpPr>
          <p:cNvPr id="2466" name="Google Shape;2466;p66"/>
          <p:cNvSpPr txBox="1"/>
          <p:nvPr/>
        </p:nvSpPr>
        <p:spPr>
          <a:xfrm>
            <a:off x="3208426" y="2639232"/>
            <a:ext cx="2864714" cy="177274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Inter"/>
                <a:ea typeface="Inter"/>
                <a:cs typeface="Inter"/>
                <a:sym typeface="Inter"/>
              </a:rPr>
              <a:t>• Yield Enhancement: Small-scale wheat producers should focus on improving yield through investment in more resilient agricultural practices (e.g., drought-resistant varieties).</a:t>
            </a:r>
          </a:p>
          <a:p>
            <a:pPr marL="0" lvl="0" indent="0" algn="ctr" rtl="0">
              <a:spcBef>
                <a:spcPts val="0"/>
              </a:spcBef>
              <a:spcAft>
                <a:spcPts val="0"/>
              </a:spcAft>
              <a:buNone/>
            </a:pPr>
            <a:r>
              <a:rPr lang="en-US" sz="1200" dirty="0">
                <a:solidFill>
                  <a:schemeClr val="dk1"/>
                </a:solidFill>
                <a:latin typeface="Inter"/>
                <a:ea typeface="Inter"/>
                <a:cs typeface="Inter"/>
                <a:sym typeface="Inter"/>
              </a:rPr>
              <a:t>• Market Access: Better access to markets and credit can help producers stabilize their incomes and reduce exposure to price fluctuations.</a:t>
            </a:r>
          </a:p>
        </p:txBody>
      </p:sp>
      <p:sp>
        <p:nvSpPr>
          <p:cNvPr id="2467" name="Google Shape;2467;p66"/>
          <p:cNvSpPr txBox="1"/>
          <p:nvPr/>
        </p:nvSpPr>
        <p:spPr>
          <a:xfrm>
            <a:off x="3704669" y="1279620"/>
            <a:ext cx="1713151"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solidFill>
                  <a:schemeClr val="lt2"/>
                </a:solidFill>
                <a:latin typeface="Manrope SemiBold"/>
                <a:ea typeface="Manrope SemiBold"/>
                <a:cs typeface="Manrope SemiBold"/>
                <a:sym typeface="Manrope SemiBold"/>
              </a:rPr>
              <a:t>Producers</a:t>
            </a:r>
            <a:endParaRPr sz="2200" dirty="0">
              <a:solidFill>
                <a:schemeClr val="lt2"/>
              </a:solidFill>
              <a:latin typeface="Manrope SemiBold"/>
              <a:ea typeface="Manrope SemiBold"/>
              <a:cs typeface="Manrope SemiBold"/>
              <a:sym typeface="Manrope SemiBold"/>
            </a:endParaRPr>
          </a:p>
        </p:txBody>
      </p:sp>
      <p:cxnSp>
        <p:nvCxnSpPr>
          <p:cNvPr id="2468" name="Google Shape;2468;p66"/>
          <p:cNvCxnSpPr>
            <a:cxnSpLocks/>
            <a:stCxn id="2467" idx="2"/>
          </p:cNvCxnSpPr>
          <p:nvPr/>
        </p:nvCxnSpPr>
        <p:spPr>
          <a:xfrm>
            <a:off x="4561245" y="1833720"/>
            <a:ext cx="10755" cy="786675"/>
          </a:xfrm>
          <a:prstGeom prst="straightConnector1">
            <a:avLst/>
          </a:prstGeom>
          <a:noFill/>
          <a:ln w="28575" cap="flat" cmpd="sng">
            <a:solidFill>
              <a:schemeClr val="dk1"/>
            </a:solidFill>
            <a:prstDash val="solid"/>
            <a:round/>
            <a:headEnd type="none" w="med" len="med"/>
            <a:tailEnd type="none" w="med" len="med"/>
          </a:ln>
        </p:spPr>
      </p:cxnSp>
      <p:cxnSp>
        <p:nvCxnSpPr>
          <p:cNvPr id="2469" name="Google Shape;2469;p66"/>
          <p:cNvCxnSpPr/>
          <p:nvPr/>
        </p:nvCxnSpPr>
        <p:spPr>
          <a:xfrm>
            <a:off x="4181250" y="183372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2470" name="Google Shape;2470;p66"/>
          <p:cNvCxnSpPr>
            <a:cxnSpLocks/>
            <a:stCxn id="2457" idx="3"/>
            <a:endCxn id="2467" idx="1"/>
          </p:cNvCxnSpPr>
          <p:nvPr/>
        </p:nvCxnSpPr>
        <p:spPr>
          <a:xfrm>
            <a:off x="2636519" y="1556670"/>
            <a:ext cx="1068150" cy="0"/>
          </a:xfrm>
          <a:prstGeom prst="straightConnector1">
            <a:avLst/>
          </a:prstGeom>
          <a:noFill/>
          <a:ln w="28575" cap="flat" cmpd="sng">
            <a:solidFill>
              <a:schemeClr val="dk1"/>
            </a:solidFill>
            <a:prstDash val="solid"/>
            <a:round/>
            <a:headEnd type="none" w="med" len="med"/>
            <a:tailEnd type="triangle" w="med" len="med"/>
          </a:ln>
        </p:spPr>
      </p:cxnSp>
      <p:cxnSp>
        <p:nvCxnSpPr>
          <p:cNvPr id="2471" name="Google Shape;2471;p66"/>
          <p:cNvCxnSpPr>
            <a:cxnSpLocks/>
            <a:stCxn id="2467" idx="3"/>
            <a:endCxn id="2462" idx="1"/>
          </p:cNvCxnSpPr>
          <p:nvPr/>
        </p:nvCxnSpPr>
        <p:spPr>
          <a:xfrm flipV="1">
            <a:off x="5417820" y="1556669"/>
            <a:ext cx="655320" cy="1"/>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4"/>
        <p:cNvGrpSpPr/>
        <p:nvPr/>
      </p:nvGrpSpPr>
      <p:grpSpPr>
        <a:xfrm>
          <a:off x="0" y="0"/>
          <a:ext cx="0" cy="0"/>
          <a:chOff x="0" y="0"/>
          <a:chExt cx="0" cy="0"/>
        </a:xfrm>
      </p:grpSpPr>
      <p:sp>
        <p:nvSpPr>
          <p:cNvPr id="2555" name="Google Shape;2555;p70"/>
          <p:cNvSpPr txBox="1">
            <a:spLocks noGrp="1"/>
          </p:cNvSpPr>
          <p:nvPr>
            <p:ph type="title"/>
          </p:nvPr>
        </p:nvSpPr>
        <p:spPr>
          <a:xfrm>
            <a:off x="2205300" y="885700"/>
            <a:ext cx="47334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CONCLUSIONS</a:t>
            </a:r>
            <a:endParaRPr/>
          </a:p>
        </p:txBody>
      </p:sp>
      <p:sp>
        <p:nvSpPr>
          <p:cNvPr id="2556" name="Google Shape;2556;p70"/>
          <p:cNvSpPr txBox="1">
            <a:spLocks noGrp="1"/>
          </p:cNvSpPr>
          <p:nvPr>
            <p:ph type="subTitle" idx="1"/>
          </p:nvPr>
        </p:nvSpPr>
        <p:spPr>
          <a:xfrm>
            <a:off x="2205300" y="1806600"/>
            <a:ext cx="4733400" cy="203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dirty="0"/>
              <a:t>The wheat market is influenced by a combination of economic, environmental, and geopolitical factors. Price fluctuations are driven by supply and demand, macroeconomic indicators, and external shocks such as climate events or political tensions. Understanding these factors through data science techniques, including regression analysis and forecasting models, can help stakeholders make informed decisions.</a:t>
            </a:r>
          </a:p>
          <a:p>
            <a:pPr marL="0" lvl="0" indent="0" rtl="0">
              <a:spcBef>
                <a:spcPts val="0"/>
              </a:spcBef>
              <a:spcAft>
                <a:spcPts val="0"/>
              </a:spcAft>
              <a:buNone/>
            </a:pPr>
            <a:r>
              <a:rPr lang="en-US" sz="1200" dirty="0"/>
              <a:t>The wheat market is expected to remain volatile due to external factors, but long-term growth in demand driven by population growth and changing dietary patterns provides opportunities for producers and investors. </a:t>
            </a:r>
          </a:p>
          <a:p>
            <a:pPr marL="0" lvl="0" indent="0" rtl="0">
              <a:spcBef>
                <a:spcPts val="0"/>
              </a:spcBef>
              <a:spcAft>
                <a:spcPts val="0"/>
              </a:spcAft>
              <a:buNone/>
            </a:pPr>
            <a:r>
              <a:rPr lang="en-US" sz="1200" dirty="0"/>
              <a:t>Forecasting techniques like SARIMAX will continue to improve, helping predict future trends with greater accuracy.</a:t>
            </a:r>
          </a:p>
          <a:p>
            <a:pPr marL="0" lvl="0" indent="0" rtl="0">
              <a:spcBef>
                <a:spcPts val="0"/>
              </a:spcBef>
              <a:spcAft>
                <a:spcPts val="0"/>
              </a:spcAft>
              <a:buNone/>
            </a:pPr>
            <a:endParaRPr lang="en-US" sz="1200" dirty="0"/>
          </a:p>
        </p:txBody>
      </p:sp>
      <p:cxnSp>
        <p:nvCxnSpPr>
          <p:cNvPr id="2557" name="Google Shape;2557;p70"/>
          <p:cNvCxnSpPr/>
          <p:nvPr/>
        </p:nvCxnSpPr>
        <p:spPr>
          <a:xfrm>
            <a:off x="3073200" y="1667900"/>
            <a:ext cx="29976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7"/>
        <p:cNvGrpSpPr/>
        <p:nvPr/>
      </p:nvGrpSpPr>
      <p:grpSpPr>
        <a:xfrm>
          <a:off x="0" y="0"/>
          <a:ext cx="0" cy="0"/>
          <a:chOff x="0" y="0"/>
          <a:chExt cx="0" cy="0"/>
        </a:xfrm>
      </p:grpSpPr>
      <p:sp>
        <p:nvSpPr>
          <p:cNvPr id="1738" name="Google Shape;1738;p40"/>
          <p:cNvSpPr txBox="1">
            <a:spLocks noGrp="1"/>
          </p:cNvSpPr>
          <p:nvPr>
            <p:ph type="title"/>
          </p:nvPr>
        </p:nvSpPr>
        <p:spPr>
          <a:xfrm>
            <a:off x="713225" y="5610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739" name="Google Shape;1739;p40"/>
          <p:cNvSpPr txBox="1">
            <a:spLocks noGrp="1"/>
          </p:cNvSpPr>
          <p:nvPr>
            <p:ph type="subTitle" idx="1"/>
          </p:nvPr>
        </p:nvSpPr>
        <p:spPr>
          <a:xfrm>
            <a:off x="1746575" y="1203504"/>
            <a:ext cx="2469300" cy="78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740" name="Google Shape;1740;p40"/>
          <p:cNvSpPr txBox="1">
            <a:spLocks noGrp="1"/>
          </p:cNvSpPr>
          <p:nvPr>
            <p:ph type="title" idx="2"/>
          </p:nvPr>
        </p:nvSpPr>
        <p:spPr>
          <a:xfrm>
            <a:off x="817950" y="1203504"/>
            <a:ext cx="876300" cy="61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741" name="Google Shape;1741;p40"/>
          <p:cNvSpPr txBox="1">
            <a:spLocks noGrp="1"/>
          </p:cNvSpPr>
          <p:nvPr>
            <p:ph type="subTitle" idx="3"/>
          </p:nvPr>
        </p:nvSpPr>
        <p:spPr>
          <a:xfrm>
            <a:off x="1746575" y="2340178"/>
            <a:ext cx="2469300" cy="78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Collection</a:t>
            </a:r>
            <a:endParaRPr dirty="0"/>
          </a:p>
        </p:txBody>
      </p:sp>
      <p:sp>
        <p:nvSpPr>
          <p:cNvPr id="1742" name="Google Shape;1742;p40"/>
          <p:cNvSpPr txBox="1">
            <a:spLocks noGrp="1"/>
          </p:cNvSpPr>
          <p:nvPr>
            <p:ph type="title" idx="4"/>
          </p:nvPr>
        </p:nvSpPr>
        <p:spPr>
          <a:xfrm>
            <a:off x="817950" y="2340178"/>
            <a:ext cx="876300" cy="61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743" name="Google Shape;1743;p40"/>
          <p:cNvSpPr txBox="1">
            <a:spLocks noGrp="1"/>
          </p:cNvSpPr>
          <p:nvPr>
            <p:ph type="subTitle" idx="5"/>
          </p:nvPr>
        </p:nvSpPr>
        <p:spPr>
          <a:xfrm>
            <a:off x="5808625" y="1203504"/>
            <a:ext cx="2560200" cy="78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Commodity Background</a:t>
            </a:r>
            <a:endParaRPr dirty="0"/>
          </a:p>
        </p:txBody>
      </p:sp>
      <p:sp>
        <p:nvSpPr>
          <p:cNvPr id="1744" name="Google Shape;1744;p40"/>
          <p:cNvSpPr txBox="1">
            <a:spLocks noGrp="1"/>
          </p:cNvSpPr>
          <p:nvPr>
            <p:ph type="title" idx="6"/>
          </p:nvPr>
        </p:nvSpPr>
        <p:spPr>
          <a:xfrm>
            <a:off x="4880000" y="1203504"/>
            <a:ext cx="876300" cy="61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745" name="Google Shape;1745;p40"/>
          <p:cNvSpPr txBox="1">
            <a:spLocks noGrp="1"/>
          </p:cNvSpPr>
          <p:nvPr>
            <p:ph type="subTitle" idx="7"/>
          </p:nvPr>
        </p:nvSpPr>
        <p:spPr>
          <a:xfrm>
            <a:off x="5808625" y="2340178"/>
            <a:ext cx="2560200" cy="78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 and Visualization</a:t>
            </a:r>
            <a:endParaRPr dirty="0"/>
          </a:p>
        </p:txBody>
      </p:sp>
      <p:sp>
        <p:nvSpPr>
          <p:cNvPr id="1746" name="Google Shape;1746;p40"/>
          <p:cNvSpPr txBox="1">
            <a:spLocks noGrp="1"/>
          </p:cNvSpPr>
          <p:nvPr>
            <p:ph type="title" idx="8"/>
          </p:nvPr>
        </p:nvSpPr>
        <p:spPr>
          <a:xfrm>
            <a:off x="4880000" y="2340178"/>
            <a:ext cx="876300" cy="61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cxnSp>
        <p:nvCxnSpPr>
          <p:cNvPr id="1747" name="Google Shape;1747;p40"/>
          <p:cNvCxnSpPr/>
          <p:nvPr/>
        </p:nvCxnSpPr>
        <p:spPr>
          <a:xfrm>
            <a:off x="847050" y="1956980"/>
            <a:ext cx="818100" cy="0"/>
          </a:xfrm>
          <a:prstGeom prst="straightConnector1">
            <a:avLst/>
          </a:prstGeom>
          <a:noFill/>
          <a:ln w="28575" cap="flat" cmpd="sng">
            <a:solidFill>
              <a:schemeClr val="dk1"/>
            </a:solidFill>
            <a:prstDash val="solid"/>
            <a:round/>
            <a:headEnd type="none" w="med" len="med"/>
            <a:tailEnd type="none" w="med" len="med"/>
          </a:ln>
        </p:spPr>
      </p:cxnSp>
      <p:cxnSp>
        <p:nvCxnSpPr>
          <p:cNvPr id="1748" name="Google Shape;1748;p40"/>
          <p:cNvCxnSpPr/>
          <p:nvPr/>
        </p:nvCxnSpPr>
        <p:spPr>
          <a:xfrm>
            <a:off x="847050" y="3093668"/>
            <a:ext cx="818100" cy="0"/>
          </a:xfrm>
          <a:prstGeom prst="straightConnector1">
            <a:avLst/>
          </a:prstGeom>
          <a:noFill/>
          <a:ln w="28575" cap="flat" cmpd="sng">
            <a:solidFill>
              <a:schemeClr val="dk1"/>
            </a:solidFill>
            <a:prstDash val="solid"/>
            <a:round/>
            <a:headEnd type="none" w="med" len="med"/>
            <a:tailEnd type="none" w="med" len="med"/>
          </a:ln>
        </p:spPr>
      </p:cxnSp>
      <p:cxnSp>
        <p:nvCxnSpPr>
          <p:cNvPr id="1749" name="Google Shape;1749;p40"/>
          <p:cNvCxnSpPr/>
          <p:nvPr/>
        </p:nvCxnSpPr>
        <p:spPr>
          <a:xfrm>
            <a:off x="4909100" y="1956980"/>
            <a:ext cx="818100" cy="0"/>
          </a:xfrm>
          <a:prstGeom prst="straightConnector1">
            <a:avLst/>
          </a:prstGeom>
          <a:noFill/>
          <a:ln w="28575" cap="flat" cmpd="sng">
            <a:solidFill>
              <a:schemeClr val="dk1"/>
            </a:solidFill>
            <a:prstDash val="solid"/>
            <a:round/>
            <a:headEnd type="none" w="med" len="med"/>
            <a:tailEnd type="none" w="med" len="med"/>
          </a:ln>
        </p:spPr>
      </p:cxnSp>
      <p:cxnSp>
        <p:nvCxnSpPr>
          <p:cNvPr id="1750" name="Google Shape;1750;p40"/>
          <p:cNvCxnSpPr/>
          <p:nvPr/>
        </p:nvCxnSpPr>
        <p:spPr>
          <a:xfrm>
            <a:off x="4909100" y="3093668"/>
            <a:ext cx="818100" cy="0"/>
          </a:xfrm>
          <a:prstGeom prst="straightConnector1">
            <a:avLst/>
          </a:prstGeom>
          <a:noFill/>
          <a:ln w="28575" cap="flat" cmpd="sng">
            <a:solidFill>
              <a:schemeClr val="dk1"/>
            </a:solidFill>
            <a:prstDash val="solid"/>
            <a:round/>
            <a:headEnd type="none" w="med" len="med"/>
            <a:tailEnd type="none" w="med" len="med"/>
          </a:ln>
        </p:spPr>
      </p:cxnSp>
      <p:sp>
        <p:nvSpPr>
          <p:cNvPr id="2" name="Google Shape;1741;p40">
            <a:extLst>
              <a:ext uri="{FF2B5EF4-FFF2-40B4-BE49-F238E27FC236}">
                <a16:creationId xmlns:a16="http://schemas.microsoft.com/office/drawing/2014/main" id="{74CD55DA-D771-E439-D762-12CF213D2E12}"/>
              </a:ext>
            </a:extLst>
          </p:cNvPr>
          <p:cNvSpPr txBox="1">
            <a:spLocks/>
          </p:cNvSpPr>
          <p:nvPr/>
        </p:nvSpPr>
        <p:spPr>
          <a:xfrm>
            <a:off x="1746575" y="3399358"/>
            <a:ext cx="2469300" cy="78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90000"/>
              </a:lnSpc>
              <a:spcBef>
                <a:spcPts val="0"/>
              </a:spcBef>
              <a:spcAft>
                <a:spcPts val="0"/>
              </a:spcAft>
              <a:buClr>
                <a:schemeClr val="dk1"/>
              </a:buClr>
              <a:buSzPts val="2400"/>
              <a:buFont typeface="Manrope SemiBold"/>
              <a:buNone/>
              <a:defRPr sz="2200" b="0" i="0" u="none" strike="noStrike" cap="none">
                <a:solidFill>
                  <a:schemeClr val="dk1"/>
                </a:solidFill>
                <a:latin typeface="Manrope SemiBold"/>
                <a:ea typeface="Manrope SemiBold"/>
                <a:cs typeface="Manrope SemiBold"/>
                <a:sym typeface="Manrope SemiBold"/>
              </a:defRPr>
            </a:lvl1pPr>
            <a:lvl2pPr marL="914400" marR="0" lvl="1"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2pPr>
            <a:lvl3pPr marL="1371600" marR="0" lvl="2"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3pPr>
            <a:lvl4pPr marL="1828800" marR="0" lvl="3"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4pPr>
            <a:lvl5pPr marL="2286000" marR="0" lvl="4"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5pPr>
            <a:lvl6pPr marL="2743200" marR="0" lvl="5"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6pPr>
            <a:lvl7pPr marL="3200400" marR="0" lvl="6"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7pPr>
            <a:lvl8pPr marL="3657600" marR="0" lvl="7"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8pPr>
            <a:lvl9pPr marL="4114800" marR="0" lvl="8"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9pPr>
          </a:lstStyle>
          <a:p>
            <a:pPr marL="0" indent="0"/>
            <a:r>
              <a:rPr lang="en-US" dirty="0"/>
              <a:t>Interpretation and Strategic Insights</a:t>
            </a:r>
          </a:p>
        </p:txBody>
      </p:sp>
      <p:sp>
        <p:nvSpPr>
          <p:cNvPr id="3" name="Google Shape;1742;p40">
            <a:extLst>
              <a:ext uri="{FF2B5EF4-FFF2-40B4-BE49-F238E27FC236}">
                <a16:creationId xmlns:a16="http://schemas.microsoft.com/office/drawing/2014/main" id="{F17BCA18-BC0C-A2D6-084B-D5D5750AAF77}"/>
              </a:ext>
            </a:extLst>
          </p:cNvPr>
          <p:cNvSpPr txBox="1">
            <a:spLocks/>
          </p:cNvSpPr>
          <p:nvPr/>
        </p:nvSpPr>
        <p:spPr>
          <a:xfrm>
            <a:off x="817950" y="3467938"/>
            <a:ext cx="876300" cy="61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Manrope Medium"/>
              <a:buNone/>
              <a:defRPr sz="4400" b="0" i="0" u="none" strike="noStrike" cap="none">
                <a:solidFill>
                  <a:schemeClr val="lt2"/>
                </a:solidFill>
                <a:latin typeface="Manrope Medium"/>
                <a:ea typeface="Manrope Medium"/>
                <a:cs typeface="Manrope Medium"/>
                <a:sym typeface="Manrope Medium"/>
              </a:defRPr>
            </a:lvl1pPr>
            <a:lvl2pPr marR="0" lvl="1" algn="ctr" rtl="0">
              <a:lnSpc>
                <a:spcPct val="100000"/>
              </a:lnSpc>
              <a:spcBef>
                <a:spcPts val="0"/>
              </a:spcBef>
              <a:spcAft>
                <a:spcPts val="0"/>
              </a:spcAft>
              <a:buClr>
                <a:schemeClr val="dk1"/>
              </a:buClr>
              <a:buSzPts val="4600"/>
              <a:buFont typeface="Manrope Medium"/>
              <a:buNone/>
              <a:defRPr sz="4600" b="0" i="0" u="none" strike="noStrike" cap="none">
                <a:solidFill>
                  <a:schemeClr val="dk1"/>
                </a:solidFill>
                <a:latin typeface="Manrope Medium"/>
                <a:ea typeface="Manrope Medium"/>
                <a:cs typeface="Manrope Medium"/>
                <a:sym typeface="Manrope Medium"/>
              </a:defRPr>
            </a:lvl2pPr>
            <a:lvl3pPr marR="0" lvl="2" algn="ctr" rtl="0">
              <a:lnSpc>
                <a:spcPct val="100000"/>
              </a:lnSpc>
              <a:spcBef>
                <a:spcPts val="0"/>
              </a:spcBef>
              <a:spcAft>
                <a:spcPts val="0"/>
              </a:spcAft>
              <a:buClr>
                <a:schemeClr val="dk1"/>
              </a:buClr>
              <a:buSzPts val="4600"/>
              <a:buFont typeface="Manrope Medium"/>
              <a:buNone/>
              <a:defRPr sz="4600" b="0" i="0" u="none" strike="noStrike" cap="none">
                <a:solidFill>
                  <a:schemeClr val="dk1"/>
                </a:solidFill>
                <a:latin typeface="Manrope Medium"/>
                <a:ea typeface="Manrope Medium"/>
                <a:cs typeface="Manrope Medium"/>
                <a:sym typeface="Manrope Medium"/>
              </a:defRPr>
            </a:lvl3pPr>
            <a:lvl4pPr marR="0" lvl="3" algn="ctr" rtl="0">
              <a:lnSpc>
                <a:spcPct val="100000"/>
              </a:lnSpc>
              <a:spcBef>
                <a:spcPts val="0"/>
              </a:spcBef>
              <a:spcAft>
                <a:spcPts val="0"/>
              </a:spcAft>
              <a:buClr>
                <a:schemeClr val="dk1"/>
              </a:buClr>
              <a:buSzPts val="4600"/>
              <a:buFont typeface="Manrope Medium"/>
              <a:buNone/>
              <a:defRPr sz="4600" b="0" i="0" u="none" strike="noStrike" cap="none">
                <a:solidFill>
                  <a:schemeClr val="dk1"/>
                </a:solidFill>
                <a:latin typeface="Manrope Medium"/>
                <a:ea typeface="Manrope Medium"/>
                <a:cs typeface="Manrope Medium"/>
                <a:sym typeface="Manrope Medium"/>
              </a:defRPr>
            </a:lvl4pPr>
            <a:lvl5pPr marR="0" lvl="4" algn="ctr" rtl="0">
              <a:lnSpc>
                <a:spcPct val="100000"/>
              </a:lnSpc>
              <a:spcBef>
                <a:spcPts val="0"/>
              </a:spcBef>
              <a:spcAft>
                <a:spcPts val="0"/>
              </a:spcAft>
              <a:buClr>
                <a:schemeClr val="dk1"/>
              </a:buClr>
              <a:buSzPts val="4600"/>
              <a:buFont typeface="Manrope Medium"/>
              <a:buNone/>
              <a:defRPr sz="4600" b="0" i="0" u="none" strike="noStrike" cap="none">
                <a:solidFill>
                  <a:schemeClr val="dk1"/>
                </a:solidFill>
                <a:latin typeface="Manrope Medium"/>
                <a:ea typeface="Manrope Medium"/>
                <a:cs typeface="Manrope Medium"/>
                <a:sym typeface="Manrope Medium"/>
              </a:defRPr>
            </a:lvl5pPr>
            <a:lvl6pPr marR="0" lvl="5" algn="ctr" rtl="0">
              <a:lnSpc>
                <a:spcPct val="100000"/>
              </a:lnSpc>
              <a:spcBef>
                <a:spcPts val="0"/>
              </a:spcBef>
              <a:spcAft>
                <a:spcPts val="0"/>
              </a:spcAft>
              <a:buClr>
                <a:schemeClr val="dk1"/>
              </a:buClr>
              <a:buSzPts val="4600"/>
              <a:buFont typeface="Manrope Medium"/>
              <a:buNone/>
              <a:defRPr sz="4600" b="0" i="0" u="none" strike="noStrike" cap="none">
                <a:solidFill>
                  <a:schemeClr val="dk1"/>
                </a:solidFill>
                <a:latin typeface="Manrope Medium"/>
                <a:ea typeface="Manrope Medium"/>
                <a:cs typeface="Manrope Medium"/>
                <a:sym typeface="Manrope Medium"/>
              </a:defRPr>
            </a:lvl6pPr>
            <a:lvl7pPr marR="0" lvl="6" algn="ctr" rtl="0">
              <a:lnSpc>
                <a:spcPct val="100000"/>
              </a:lnSpc>
              <a:spcBef>
                <a:spcPts val="0"/>
              </a:spcBef>
              <a:spcAft>
                <a:spcPts val="0"/>
              </a:spcAft>
              <a:buClr>
                <a:schemeClr val="dk1"/>
              </a:buClr>
              <a:buSzPts val="4600"/>
              <a:buFont typeface="Manrope Medium"/>
              <a:buNone/>
              <a:defRPr sz="4600" b="0" i="0" u="none" strike="noStrike" cap="none">
                <a:solidFill>
                  <a:schemeClr val="dk1"/>
                </a:solidFill>
                <a:latin typeface="Manrope Medium"/>
                <a:ea typeface="Manrope Medium"/>
                <a:cs typeface="Manrope Medium"/>
                <a:sym typeface="Manrope Medium"/>
              </a:defRPr>
            </a:lvl7pPr>
            <a:lvl8pPr marR="0" lvl="7" algn="ctr" rtl="0">
              <a:lnSpc>
                <a:spcPct val="100000"/>
              </a:lnSpc>
              <a:spcBef>
                <a:spcPts val="0"/>
              </a:spcBef>
              <a:spcAft>
                <a:spcPts val="0"/>
              </a:spcAft>
              <a:buClr>
                <a:schemeClr val="dk1"/>
              </a:buClr>
              <a:buSzPts val="4600"/>
              <a:buFont typeface="Manrope Medium"/>
              <a:buNone/>
              <a:defRPr sz="4600" b="0" i="0" u="none" strike="noStrike" cap="none">
                <a:solidFill>
                  <a:schemeClr val="dk1"/>
                </a:solidFill>
                <a:latin typeface="Manrope Medium"/>
                <a:ea typeface="Manrope Medium"/>
                <a:cs typeface="Manrope Medium"/>
                <a:sym typeface="Manrope Medium"/>
              </a:defRPr>
            </a:lvl8pPr>
            <a:lvl9pPr marR="0" lvl="8" algn="ctr" rtl="0">
              <a:lnSpc>
                <a:spcPct val="100000"/>
              </a:lnSpc>
              <a:spcBef>
                <a:spcPts val="0"/>
              </a:spcBef>
              <a:spcAft>
                <a:spcPts val="0"/>
              </a:spcAft>
              <a:buClr>
                <a:schemeClr val="dk1"/>
              </a:buClr>
              <a:buSzPts val="4600"/>
              <a:buFont typeface="Manrope Medium"/>
              <a:buNone/>
              <a:defRPr sz="4600" b="0" i="0" u="none" strike="noStrike" cap="none">
                <a:solidFill>
                  <a:schemeClr val="dk1"/>
                </a:solidFill>
                <a:latin typeface="Manrope Medium"/>
                <a:ea typeface="Manrope Medium"/>
                <a:cs typeface="Manrope Medium"/>
                <a:sym typeface="Manrope Medium"/>
              </a:defRPr>
            </a:lvl9pPr>
          </a:lstStyle>
          <a:p>
            <a:r>
              <a:rPr lang="en" dirty="0"/>
              <a:t>05</a:t>
            </a:r>
          </a:p>
        </p:txBody>
      </p:sp>
      <p:sp>
        <p:nvSpPr>
          <p:cNvPr id="4" name="Google Shape;1745;p40">
            <a:extLst>
              <a:ext uri="{FF2B5EF4-FFF2-40B4-BE49-F238E27FC236}">
                <a16:creationId xmlns:a16="http://schemas.microsoft.com/office/drawing/2014/main" id="{91D9F0F5-566B-5410-7BD0-61B99860C2FD}"/>
              </a:ext>
            </a:extLst>
          </p:cNvPr>
          <p:cNvSpPr txBox="1">
            <a:spLocks/>
          </p:cNvSpPr>
          <p:nvPr/>
        </p:nvSpPr>
        <p:spPr>
          <a:xfrm>
            <a:off x="5808625" y="3467938"/>
            <a:ext cx="2560200" cy="78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90000"/>
              </a:lnSpc>
              <a:spcBef>
                <a:spcPts val="0"/>
              </a:spcBef>
              <a:spcAft>
                <a:spcPts val="0"/>
              </a:spcAft>
              <a:buClr>
                <a:schemeClr val="dk1"/>
              </a:buClr>
              <a:buSzPts val="2400"/>
              <a:buFont typeface="Manrope SemiBold"/>
              <a:buNone/>
              <a:defRPr sz="2200" b="0" i="0" u="none" strike="noStrike" cap="none">
                <a:solidFill>
                  <a:schemeClr val="dk1"/>
                </a:solidFill>
                <a:latin typeface="Manrope SemiBold"/>
                <a:ea typeface="Manrope SemiBold"/>
                <a:cs typeface="Manrope SemiBold"/>
                <a:sym typeface="Manrope SemiBold"/>
              </a:defRPr>
            </a:lvl1pPr>
            <a:lvl2pPr marL="914400" marR="0" lvl="1"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2pPr>
            <a:lvl3pPr marL="1371600" marR="0" lvl="2"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3pPr>
            <a:lvl4pPr marL="1828800" marR="0" lvl="3"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4pPr>
            <a:lvl5pPr marL="2286000" marR="0" lvl="4"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5pPr>
            <a:lvl6pPr marL="2743200" marR="0" lvl="5"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6pPr>
            <a:lvl7pPr marL="3200400" marR="0" lvl="6"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7pPr>
            <a:lvl8pPr marL="3657600" marR="0" lvl="7"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8pPr>
            <a:lvl9pPr marL="4114800" marR="0" lvl="8"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9pPr>
          </a:lstStyle>
          <a:p>
            <a:pPr marL="0" indent="0"/>
            <a:r>
              <a:rPr lang="en-US" dirty="0"/>
              <a:t>Conclusion</a:t>
            </a:r>
          </a:p>
        </p:txBody>
      </p:sp>
      <p:sp>
        <p:nvSpPr>
          <p:cNvPr id="5" name="Google Shape;1746;p40">
            <a:extLst>
              <a:ext uri="{FF2B5EF4-FFF2-40B4-BE49-F238E27FC236}">
                <a16:creationId xmlns:a16="http://schemas.microsoft.com/office/drawing/2014/main" id="{CE5D13BD-C0A5-5575-6153-A06F27FE6045}"/>
              </a:ext>
            </a:extLst>
          </p:cNvPr>
          <p:cNvSpPr txBox="1">
            <a:spLocks/>
          </p:cNvSpPr>
          <p:nvPr/>
        </p:nvSpPr>
        <p:spPr>
          <a:xfrm>
            <a:off x="4880000" y="3467938"/>
            <a:ext cx="876300" cy="61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Manrope Medium"/>
              <a:buNone/>
              <a:defRPr sz="4400" b="0" i="0" u="none" strike="noStrike" cap="none">
                <a:solidFill>
                  <a:schemeClr val="lt2"/>
                </a:solidFill>
                <a:latin typeface="Manrope Medium"/>
                <a:ea typeface="Manrope Medium"/>
                <a:cs typeface="Manrope Medium"/>
                <a:sym typeface="Manrope Medium"/>
              </a:defRPr>
            </a:lvl1pPr>
            <a:lvl2pPr marR="0" lvl="1" algn="ctr" rtl="0">
              <a:lnSpc>
                <a:spcPct val="100000"/>
              </a:lnSpc>
              <a:spcBef>
                <a:spcPts val="0"/>
              </a:spcBef>
              <a:spcAft>
                <a:spcPts val="0"/>
              </a:spcAft>
              <a:buClr>
                <a:schemeClr val="dk1"/>
              </a:buClr>
              <a:buSzPts val="4600"/>
              <a:buFont typeface="Manrope Medium"/>
              <a:buNone/>
              <a:defRPr sz="4600" b="0" i="0" u="none" strike="noStrike" cap="none">
                <a:solidFill>
                  <a:schemeClr val="dk1"/>
                </a:solidFill>
                <a:latin typeface="Manrope Medium"/>
                <a:ea typeface="Manrope Medium"/>
                <a:cs typeface="Manrope Medium"/>
                <a:sym typeface="Manrope Medium"/>
              </a:defRPr>
            </a:lvl2pPr>
            <a:lvl3pPr marR="0" lvl="2" algn="ctr" rtl="0">
              <a:lnSpc>
                <a:spcPct val="100000"/>
              </a:lnSpc>
              <a:spcBef>
                <a:spcPts val="0"/>
              </a:spcBef>
              <a:spcAft>
                <a:spcPts val="0"/>
              </a:spcAft>
              <a:buClr>
                <a:schemeClr val="dk1"/>
              </a:buClr>
              <a:buSzPts val="4600"/>
              <a:buFont typeface="Manrope Medium"/>
              <a:buNone/>
              <a:defRPr sz="4600" b="0" i="0" u="none" strike="noStrike" cap="none">
                <a:solidFill>
                  <a:schemeClr val="dk1"/>
                </a:solidFill>
                <a:latin typeface="Manrope Medium"/>
                <a:ea typeface="Manrope Medium"/>
                <a:cs typeface="Manrope Medium"/>
                <a:sym typeface="Manrope Medium"/>
              </a:defRPr>
            </a:lvl3pPr>
            <a:lvl4pPr marR="0" lvl="3" algn="ctr" rtl="0">
              <a:lnSpc>
                <a:spcPct val="100000"/>
              </a:lnSpc>
              <a:spcBef>
                <a:spcPts val="0"/>
              </a:spcBef>
              <a:spcAft>
                <a:spcPts val="0"/>
              </a:spcAft>
              <a:buClr>
                <a:schemeClr val="dk1"/>
              </a:buClr>
              <a:buSzPts val="4600"/>
              <a:buFont typeface="Manrope Medium"/>
              <a:buNone/>
              <a:defRPr sz="4600" b="0" i="0" u="none" strike="noStrike" cap="none">
                <a:solidFill>
                  <a:schemeClr val="dk1"/>
                </a:solidFill>
                <a:latin typeface="Manrope Medium"/>
                <a:ea typeface="Manrope Medium"/>
                <a:cs typeface="Manrope Medium"/>
                <a:sym typeface="Manrope Medium"/>
              </a:defRPr>
            </a:lvl4pPr>
            <a:lvl5pPr marR="0" lvl="4" algn="ctr" rtl="0">
              <a:lnSpc>
                <a:spcPct val="100000"/>
              </a:lnSpc>
              <a:spcBef>
                <a:spcPts val="0"/>
              </a:spcBef>
              <a:spcAft>
                <a:spcPts val="0"/>
              </a:spcAft>
              <a:buClr>
                <a:schemeClr val="dk1"/>
              </a:buClr>
              <a:buSzPts val="4600"/>
              <a:buFont typeface="Manrope Medium"/>
              <a:buNone/>
              <a:defRPr sz="4600" b="0" i="0" u="none" strike="noStrike" cap="none">
                <a:solidFill>
                  <a:schemeClr val="dk1"/>
                </a:solidFill>
                <a:latin typeface="Manrope Medium"/>
                <a:ea typeface="Manrope Medium"/>
                <a:cs typeface="Manrope Medium"/>
                <a:sym typeface="Manrope Medium"/>
              </a:defRPr>
            </a:lvl5pPr>
            <a:lvl6pPr marR="0" lvl="5" algn="ctr" rtl="0">
              <a:lnSpc>
                <a:spcPct val="100000"/>
              </a:lnSpc>
              <a:spcBef>
                <a:spcPts val="0"/>
              </a:spcBef>
              <a:spcAft>
                <a:spcPts val="0"/>
              </a:spcAft>
              <a:buClr>
                <a:schemeClr val="dk1"/>
              </a:buClr>
              <a:buSzPts val="4600"/>
              <a:buFont typeface="Manrope Medium"/>
              <a:buNone/>
              <a:defRPr sz="4600" b="0" i="0" u="none" strike="noStrike" cap="none">
                <a:solidFill>
                  <a:schemeClr val="dk1"/>
                </a:solidFill>
                <a:latin typeface="Manrope Medium"/>
                <a:ea typeface="Manrope Medium"/>
                <a:cs typeface="Manrope Medium"/>
                <a:sym typeface="Manrope Medium"/>
              </a:defRPr>
            </a:lvl6pPr>
            <a:lvl7pPr marR="0" lvl="6" algn="ctr" rtl="0">
              <a:lnSpc>
                <a:spcPct val="100000"/>
              </a:lnSpc>
              <a:spcBef>
                <a:spcPts val="0"/>
              </a:spcBef>
              <a:spcAft>
                <a:spcPts val="0"/>
              </a:spcAft>
              <a:buClr>
                <a:schemeClr val="dk1"/>
              </a:buClr>
              <a:buSzPts val="4600"/>
              <a:buFont typeface="Manrope Medium"/>
              <a:buNone/>
              <a:defRPr sz="4600" b="0" i="0" u="none" strike="noStrike" cap="none">
                <a:solidFill>
                  <a:schemeClr val="dk1"/>
                </a:solidFill>
                <a:latin typeface="Manrope Medium"/>
                <a:ea typeface="Manrope Medium"/>
                <a:cs typeface="Manrope Medium"/>
                <a:sym typeface="Manrope Medium"/>
              </a:defRPr>
            </a:lvl7pPr>
            <a:lvl8pPr marR="0" lvl="7" algn="ctr" rtl="0">
              <a:lnSpc>
                <a:spcPct val="100000"/>
              </a:lnSpc>
              <a:spcBef>
                <a:spcPts val="0"/>
              </a:spcBef>
              <a:spcAft>
                <a:spcPts val="0"/>
              </a:spcAft>
              <a:buClr>
                <a:schemeClr val="dk1"/>
              </a:buClr>
              <a:buSzPts val="4600"/>
              <a:buFont typeface="Manrope Medium"/>
              <a:buNone/>
              <a:defRPr sz="4600" b="0" i="0" u="none" strike="noStrike" cap="none">
                <a:solidFill>
                  <a:schemeClr val="dk1"/>
                </a:solidFill>
                <a:latin typeface="Manrope Medium"/>
                <a:ea typeface="Manrope Medium"/>
                <a:cs typeface="Manrope Medium"/>
                <a:sym typeface="Manrope Medium"/>
              </a:defRPr>
            </a:lvl8pPr>
            <a:lvl9pPr marR="0" lvl="8" algn="ctr" rtl="0">
              <a:lnSpc>
                <a:spcPct val="100000"/>
              </a:lnSpc>
              <a:spcBef>
                <a:spcPts val="0"/>
              </a:spcBef>
              <a:spcAft>
                <a:spcPts val="0"/>
              </a:spcAft>
              <a:buClr>
                <a:schemeClr val="dk1"/>
              </a:buClr>
              <a:buSzPts val="4600"/>
              <a:buFont typeface="Manrope Medium"/>
              <a:buNone/>
              <a:defRPr sz="4600" b="0" i="0" u="none" strike="noStrike" cap="none">
                <a:solidFill>
                  <a:schemeClr val="dk1"/>
                </a:solidFill>
                <a:latin typeface="Manrope Medium"/>
                <a:ea typeface="Manrope Medium"/>
                <a:cs typeface="Manrope Medium"/>
                <a:sym typeface="Manrope Medium"/>
              </a:defRPr>
            </a:lvl9pPr>
          </a:lstStyle>
          <a:p>
            <a:r>
              <a:rPr lang="en" dirty="0"/>
              <a:t>06</a:t>
            </a:r>
          </a:p>
        </p:txBody>
      </p:sp>
      <p:cxnSp>
        <p:nvCxnSpPr>
          <p:cNvPr id="6" name="Google Shape;1748;p40">
            <a:extLst>
              <a:ext uri="{FF2B5EF4-FFF2-40B4-BE49-F238E27FC236}">
                <a16:creationId xmlns:a16="http://schemas.microsoft.com/office/drawing/2014/main" id="{011BE0DE-AB36-98A7-7655-1B8236DDBF89}"/>
              </a:ext>
            </a:extLst>
          </p:cNvPr>
          <p:cNvCxnSpPr/>
          <p:nvPr/>
        </p:nvCxnSpPr>
        <p:spPr>
          <a:xfrm>
            <a:off x="847050" y="4221428"/>
            <a:ext cx="818100" cy="0"/>
          </a:xfrm>
          <a:prstGeom prst="straightConnector1">
            <a:avLst/>
          </a:prstGeom>
          <a:noFill/>
          <a:ln w="28575" cap="flat" cmpd="sng">
            <a:solidFill>
              <a:schemeClr val="dk1"/>
            </a:solidFill>
            <a:prstDash val="solid"/>
            <a:round/>
            <a:headEnd type="none" w="med" len="med"/>
            <a:tailEnd type="none" w="med" len="med"/>
          </a:ln>
        </p:spPr>
      </p:cxnSp>
      <p:cxnSp>
        <p:nvCxnSpPr>
          <p:cNvPr id="7" name="Google Shape;1750;p40">
            <a:extLst>
              <a:ext uri="{FF2B5EF4-FFF2-40B4-BE49-F238E27FC236}">
                <a16:creationId xmlns:a16="http://schemas.microsoft.com/office/drawing/2014/main" id="{1A8C30FA-FA0F-50AE-2757-71A9FA298F04}"/>
              </a:ext>
            </a:extLst>
          </p:cNvPr>
          <p:cNvCxnSpPr/>
          <p:nvPr/>
        </p:nvCxnSpPr>
        <p:spPr>
          <a:xfrm>
            <a:off x="4909100" y="4221428"/>
            <a:ext cx="8181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5"/>
        <p:cNvGrpSpPr/>
        <p:nvPr/>
      </p:nvGrpSpPr>
      <p:grpSpPr>
        <a:xfrm>
          <a:off x="0" y="0"/>
          <a:ext cx="0" cy="0"/>
          <a:chOff x="0" y="0"/>
          <a:chExt cx="0" cy="0"/>
        </a:xfrm>
      </p:grpSpPr>
      <p:sp>
        <p:nvSpPr>
          <p:cNvPr id="2576" name="Google Shape;2576;p72"/>
          <p:cNvSpPr/>
          <p:nvPr/>
        </p:nvSpPr>
        <p:spPr>
          <a:xfrm flipH="1">
            <a:off x="1921454" y="3420648"/>
            <a:ext cx="392172" cy="467836"/>
          </a:xfrm>
          <a:custGeom>
            <a:avLst/>
            <a:gdLst/>
            <a:ahLst/>
            <a:cxnLst/>
            <a:rect l="l" t="t" r="r" b="b"/>
            <a:pathLst>
              <a:path w="2872" h="3428" extrusionOk="0">
                <a:moveTo>
                  <a:pt x="478" y="1"/>
                </a:moveTo>
                <a:cubicBezTo>
                  <a:pt x="304" y="1"/>
                  <a:pt x="142" y="44"/>
                  <a:pt x="0" y="144"/>
                </a:cubicBezTo>
                <a:lnTo>
                  <a:pt x="1229" y="3428"/>
                </a:lnTo>
                <a:lnTo>
                  <a:pt x="2172" y="3428"/>
                </a:lnTo>
                <a:lnTo>
                  <a:pt x="2871" y="1415"/>
                </a:lnTo>
                <a:cubicBezTo>
                  <a:pt x="2871" y="1415"/>
                  <a:pt x="1480" y="1"/>
                  <a:pt x="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2"/>
          <p:cNvSpPr/>
          <p:nvPr/>
        </p:nvSpPr>
        <p:spPr>
          <a:xfrm flipH="1">
            <a:off x="2336704" y="3420648"/>
            <a:ext cx="392035" cy="467836"/>
          </a:xfrm>
          <a:custGeom>
            <a:avLst/>
            <a:gdLst/>
            <a:ahLst/>
            <a:cxnLst/>
            <a:rect l="l" t="t" r="r" b="b"/>
            <a:pathLst>
              <a:path w="2871" h="3428" extrusionOk="0">
                <a:moveTo>
                  <a:pt x="2387" y="1"/>
                </a:moveTo>
                <a:cubicBezTo>
                  <a:pt x="1392" y="1"/>
                  <a:pt x="0" y="1415"/>
                  <a:pt x="0" y="1415"/>
                </a:cubicBezTo>
                <a:lnTo>
                  <a:pt x="699" y="3428"/>
                </a:lnTo>
                <a:lnTo>
                  <a:pt x="1642" y="3428"/>
                </a:lnTo>
                <a:lnTo>
                  <a:pt x="2871" y="144"/>
                </a:lnTo>
                <a:lnTo>
                  <a:pt x="2860" y="144"/>
                </a:lnTo>
                <a:cubicBezTo>
                  <a:pt x="2721" y="44"/>
                  <a:pt x="2560" y="1"/>
                  <a:pt x="2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2"/>
          <p:cNvSpPr txBox="1">
            <a:spLocks noGrp="1"/>
          </p:cNvSpPr>
          <p:nvPr>
            <p:ph type="title"/>
          </p:nvPr>
        </p:nvSpPr>
        <p:spPr>
          <a:xfrm>
            <a:off x="4248763" y="567050"/>
            <a:ext cx="3815100" cy="110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2579" name="Google Shape;2579;p72"/>
          <p:cNvSpPr txBox="1">
            <a:spLocks noGrp="1"/>
          </p:cNvSpPr>
          <p:nvPr>
            <p:ph type="subTitle" idx="1"/>
          </p:nvPr>
        </p:nvSpPr>
        <p:spPr>
          <a:xfrm>
            <a:off x="4248775" y="2577351"/>
            <a:ext cx="3815100" cy="77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50" dirty="0"/>
              <a:t>Do you have any questions?</a:t>
            </a:r>
            <a:endParaRPr sz="1450" dirty="0"/>
          </a:p>
        </p:txBody>
      </p:sp>
      <p:grpSp>
        <p:nvGrpSpPr>
          <p:cNvPr id="2581" name="Google Shape;2581;p72"/>
          <p:cNvGrpSpPr/>
          <p:nvPr/>
        </p:nvGrpSpPr>
        <p:grpSpPr>
          <a:xfrm>
            <a:off x="4824562" y="1940275"/>
            <a:ext cx="387681" cy="387661"/>
            <a:chOff x="266768" y="1721375"/>
            <a:chExt cx="397907" cy="397887"/>
          </a:xfrm>
        </p:grpSpPr>
        <p:sp>
          <p:nvSpPr>
            <p:cNvPr id="2582" name="Google Shape;2582;p72"/>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2"/>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4" name="Google Shape;2584;p72"/>
          <p:cNvGrpSpPr/>
          <p:nvPr/>
        </p:nvGrpSpPr>
        <p:grpSpPr>
          <a:xfrm>
            <a:off x="6340982" y="1940037"/>
            <a:ext cx="387661" cy="387661"/>
            <a:chOff x="1379798" y="1723250"/>
            <a:chExt cx="397887" cy="397887"/>
          </a:xfrm>
        </p:grpSpPr>
        <p:sp>
          <p:nvSpPr>
            <p:cNvPr id="2585" name="Google Shape;2585;p72"/>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72"/>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72"/>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72"/>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9" name="Google Shape;2589;p72"/>
          <p:cNvGrpSpPr/>
          <p:nvPr/>
        </p:nvGrpSpPr>
        <p:grpSpPr>
          <a:xfrm>
            <a:off x="5582792" y="1940037"/>
            <a:ext cx="387641" cy="387661"/>
            <a:chOff x="864491" y="1723250"/>
            <a:chExt cx="397866" cy="397887"/>
          </a:xfrm>
        </p:grpSpPr>
        <p:sp>
          <p:nvSpPr>
            <p:cNvPr id="2590" name="Google Shape;2590;p72"/>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72"/>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72"/>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3" name="Google Shape;2593;p72"/>
          <p:cNvSpPr/>
          <p:nvPr/>
        </p:nvSpPr>
        <p:spPr>
          <a:xfrm>
            <a:off x="7099193" y="1975265"/>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94" name="Google Shape;2594;p72"/>
          <p:cNvCxnSpPr/>
          <p:nvPr/>
        </p:nvCxnSpPr>
        <p:spPr>
          <a:xfrm>
            <a:off x="4612200" y="1664175"/>
            <a:ext cx="3088200" cy="0"/>
          </a:xfrm>
          <a:prstGeom prst="straightConnector1">
            <a:avLst/>
          </a:prstGeom>
          <a:noFill/>
          <a:ln w="28575" cap="flat" cmpd="sng">
            <a:solidFill>
              <a:schemeClr val="dk1"/>
            </a:solidFill>
            <a:prstDash val="solid"/>
            <a:round/>
            <a:headEnd type="none" w="med" len="med"/>
            <a:tailEnd type="none" w="med" len="med"/>
          </a:ln>
        </p:spPr>
      </p:cxnSp>
      <p:sp>
        <p:nvSpPr>
          <p:cNvPr id="2595" name="Google Shape;2595;p72"/>
          <p:cNvSpPr/>
          <p:nvPr/>
        </p:nvSpPr>
        <p:spPr>
          <a:xfrm flipH="1">
            <a:off x="2741713" y="2284742"/>
            <a:ext cx="308193" cy="330133"/>
          </a:xfrm>
          <a:custGeom>
            <a:avLst/>
            <a:gdLst/>
            <a:ahLst/>
            <a:cxnLst/>
            <a:rect l="l" t="t" r="r" b="b"/>
            <a:pathLst>
              <a:path w="2257" h="2419" extrusionOk="0">
                <a:moveTo>
                  <a:pt x="308" y="1"/>
                </a:moveTo>
                <a:cubicBezTo>
                  <a:pt x="121" y="1"/>
                  <a:pt x="1" y="35"/>
                  <a:pt x="1" y="35"/>
                </a:cubicBezTo>
                <a:lnTo>
                  <a:pt x="170" y="2419"/>
                </a:lnTo>
                <a:lnTo>
                  <a:pt x="181" y="2419"/>
                </a:lnTo>
                <a:lnTo>
                  <a:pt x="2257" y="1984"/>
                </a:lnTo>
                <a:cubicBezTo>
                  <a:pt x="1773" y="240"/>
                  <a:pt x="804" y="1"/>
                  <a:pt x="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2"/>
          <p:cNvSpPr/>
          <p:nvPr/>
        </p:nvSpPr>
        <p:spPr>
          <a:xfrm flipH="1">
            <a:off x="2886319" y="2344383"/>
            <a:ext cx="159217" cy="270493"/>
          </a:xfrm>
          <a:custGeom>
            <a:avLst/>
            <a:gdLst/>
            <a:ahLst/>
            <a:cxnLst/>
            <a:rect l="l" t="t" r="r" b="b"/>
            <a:pathLst>
              <a:path w="1166" h="1982" extrusionOk="0">
                <a:moveTo>
                  <a:pt x="0" y="1"/>
                </a:moveTo>
                <a:lnTo>
                  <a:pt x="138" y="1982"/>
                </a:lnTo>
                <a:lnTo>
                  <a:pt x="1166" y="1696"/>
                </a:lnTo>
                <a:cubicBezTo>
                  <a:pt x="901" y="319"/>
                  <a:pt x="1" y="1"/>
                  <a:pt x="0"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2"/>
          <p:cNvSpPr/>
          <p:nvPr/>
        </p:nvSpPr>
        <p:spPr>
          <a:xfrm flipH="1">
            <a:off x="1921454" y="3420648"/>
            <a:ext cx="392172" cy="467836"/>
          </a:xfrm>
          <a:custGeom>
            <a:avLst/>
            <a:gdLst/>
            <a:ahLst/>
            <a:cxnLst/>
            <a:rect l="l" t="t" r="r" b="b"/>
            <a:pathLst>
              <a:path w="2872" h="3428" extrusionOk="0">
                <a:moveTo>
                  <a:pt x="478" y="1"/>
                </a:moveTo>
                <a:cubicBezTo>
                  <a:pt x="304" y="1"/>
                  <a:pt x="142" y="44"/>
                  <a:pt x="0" y="144"/>
                </a:cubicBezTo>
                <a:lnTo>
                  <a:pt x="1229" y="3428"/>
                </a:lnTo>
                <a:lnTo>
                  <a:pt x="2172" y="3428"/>
                </a:lnTo>
                <a:lnTo>
                  <a:pt x="2871" y="1415"/>
                </a:lnTo>
                <a:cubicBezTo>
                  <a:pt x="2871" y="1415"/>
                  <a:pt x="1480" y="1"/>
                  <a:pt x="478"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2"/>
          <p:cNvSpPr/>
          <p:nvPr/>
        </p:nvSpPr>
        <p:spPr>
          <a:xfrm flipH="1">
            <a:off x="2336704" y="3420648"/>
            <a:ext cx="392035" cy="467836"/>
          </a:xfrm>
          <a:custGeom>
            <a:avLst/>
            <a:gdLst/>
            <a:ahLst/>
            <a:cxnLst/>
            <a:rect l="l" t="t" r="r" b="b"/>
            <a:pathLst>
              <a:path w="2871" h="3428" extrusionOk="0">
                <a:moveTo>
                  <a:pt x="2387" y="1"/>
                </a:moveTo>
                <a:cubicBezTo>
                  <a:pt x="1392" y="1"/>
                  <a:pt x="0" y="1415"/>
                  <a:pt x="0" y="1415"/>
                </a:cubicBezTo>
                <a:lnTo>
                  <a:pt x="699" y="3428"/>
                </a:lnTo>
                <a:lnTo>
                  <a:pt x="1642" y="3428"/>
                </a:lnTo>
                <a:lnTo>
                  <a:pt x="2871" y="144"/>
                </a:lnTo>
                <a:lnTo>
                  <a:pt x="2860" y="144"/>
                </a:lnTo>
                <a:cubicBezTo>
                  <a:pt x="2721" y="44"/>
                  <a:pt x="2560" y="1"/>
                  <a:pt x="2387"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72"/>
          <p:cNvSpPr/>
          <p:nvPr/>
        </p:nvSpPr>
        <p:spPr>
          <a:xfrm flipH="1">
            <a:off x="1413765" y="2335785"/>
            <a:ext cx="1824171" cy="1411015"/>
          </a:xfrm>
          <a:custGeom>
            <a:avLst/>
            <a:gdLst/>
            <a:ahLst/>
            <a:cxnLst/>
            <a:rect l="l" t="t" r="r" b="b"/>
            <a:pathLst>
              <a:path w="13359" h="10339" extrusionOk="0">
                <a:moveTo>
                  <a:pt x="6685" y="0"/>
                </a:moveTo>
                <a:cubicBezTo>
                  <a:pt x="2998" y="0"/>
                  <a:pt x="1" y="2309"/>
                  <a:pt x="1" y="5169"/>
                </a:cubicBezTo>
                <a:cubicBezTo>
                  <a:pt x="1" y="8019"/>
                  <a:pt x="2998" y="10339"/>
                  <a:pt x="6685" y="10339"/>
                </a:cubicBezTo>
                <a:cubicBezTo>
                  <a:pt x="10371" y="10339"/>
                  <a:pt x="13358" y="8019"/>
                  <a:pt x="13358" y="5169"/>
                </a:cubicBezTo>
                <a:cubicBezTo>
                  <a:pt x="13358" y="2309"/>
                  <a:pt x="10371" y="0"/>
                  <a:pt x="6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72"/>
          <p:cNvSpPr/>
          <p:nvPr/>
        </p:nvSpPr>
        <p:spPr>
          <a:xfrm flipH="1">
            <a:off x="2974531" y="2707824"/>
            <a:ext cx="86982" cy="175916"/>
          </a:xfrm>
          <a:custGeom>
            <a:avLst/>
            <a:gdLst/>
            <a:ahLst/>
            <a:cxnLst/>
            <a:rect l="l" t="t" r="r" b="b"/>
            <a:pathLst>
              <a:path w="637" h="1289" extrusionOk="0">
                <a:moveTo>
                  <a:pt x="489" y="0"/>
                </a:moveTo>
                <a:cubicBezTo>
                  <a:pt x="443" y="0"/>
                  <a:pt x="399" y="19"/>
                  <a:pt x="372" y="60"/>
                </a:cubicBezTo>
                <a:cubicBezTo>
                  <a:pt x="65" y="537"/>
                  <a:pt x="12" y="1119"/>
                  <a:pt x="12" y="1141"/>
                </a:cubicBezTo>
                <a:cubicBezTo>
                  <a:pt x="1" y="1215"/>
                  <a:pt x="54" y="1278"/>
                  <a:pt x="128" y="1289"/>
                </a:cubicBezTo>
                <a:lnTo>
                  <a:pt x="139" y="1289"/>
                </a:lnTo>
                <a:cubicBezTo>
                  <a:pt x="213" y="1289"/>
                  <a:pt x="266" y="1236"/>
                  <a:pt x="276" y="1162"/>
                </a:cubicBezTo>
                <a:cubicBezTo>
                  <a:pt x="276" y="1162"/>
                  <a:pt x="319" y="621"/>
                  <a:pt x="594" y="208"/>
                </a:cubicBezTo>
                <a:cubicBezTo>
                  <a:pt x="637" y="145"/>
                  <a:pt x="615" y="60"/>
                  <a:pt x="562" y="18"/>
                </a:cubicBezTo>
                <a:cubicBezTo>
                  <a:pt x="540" y="6"/>
                  <a:pt x="514" y="0"/>
                  <a:pt x="489"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2"/>
          <p:cNvSpPr/>
          <p:nvPr/>
        </p:nvSpPr>
        <p:spPr>
          <a:xfrm flipH="1">
            <a:off x="2592737" y="3420648"/>
            <a:ext cx="392035" cy="467836"/>
          </a:xfrm>
          <a:custGeom>
            <a:avLst/>
            <a:gdLst/>
            <a:ahLst/>
            <a:cxnLst/>
            <a:rect l="l" t="t" r="r" b="b"/>
            <a:pathLst>
              <a:path w="2871" h="3428" extrusionOk="0">
                <a:moveTo>
                  <a:pt x="478" y="1"/>
                </a:moveTo>
                <a:cubicBezTo>
                  <a:pt x="304" y="1"/>
                  <a:pt x="142" y="44"/>
                  <a:pt x="0" y="144"/>
                </a:cubicBezTo>
                <a:lnTo>
                  <a:pt x="1219" y="3428"/>
                </a:lnTo>
                <a:lnTo>
                  <a:pt x="2161" y="3428"/>
                </a:lnTo>
                <a:lnTo>
                  <a:pt x="2871" y="1415"/>
                </a:lnTo>
                <a:cubicBezTo>
                  <a:pt x="2871" y="1415"/>
                  <a:pt x="1480" y="1"/>
                  <a:pt x="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72"/>
          <p:cNvSpPr/>
          <p:nvPr/>
        </p:nvSpPr>
        <p:spPr>
          <a:xfrm flipH="1">
            <a:off x="1665559" y="3420648"/>
            <a:ext cx="392035" cy="467836"/>
          </a:xfrm>
          <a:custGeom>
            <a:avLst/>
            <a:gdLst/>
            <a:ahLst/>
            <a:cxnLst/>
            <a:rect l="l" t="t" r="r" b="b"/>
            <a:pathLst>
              <a:path w="2871" h="3428" extrusionOk="0">
                <a:moveTo>
                  <a:pt x="2393" y="1"/>
                </a:moveTo>
                <a:cubicBezTo>
                  <a:pt x="1392" y="1"/>
                  <a:pt x="0" y="1415"/>
                  <a:pt x="0" y="1415"/>
                </a:cubicBezTo>
                <a:lnTo>
                  <a:pt x="699" y="3428"/>
                </a:lnTo>
                <a:lnTo>
                  <a:pt x="1642" y="3428"/>
                </a:lnTo>
                <a:lnTo>
                  <a:pt x="2871" y="144"/>
                </a:lnTo>
                <a:cubicBezTo>
                  <a:pt x="2730" y="44"/>
                  <a:pt x="2567" y="1"/>
                  <a:pt x="23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72"/>
          <p:cNvSpPr/>
          <p:nvPr/>
        </p:nvSpPr>
        <p:spPr>
          <a:xfrm flipH="1">
            <a:off x="1124546" y="2587996"/>
            <a:ext cx="392035" cy="534300"/>
          </a:xfrm>
          <a:custGeom>
            <a:avLst/>
            <a:gdLst/>
            <a:ahLst/>
            <a:cxnLst/>
            <a:rect l="l" t="t" r="r" b="b"/>
            <a:pathLst>
              <a:path w="2871" h="3915" extrusionOk="0">
                <a:moveTo>
                  <a:pt x="1525" y="398"/>
                </a:moveTo>
                <a:cubicBezTo>
                  <a:pt x="1621" y="398"/>
                  <a:pt x="1716" y="430"/>
                  <a:pt x="1790" y="472"/>
                </a:cubicBezTo>
                <a:cubicBezTo>
                  <a:pt x="1917" y="557"/>
                  <a:pt x="1981" y="694"/>
                  <a:pt x="1960" y="853"/>
                </a:cubicBezTo>
                <a:cubicBezTo>
                  <a:pt x="1938" y="1171"/>
                  <a:pt x="1769" y="1552"/>
                  <a:pt x="1472" y="1987"/>
                </a:cubicBezTo>
                <a:cubicBezTo>
                  <a:pt x="1314" y="1796"/>
                  <a:pt x="1186" y="1595"/>
                  <a:pt x="1102" y="1362"/>
                </a:cubicBezTo>
                <a:cubicBezTo>
                  <a:pt x="1017" y="1108"/>
                  <a:pt x="943" y="631"/>
                  <a:pt x="1261" y="472"/>
                </a:cubicBezTo>
                <a:cubicBezTo>
                  <a:pt x="1345" y="419"/>
                  <a:pt x="1441" y="398"/>
                  <a:pt x="1525" y="398"/>
                </a:cubicBezTo>
                <a:close/>
                <a:moveTo>
                  <a:pt x="1521" y="0"/>
                </a:moveTo>
                <a:cubicBezTo>
                  <a:pt x="1370" y="0"/>
                  <a:pt x="1214" y="37"/>
                  <a:pt x="1070" y="112"/>
                </a:cubicBezTo>
                <a:cubicBezTo>
                  <a:pt x="583" y="377"/>
                  <a:pt x="551" y="991"/>
                  <a:pt x="731" y="1499"/>
                </a:cubicBezTo>
                <a:cubicBezTo>
                  <a:pt x="837" y="1807"/>
                  <a:pt x="1017" y="2071"/>
                  <a:pt x="1229" y="2305"/>
                </a:cubicBezTo>
                <a:cubicBezTo>
                  <a:pt x="900" y="2728"/>
                  <a:pt x="508" y="3152"/>
                  <a:pt x="74" y="3565"/>
                </a:cubicBezTo>
                <a:cubicBezTo>
                  <a:pt x="0" y="3639"/>
                  <a:pt x="0" y="3766"/>
                  <a:pt x="74" y="3851"/>
                </a:cubicBezTo>
                <a:cubicBezTo>
                  <a:pt x="106" y="3893"/>
                  <a:pt x="159" y="3915"/>
                  <a:pt x="212" y="3915"/>
                </a:cubicBezTo>
                <a:cubicBezTo>
                  <a:pt x="265" y="3915"/>
                  <a:pt x="307" y="3893"/>
                  <a:pt x="350" y="3862"/>
                </a:cubicBezTo>
                <a:cubicBezTo>
                  <a:pt x="784" y="3438"/>
                  <a:pt x="1186" y="3014"/>
                  <a:pt x="1515" y="2580"/>
                </a:cubicBezTo>
                <a:cubicBezTo>
                  <a:pt x="1854" y="2866"/>
                  <a:pt x="2224" y="3078"/>
                  <a:pt x="2553" y="3237"/>
                </a:cubicBezTo>
                <a:cubicBezTo>
                  <a:pt x="2584" y="3252"/>
                  <a:pt x="2616" y="3259"/>
                  <a:pt x="2646" y="3259"/>
                </a:cubicBezTo>
                <a:cubicBezTo>
                  <a:pt x="2721" y="3259"/>
                  <a:pt x="2788" y="3216"/>
                  <a:pt x="2818" y="3141"/>
                </a:cubicBezTo>
                <a:cubicBezTo>
                  <a:pt x="2871" y="3046"/>
                  <a:pt x="2828" y="2929"/>
                  <a:pt x="2722" y="2877"/>
                </a:cubicBezTo>
                <a:cubicBezTo>
                  <a:pt x="2415" y="2728"/>
                  <a:pt x="2066" y="2527"/>
                  <a:pt x="1758" y="2262"/>
                </a:cubicBezTo>
                <a:cubicBezTo>
                  <a:pt x="2129" y="1743"/>
                  <a:pt x="2320" y="1298"/>
                  <a:pt x="2362" y="896"/>
                </a:cubicBezTo>
                <a:cubicBezTo>
                  <a:pt x="2383" y="589"/>
                  <a:pt x="2256" y="302"/>
                  <a:pt x="2002" y="144"/>
                </a:cubicBezTo>
                <a:cubicBezTo>
                  <a:pt x="1861" y="48"/>
                  <a:pt x="1694" y="0"/>
                  <a:pt x="15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2"/>
          <p:cNvSpPr/>
          <p:nvPr/>
        </p:nvSpPr>
        <p:spPr>
          <a:xfrm flipH="1">
            <a:off x="3140850" y="2726112"/>
            <a:ext cx="257670" cy="568282"/>
          </a:xfrm>
          <a:custGeom>
            <a:avLst/>
            <a:gdLst/>
            <a:ahLst/>
            <a:cxnLst/>
            <a:rect l="l" t="t" r="r" b="b"/>
            <a:pathLst>
              <a:path w="1887" h="4164" extrusionOk="0">
                <a:moveTo>
                  <a:pt x="1886" y="0"/>
                </a:moveTo>
                <a:lnTo>
                  <a:pt x="329" y="297"/>
                </a:lnTo>
                <a:lnTo>
                  <a:pt x="1" y="3464"/>
                </a:lnTo>
                <a:lnTo>
                  <a:pt x="1622" y="4163"/>
                </a:lnTo>
                <a:lnTo>
                  <a:pt x="18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72"/>
          <p:cNvSpPr/>
          <p:nvPr/>
        </p:nvSpPr>
        <p:spPr>
          <a:xfrm flipH="1">
            <a:off x="2028511" y="2412349"/>
            <a:ext cx="555622" cy="119143"/>
          </a:xfrm>
          <a:custGeom>
            <a:avLst/>
            <a:gdLst/>
            <a:ahLst/>
            <a:cxnLst/>
            <a:rect l="l" t="t" r="r" b="b"/>
            <a:pathLst>
              <a:path w="4069" h="873" extrusionOk="0">
                <a:moveTo>
                  <a:pt x="2013" y="1"/>
                </a:moveTo>
                <a:cubicBezTo>
                  <a:pt x="1865" y="1"/>
                  <a:pt x="1717" y="11"/>
                  <a:pt x="1589" y="22"/>
                </a:cubicBezTo>
                <a:cubicBezTo>
                  <a:pt x="1060" y="54"/>
                  <a:pt x="657" y="138"/>
                  <a:pt x="435" y="181"/>
                </a:cubicBezTo>
                <a:cubicBezTo>
                  <a:pt x="350" y="202"/>
                  <a:pt x="287" y="223"/>
                  <a:pt x="276" y="223"/>
                </a:cubicBezTo>
                <a:cubicBezTo>
                  <a:pt x="106" y="276"/>
                  <a:pt x="1" y="456"/>
                  <a:pt x="54" y="636"/>
                </a:cubicBezTo>
                <a:cubicBezTo>
                  <a:pt x="97" y="776"/>
                  <a:pt x="227" y="872"/>
                  <a:pt x="372" y="872"/>
                </a:cubicBezTo>
                <a:cubicBezTo>
                  <a:pt x="403" y="872"/>
                  <a:pt x="435" y="868"/>
                  <a:pt x="467" y="859"/>
                </a:cubicBezTo>
                <a:cubicBezTo>
                  <a:pt x="467" y="859"/>
                  <a:pt x="700" y="795"/>
                  <a:pt x="1060" y="742"/>
                </a:cubicBezTo>
                <a:cubicBezTo>
                  <a:pt x="1333" y="701"/>
                  <a:pt x="1682" y="667"/>
                  <a:pt x="2076" y="667"/>
                </a:cubicBezTo>
                <a:cubicBezTo>
                  <a:pt x="2401" y="667"/>
                  <a:pt x="2757" y="690"/>
                  <a:pt x="3125" y="753"/>
                </a:cubicBezTo>
                <a:cubicBezTo>
                  <a:pt x="3284" y="784"/>
                  <a:pt x="3454" y="816"/>
                  <a:pt x="3613" y="859"/>
                </a:cubicBezTo>
                <a:cubicBezTo>
                  <a:pt x="3644" y="869"/>
                  <a:pt x="3666" y="869"/>
                  <a:pt x="3697" y="869"/>
                </a:cubicBezTo>
                <a:cubicBezTo>
                  <a:pt x="3846" y="869"/>
                  <a:pt x="3973" y="774"/>
                  <a:pt x="4015" y="626"/>
                </a:cubicBezTo>
                <a:cubicBezTo>
                  <a:pt x="4068" y="456"/>
                  <a:pt x="3962" y="276"/>
                  <a:pt x="3782" y="223"/>
                </a:cubicBezTo>
                <a:lnTo>
                  <a:pt x="3761" y="223"/>
                </a:lnTo>
                <a:cubicBezTo>
                  <a:pt x="3136" y="54"/>
                  <a:pt x="2532" y="1"/>
                  <a:pt x="201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72"/>
          <p:cNvSpPr/>
          <p:nvPr/>
        </p:nvSpPr>
        <p:spPr>
          <a:xfrm flipH="1">
            <a:off x="2524734" y="2227285"/>
            <a:ext cx="361721" cy="420889"/>
          </a:xfrm>
          <a:custGeom>
            <a:avLst/>
            <a:gdLst/>
            <a:ahLst/>
            <a:cxnLst/>
            <a:rect l="l" t="t" r="r" b="b"/>
            <a:pathLst>
              <a:path w="2649" h="3084" extrusionOk="0">
                <a:moveTo>
                  <a:pt x="569" y="1"/>
                </a:moveTo>
                <a:cubicBezTo>
                  <a:pt x="564" y="1"/>
                  <a:pt x="562" y="1"/>
                  <a:pt x="562" y="1"/>
                </a:cubicBezTo>
                <a:lnTo>
                  <a:pt x="1" y="2935"/>
                </a:lnTo>
                <a:lnTo>
                  <a:pt x="2649" y="3083"/>
                </a:lnTo>
                <a:cubicBezTo>
                  <a:pt x="2628" y="50"/>
                  <a:pt x="695" y="1"/>
                  <a:pt x="5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2"/>
          <p:cNvSpPr/>
          <p:nvPr/>
        </p:nvSpPr>
        <p:spPr>
          <a:xfrm flipH="1">
            <a:off x="2688185" y="2293749"/>
            <a:ext cx="198271" cy="334091"/>
          </a:xfrm>
          <a:custGeom>
            <a:avLst/>
            <a:gdLst/>
            <a:ahLst/>
            <a:cxnLst/>
            <a:rect l="l" t="t" r="r" b="b"/>
            <a:pathLst>
              <a:path w="1452" h="2448" extrusionOk="0">
                <a:moveTo>
                  <a:pt x="467" y="1"/>
                </a:moveTo>
                <a:lnTo>
                  <a:pt x="1" y="2448"/>
                </a:lnTo>
                <a:lnTo>
                  <a:pt x="1" y="2448"/>
                </a:lnTo>
                <a:lnTo>
                  <a:pt x="1325" y="2427"/>
                </a:lnTo>
                <a:cubicBezTo>
                  <a:pt x="1452" y="690"/>
                  <a:pt x="467" y="1"/>
                  <a:pt x="467"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72"/>
          <p:cNvSpPr/>
          <p:nvPr/>
        </p:nvSpPr>
        <p:spPr>
          <a:xfrm>
            <a:off x="2426417" y="1310699"/>
            <a:ext cx="153346" cy="193931"/>
          </a:xfrm>
          <a:custGeom>
            <a:avLst/>
            <a:gdLst/>
            <a:ahLst/>
            <a:cxnLst/>
            <a:rect l="l" t="t" r="r" b="b"/>
            <a:pathLst>
              <a:path w="1123" h="1421" extrusionOk="0">
                <a:moveTo>
                  <a:pt x="763" y="1"/>
                </a:moveTo>
                <a:lnTo>
                  <a:pt x="667" y="202"/>
                </a:lnTo>
                <a:cubicBezTo>
                  <a:pt x="627" y="193"/>
                  <a:pt x="589" y="188"/>
                  <a:pt x="553" y="188"/>
                </a:cubicBezTo>
                <a:cubicBezTo>
                  <a:pt x="426" y="188"/>
                  <a:pt x="325" y="246"/>
                  <a:pt x="275" y="361"/>
                </a:cubicBezTo>
                <a:cubicBezTo>
                  <a:pt x="138" y="689"/>
                  <a:pt x="657" y="806"/>
                  <a:pt x="593" y="944"/>
                </a:cubicBezTo>
                <a:cubicBezTo>
                  <a:pt x="581" y="968"/>
                  <a:pt x="561" y="979"/>
                  <a:pt x="536" y="979"/>
                </a:cubicBezTo>
                <a:cubicBezTo>
                  <a:pt x="519" y="979"/>
                  <a:pt x="499" y="974"/>
                  <a:pt x="477" y="965"/>
                </a:cubicBezTo>
                <a:cubicBezTo>
                  <a:pt x="381" y="922"/>
                  <a:pt x="244" y="795"/>
                  <a:pt x="191" y="679"/>
                </a:cubicBezTo>
                <a:lnTo>
                  <a:pt x="0" y="838"/>
                </a:lnTo>
                <a:cubicBezTo>
                  <a:pt x="53" y="944"/>
                  <a:pt x="159" y="1050"/>
                  <a:pt x="275" y="1124"/>
                </a:cubicBezTo>
                <a:lnTo>
                  <a:pt x="180" y="1336"/>
                </a:lnTo>
                <a:lnTo>
                  <a:pt x="381" y="1420"/>
                </a:lnTo>
                <a:lnTo>
                  <a:pt x="466" y="1208"/>
                </a:lnTo>
                <a:cubicBezTo>
                  <a:pt x="514" y="1223"/>
                  <a:pt x="560" y="1230"/>
                  <a:pt x="604" y="1230"/>
                </a:cubicBezTo>
                <a:cubicBezTo>
                  <a:pt x="725" y="1230"/>
                  <a:pt x="825" y="1174"/>
                  <a:pt x="879" y="1050"/>
                </a:cubicBezTo>
                <a:cubicBezTo>
                  <a:pt x="1028" y="721"/>
                  <a:pt x="508" y="594"/>
                  <a:pt x="572" y="456"/>
                </a:cubicBezTo>
                <a:cubicBezTo>
                  <a:pt x="579" y="436"/>
                  <a:pt x="598" y="429"/>
                  <a:pt x="622" y="429"/>
                </a:cubicBezTo>
                <a:cubicBezTo>
                  <a:pt x="636" y="429"/>
                  <a:pt x="652" y="431"/>
                  <a:pt x="667" y="435"/>
                </a:cubicBezTo>
                <a:cubicBezTo>
                  <a:pt x="742" y="478"/>
                  <a:pt x="858" y="584"/>
                  <a:pt x="932" y="679"/>
                </a:cubicBezTo>
                <a:lnTo>
                  <a:pt x="1123" y="509"/>
                </a:lnTo>
                <a:cubicBezTo>
                  <a:pt x="1059" y="425"/>
                  <a:pt x="975" y="340"/>
                  <a:pt x="869" y="276"/>
                </a:cubicBezTo>
                <a:lnTo>
                  <a:pt x="953" y="86"/>
                </a:lnTo>
                <a:lnTo>
                  <a:pt x="7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72"/>
          <p:cNvSpPr/>
          <p:nvPr/>
        </p:nvSpPr>
        <p:spPr>
          <a:xfrm flipH="1">
            <a:off x="3170538" y="2766509"/>
            <a:ext cx="332772" cy="432489"/>
          </a:xfrm>
          <a:custGeom>
            <a:avLst/>
            <a:gdLst/>
            <a:ahLst/>
            <a:cxnLst/>
            <a:rect l="l" t="t" r="r" b="b"/>
            <a:pathLst>
              <a:path w="2437" h="3169" extrusionOk="0">
                <a:moveTo>
                  <a:pt x="1102" y="1"/>
                </a:moveTo>
                <a:cubicBezTo>
                  <a:pt x="1102" y="1"/>
                  <a:pt x="1" y="1124"/>
                  <a:pt x="774" y="3168"/>
                </a:cubicBezTo>
                <a:cubicBezTo>
                  <a:pt x="774" y="3168"/>
                  <a:pt x="2437" y="1653"/>
                  <a:pt x="1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72"/>
          <p:cNvSpPr/>
          <p:nvPr/>
        </p:nvSpPr>
        <p:spPr>
          <a:xfrm flipH="1">
            <a:off x="3170538" y="2766509"/>
            <a:ext cx="332772" cy="432489"/>
          </a:xfrm>
          <a:custGeom>
            <a:avLst/>
            <a:gdLst/>
            <a:ahLst/>
            <a:cxnLst/>
            <a:rect l="l" t="t" r="r" b="b"/>
            <a:pathLst>
              <a:path w="2437" h="3169" extrusionOk="0">
                <a:moveTo>
                  <a:pt x="1102" y="1"/>
                </a:moveTo>
                <a:cubicBezTo>
                  <a:pt x="1102" y="1"/>
                  <a:pt x="1" y="1124"/>
                  <a:pt x="774" y="3168"/>
                </a:cubicBezTo>
                <a:cubicBezTo>
                  <a:pt x="774" y="3168"/>
                  <a:pt x="2437" y="1653"/>
                  <a:pt x="1102"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72"/>
          <p:cNvSpPr/>
          <p:nvPr/>
        </p:nvSpPr>
        <p:spPr>
          <a:xfrm flipH="1">
            <a:off x="3311537" y="2885108"/>
            <a:ext cx="50797" cy="195296"/>
          </a:xfrm>
          <a:custGeom>
            <a:avLst/>
            <a:gdLst/>
            <a:ahLst/>
            <a:cxnLst/>
            <a:rect l="l" t="t" r="r" b="b"/>
            <a:pathLst>
              <a:path w="372" h="1431" extrusionOk="0">
                <a:moveTo>
                  <a:pt x="241" y="0"/>
                </a:moveTo>
                <a:cubicBezTo>
                  <a:pt x="167" y="0"/>
                  <a:pt x="74" y="314"/>
                  <a:pt x="32" y="710"/>
                </a:cubicBezTo>
                <a:cubicBezTo>
                  <a:pt x="1" y="1102"/>
                  <a:pt x="43" y="1430"/>
                  <a:pt x="117" y="1430"/>
                </a:cubicBezTo>
                <a:cubicBezTo>
                  <a:pt x="119" y="1431"/>
                  <a:pt x="120" y="1431"/>
                  <a:pt x="121" y="1431"/>
                </a:cubicBezTo>
                <a:cubicBezTo>
                  <a:pt x="205" y="1431"/>
                  <a:pt x="298" y="1117"/>
                  <a:pt x="329" y="731"/>
                </a:cubicBezTo>
                <a:cubicBezTo>
                  <a:pt x="371" y="339"/>
                  <a:pt x="329" y="11"/>
                  <a:pt x="244" y="0"/>
                </a:cubicBezTo>
                <a:cubicBezTo>
                  <a:pt x="243" y="0"/>
                  <a:pt x="242"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72"/>
          <p:cNvSpPr/>
          <p:nvPr/>
        </p:nvSpPr>
        <p:spPr>
          <a:xfrm flipH="1">
            <a:off x="3386776" y="2902441"/>
            <a:ext cx="36322" cy="166363"/>
          </a:xfrm>
          <a:custGeom>
            <a:avLst/>
            <a:gdLst/>
            <a:ahLst/>
            <a:cxnLst/>
            <a:rect l="l" t="t" r="r" b="b"/>
            <a:pathLst>
              <a:path w="266" h="1219" extrusionOk="0">
                <a:moveTo>
                  <a:pt x="191" y="1"/>
                </a:moveTo>
                <a:cubicBezTo>
                  <a:pt x="128" y="1"/>
                  <a:pt x="64" y="265"/>
                  <a:pt x="33" y="604"/>
                </a:cubicBezTo>
                <a:cubicBezTo>
                  <a:pt x="1" y="933"/>
                  <a:pt x="22" y="1208"/>
                  <a:pt x="86" y="1219"/>
                </a:cubicBezTo>
                <a:cubicBezTo>
                  <a:pt x="138" y="1219"/>
                  <a:pt x="213" y="954"/>
                  <a:pt x="244" y="615"/>
                </a:cubicBezTo>
                <a:cubicBezTo>
                  <a:pt x="266" y="287"/>
                  <a:pt x="244" y="11"/>
                  <a:pt x="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72"/>
          <p:cNvSpPr/>
          <p:nvPr/>
        </p:nvSpPr>
        <p:spPr>
          <a:xfrm>
            <a:off x="1268862" y="3849167"/>
            <a:ext cx="2113997" cy="91859"/>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4" name="Google Shape;2614;p72"/>
          <p:cNvGrpSpPr/>
          <p:nvPr/>
        </p:nvGrpSpPr>
        <p:grpSpPr>
          <a:xfrm rot="1127079">
            <a:off x="2041253" y="1984578"/>
            <a:ext cx="530311" cy="530266"/>
            <a:chOff x="2964656" y="1352909"/>
            <a:chExt cx="530331" cy="530286"/>
          </a:xfrm>
        </p:grpSpPr>
        <p:sp>
          <p:nvSpPr>
            <p:cNvPr id="2615" name="Google Shape;2615;p72"/>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72"/>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72"/>
            <p:cNvSpPr/>
            <p:nvPr/>
          </p:nvSpPr>
          <p:spPr>
            <a:xfrm>
              <a:off x="2993976" y="1382229"/>
              <a:ext cx="471680" cy="471657"/>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72"/>
            <p:cNvSpPr/>
            <p:nvPr/>
          </p:nvSpPr>
          <p:spPr>
            <a:xfrm>
              <a:off x="3060435" y="1382229"/>
              <a:ext cx="338759" cy="88432"/>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72"/>
            <p:cNvSpPr/>
            <p:nvPr/>
          </p:nvSpPr>
          <p:spPr>
            <a:xfrm>
              <a:off x="3033069" y="1716417"/>
              <a:ext cx="393491" cy="127051"/>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72"/>
            <p:cNvSpPr/>
            <p:nvPr/>
          </p:nvSpPr>
          <p:spPr>
            <a:xfrm>
              <a:off x="3132699" y="1464976"/>
              <a:ext cx="195531" cy="321151"/>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72"/>
            <p:cNvSpPr/>
            <p:nvPr/>
          </p:nvSpPr>
          <p:spPr>
            <a:xfrm>
              <a:off x="3132699" y="1457158"/>
              <a:ext cx="195531" cy="321802"/>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72"/>
            <p:cNvSpPr/>
            <p:nvPr/>
          </p:nvSpPr>
          <p:spPr>
            <a:xfrm>
              <a:off x="3415416" y="1526341"/>
              <a:ext cx="30683" cy="182965"/>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72"/>
            <p:cNvSpPr/>
            <p:nvPr/>
          </p:nvSpPr>
          <p:spPr>
            <a:xfrm>
              <a:off x="3013523" y="1526341"/>
              <a:ext cx="30683" cy="182965"/>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72"/>
          <p:cNvGrpSpPr/>
          <p:nvPr/>
        </p:nvGrpSpPr>
        <p:grpSpPr>
          <a:xfrm rot="-667158">
            <a:off x="1782137" y="1557433"/>
            <a:ext cx="365741" cy="365710"/>
            <a:chOff x="2964656" y="1352909"/>
            <a:chExt cx="530331" cy="530286"/>
          </a:xfrm>
        </p:grpSpPr>
        <p:sp>
          <p:nvSpPr>
            <p:cNvPr id="2625" name="Google Shape;2625;p72"/>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72"/>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72"/>
            <p:cNvSpPr/>
            <p:nvPr/>
          </p:nvSpPr>
          <p:spPr>
            <a:xfrm>
              <a:off x="2993976" y="1382229"/>
              <a:ext cx="471688" cy="471648"/>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72"/>
            <p:cNvSpPr/>
            <p:nvPr/>
          </p:nvSpPr>
          <p:spPr>
            <a:xfrm>
              <a:off x="3060435" y="1382229"/>
              <a:ext cx="338765" cy="88430"/>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72"/>
            <p:cNvSpPr/>
            <p:nvPr/>
          </p:nvSpPr>
          <p:spPr>
            <a:xfrm>
              <a:off x="3033069" y="1716417"/>
              <a:ext cx="393498" cy="127048"/>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72"/>
            <p:cNvSpPr/>
            <p:nvPr/>
          </p:nvSpPr>
          <p:spPr>
            <a:xfrm>
              <a:off x="3132699" y="1464976"/>
              <a:ext cx="195535" cy="321145"/>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72"/>
            <p:cNvSpPr/>
            <p:nvPr/>
          </p:nvSpPr>
          <p:spPr>
            <a:xfrm>
              <a:off x="3132699" y="1457158"/>
              <a:ext cx="195535" cy="321797"/>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72"/>
            <p:cNvSpPr/>
            <p:nvPr/>
          </p:nvSpPr>
          <p:spPr>
            <a:xfrm>
              <a:off x="3415416" y="1526341"/>
              <a:ext cx="30684" cy="18296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72"/>
            <p:cNvSpPr/>
            <p:nvPr/>
          </p:nvSpPr>
          <p:spPr>
            <a:xfrm>
              <a:off x="3013523" y="1526341"/>
              <a:ext cx="30684" cy="18296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4" name="Google Shape;2634;p72"/>
          <p:cNvGrpSpPr/>
          <p:nvPr/>
        </p:nvGrpSpPr>
        <p:grpSpPr>
          <a:xfrm rot="1156918">
            <a:off x="2345053" y="1256795"/>
            <a:ext cx="301768" cy="301743"/>
            <a:chOff x="2964656" y="1352909"/>
            <a:chExt cx="530331" cy="530286"/>
          </a:xfrm>
        </p:grpSpPr>
        <p:sp>
          <p:nvSpPr>
            <p:cNvPr id="2635" name="Google Shape;2635;p72"/>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72"/>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72"/>
            <p:cNvSpPr/>
            <p:nvPr/>
          </p:nvSpPr>
          <p:spPr>
            <a:xfrm>
              <a:off x="2993976" y="1382229"/>
              <a:ext cx="471688" cy="471648"/>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72"/>
            <p:cNvSpPr/>
            <p:nvPr/>
          </p:nvSpPr>
          <p:spPr>
            <a:xfrm>
              <a:off x="3060435" y="1382229"/>
              <a:ext cx="338765" cy="88430"/>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72"/>
            <p:cNvSpPr/>
            <p:nvPr/>
          </p:nvSpPr>
          <p:spPr>
            <a:xfrm>
              <a:off x="3033069" y="1716417"/>
              <a:ext cx="393498" cy="127048"/>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72"/>
            <p:cNvSpPr/>
            <p:nvPr/>
          </p:nvSpPr>
          <p:spPr>
            <a:xfrm>
              <a:off x="3132699" y="1464976"/>
              <a:ext cx="195535" cy="321145"/>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72"/>
            <p:cNvSpPr/>
            <p:nvPr/>
          </p:nvSpPr>
          <p:spPr>
            <a:xfrm>
              <a:off x="3132699" y="1457158"/>
              <a:ext cx="195535" cy="321797"/>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72"/>
            <p:cNvSpPr/>
            <p:nvPr/>
          </p:nvSpPr>
          <p:spPr>
            <a:xfrm>
              <a:off x="3415416" y="1526341"/>
              <a:ext cx="30684" cy="18296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72"/>
            <p:cNvSpPr/>
            <p:nvPr/>
          </p:nvSpPr>
          <p:spPr>
            <a:xfrm>
              <a:off x="3013523" y="1526341"/>
              <a:ext cx="30684" cy="18296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AA4BD91-6474-5043-7C3C-0CE14E623B8A}"/>
              </a:ext>
            </a:extLst>
          </p:cNvPr>
          <p:cNvPicPr>
            <a:picLocks noChangeAspect="1"/>
          </p:cNvPicPr>
          <p:nvPr/>
        </p:nvPicPr>
        <p:blipFill>
          <a:blip r:embed="rId3"/>
          <a:stretch>
            <a:fillRect/>
          </a:stretch>
        </p:blipFill>
        <p:spPr>
          <a:xfrm>
            <a:off x="4271447" y="3304738"/>
            <a:ext cx="3815099" cy="743054"/>
          </a:xfrm>
          <a:prstGeom prst="rect">
            <a:avLst/>
          </a:prstGeom>
        </p:spPr>
      </p:pic>
      <p:sp>
        <p:nvSpPr>
          <p:cNvPr id="4" name="Rectangle 3">
            <a:extLst>
              <a:ext uri="{FF2B5EF4-FFF2-40B4-BE49-F238E27FC236}">
                <a16:creationId xmlns:a16="http://schemas.microsoft.com/office/drawing/2014/main" id="{23473743-BF19-46CA-8D8E-A9BB3D52AE9D}"/>
              </a:ext>
            </a:extLst>
          </p:cNvPr>
          <p:cNvSpPr/>
          <p:nvPr/>
        </p:nvSpPr>
        <p:spPr>
          <a:xfrm>
            <a:off x="4693920" y="3269746"/>
            <a:ext cx="2948940" cy="774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E06FE11-4D74-D894-9FEC-853E7BA4011F}"/>
              </a:ext>
            </a:extLst>
          </p:cNvPr>
          <p:cNvSpPr txBox="1"/>
          <p:nvPr/>
        </p:nvSpPr>
        <p:spPr>
          <a:xfrm>
            <a:off x="4749225" y="3269746"/>
            <a:ext cx="3412658" cy="954107"/>
          </a:xfrm>
          <a:prstGeom prst="rect">
            <a:avLst/>
          </a:prstGeom>
          <a:noFill/>
        </p:spPr>
        <p:txBody>
          <a:bodyPr wrap="square" rtlCol="0">
            <a:spAutoFit/>
          </a:bodyPr>
          <a:lstStyle/>
          <a:p>
            <a:r>
              <a:rPr lang="en-US" b="1" u="sng" dirty="0">
                <a:solidFill>
                  <a:schemeClr val="accent3">
                    <a:lumMod val="85000"/>
                  </a:schemeClr>
                </a:solidFill>
                <a:latin typeface="Inter" panose="020B0604020202020204" charset="0"/>
                <a:ea typeface="Inter" panose="020B0604020202020204" charset="0"/>
              </a:rPr>
              <a:t>References:</a:t>
            </a:r>
          </a:p>
          <a:p>
            <a:r>
              <a:rPr lang="en-US" dirty="0">
                <a:solidFill>
                  <a:schemeClr val="accent3">
                    <a:lumMod val="85000"/>
                  </a:schemeClr>
                </a:solidFill>
                <a:latin typeface="Inter" panose="020B0604020202020204" charset="0"/>
                <a:ea typeface="Inter" panose="020B0604020202020204" charset="0"/>
                <a:hlinkClick r:id="rId4">
                  <a:extLst>
                    <a:ext uri="{A12FA001-AC4F-418D-AE19-62706E023703}">
                      <ahyp:hlinkClr xmlns:ahyp="http://schemas.microsoft.com/office/drawing/2018/hyperlinkcolor" val="tx"/>
                    </a:ext>
                  </a:extLst>
                </a:hlinkClick>
              </a:rPr>
              <a:t>https://www.ers.usda.gov/</a:t>
            </a:r>
            <a:endParaRPr lang="en-US" dirty="0">
              <a:solidFill>
                <a:schemeClr val="accent3">
                  <a:lumMod val="85000"/>
                </a:schemeClr>
              </a:solidFill>
              <a:latin typeface="Inter" panose="020B0604020202020204" charset="0"/>
              <a:ea typeface="Inter" panose="020B0604020202020204" charset="0"/>
            </a:endParaRPr>
          </a:p>
          <a:p>
            <a:r>
              <a:rPr lang="en-US" u="sng" dirty="0">
                <a:solidFill>
                  <a:schemeClr val="accent3">
                    <a:lumMod val="85000"/>
                  </a:schemeClr>
                </a:solidFill>
                <a:latin typeface="Inter" panose="020B0604020202020204" charset="0"/>
                <a:ea typeface="Inter" panose="020B0604020202020204" charset="0"/>
              </a:rPr>
              <a:t>https://www.w3schools.com/</a:t>
            </a:r>
            <a:br>
              <a:rPr lang="en-US" b="1" u="sng" dirty="0">
                <a:solidFill>
                  <a:schemeClr val="accent3">
                    <a:lumMod val="85000"/>
                  </a:schemeClr>
                </a:solidFill>
                <a:latin typeface="Inter" panose="020B0604020202020204" charset="0"/>
                <a:ea typeface="Inter" panose="020B0604020202020204" charset="0"/>
              </a:rPr>
            </a:br>
            <a:endParaRPr lang="en-US" b="1" u="sng" dirty="0">
              <a:solidFill>
                <a:schemeClr val="accent3">
                  <a:lumMod val="85000"/>
                </a:schemeClr>
              </a:solidFill>
              <a:latin typeface="Inter" panose="020B0604020202020204" charset="0"/>
              <a:ea typeface="Inter"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6" name="Google Shape;1886;p43"/>
          <p:cNvSpPr txBox="1">
            <a:spLocks noGrp="1"/>
          </p:cNvSpPr>
          <p:nvPr>
            <p:ph type="title"/>
          </p:nvPr>
        </p:nvSpPr>
        <p:spPr>
          <a:xfrm>
            <a:off x="4406465" y="564050"/>
            <a:ext cx="4153800" cy="800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INTRODUCTION</a:t>
            </a:r>
            <a:endParaRPr/>
          </a:p>
        </p:txBody>
      </p:sp>
      <p:sp>
        <p:nvSpPr>
          <p:cNvPr id="1887" name="Google Shape;1887;p43"/>
          <p:cNvSpPr txBox="1">
            <a:spLocks noGrp="1"/>
          </p:cNvSpPr>
          <p:nvPr>
            <p:ph type="subTitle" idx="1"/>
          </p:nvPr>
        </p:nvSpPr>
        <p:spPr>
          <a:xfrm>
            <a:off x="4275244" y="1454578"/>
            <a:ext cx="4416241" cy="1416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Wheat is one of the most important staple crops globally, playing a critical role in the food security of many nations. As an essential agricultural commodity, its price is influenced by a variety of factors, including production levels, global demand, geopolitical events, weather conditions, and macroeconomic indicators. This report aims to analyze wheat market dynamics, including historical price fluctuations, influential factors, and forecasting future trends. Through data science techniques, we will explore correlations between wheat prices and key economic variables, followed by a forecasting model to predict future trends.</a:t>
            </a:r>
          </a:p>
        </p:txBody>
      </p:sp>
      <p:cxnSp>
        <p:nvCxnSpPr>
          <p:cNvPr id="1888" name="Google Shape;1888;p43"/>
          <p:cNvCxnSpPr/>
          <p:nvPr/>
        </p:nvCxnSpPr>
        <p:spPr>
          <a:xfrm>
            <a:off x="4799690" y="1415700"/>
            <a:ext cx="3641100" cy="0"/>
          </a:xfrm>
          <a:prstGeom prst="straightConnector1">
            <a:avLst/>
          </a:prstGeom>
          <a:noFill/>
          <a:ln w="28575" cap="flat" cmpd="sng">
            <a:solidFill>
              <a:schemeClr val="dk1"/>
            </a:solidFill>
            <a:prstDash val="solid"/>
            <a:round/>
            <a:headEnd type="none" w="med" len="med"/>
            <a:tailEnd type="none" w="med" len="med"/>
          </a:ln>
        </p:spPr>
      </p:cxnSp>
      <p:grpSp>
        <p:nvGrpSpPr>
          <p:cNvPr id="1889" name="Google Shape;1889;p43"/>
          <p:cNvGrpSpPr/>
          <p:nvPr/>
        </p:nvGrpSpPr>
        <p:grpSpPr>
          <a:xfrm>
            <a:off x="726562" y="1255007"/>
            <a:ext cx="2833748" cy="2745069"/>
            <a:chOff x="726562" y="1255007"/>
            <a:chExt cx="2833748" cy="2745069"/>
          </a:xfrm>
        </p:grpSpPr>
        <p:sp>
          <p:nvSpPr>
            <p:cNvPr id="1890" name="Google Shape;1890;p43"/>
            <p:cNvSpPr/>
            <p:nvPr/>
          </p:nvSpPr>
          <p:spPr>
            <a:xfrm>
              <a:off x="1218500" y="3577625"/>
              <a:ext cx="2341810" cy="186876"/>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3"/>
            <p:cNvSpPr/>
            <p:nvPr/>
          </p:nvSpPr>
          <p:spPr>
            <a:xfrm>
              <a:off x="1548324" y="1255007"/>
              <a:ext cx="1682159" cy="2413884"/>
            </a:xfrm>
            <a:custGeom>
              <a:avLst/>
              <a:gdLst/>
              <a:ahLst/>
              <a:cxnLst/>
              <a:rect l="l" t="t" r="r" b="b"/>
              <a:pathLst>
                <a:path w="54789" h="78898" extrusionOk="0">
                  <a:moveTo>
                    <a:pt x="1" y="0"/>
                  </a:moveTo>
                  <a:lnTo>
                    <a:pt x="1" y="78897"/>
                  </a:lnTo>
                  <a:lnTo>
                    <a:pt x="54789" y="78897"/>
                  </a:lnTo>
                  <a:lnTo>
                    <a:pt x="547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3"/>
            <p:cNvSpPr/>
            <p:nvPr/>
          </p:nvSpPr>
          <p:spPr>
            <a:xfrm rot="-5400000">
              <a:off x="1103685" y="1810334"/>
              <a:ext cx="1033979" cy="26000"/>
            </a:xfrm>
            <a:custGeom>
              <a:avLst/>
              <a:gdLst/>
              <a:ahLst/>
              <a:cxnLst/>
              <a:rect l="l" t="t" r="r" b="b"/>
              <a:pathLst>
                <a:path w="11548" h="408" extrusionOk="0">
                  <a:moveTo>
                    <a:pt x="198" y="1"/>
                  </a:moveTo>
                  <a:cubicBezTo>
                    <a:pt x="88" y="1"/>
                    <a:pt x="0" y="88"/>
                    <a:pt x="0" y="198"/>
                  </a:cubicBezTo>
                  <a:cubicBezTo>
                    <a:pt x="0" y="308"/>
                    <a:pt x="88" y="407"/>
                    <a:pt x="198" y="407"/>
                  </a:cubicBezTo>
                  <a:lnTo>
                    <a:pt x="11349" y="407"/>
                  </a:lnTo>
                  <a:cubicBezTo>
                    <a:pt x="11459" y="407"/>
                    <a:pt x="11547" y="308"/>
                    <a:pt x="11547" y="198"/>
                  </a:cubicBezTo>
                  <a:cubicBezTo>
                    <a:pt x="11547" y="88"/>
                    <a:pt x="11459" y="1"/>
                    <a:pt x="1134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3"/>
            <p:cNvSpPr/>
            <p:nvPr/>
          </p:nvSpPr>
          <p:spPr>
            <a:xfrm>
              <a:off x="726562" y="3813200"/>
              <a:ext cx="1612413" cy="186876"/>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3"/>
            <p:cNvSpPr/>
            <p:nvPr/>
          </p:nvSpPr>
          <p:spPr>
            <a:xfrm>
              <a:off x="1752716" y="2110374"/>
              <a:ext cx="1306269" cy="31"/>
            </a:xfrm>
            <a:custGeom>
              <a:avLst/>
              <a:gdLst/>
              <a:ahLst/>
              <a:cxnLst/>
              <a:rect l="l" t="t" r="r" b="b"/>
              <a:pathLst>
                <a:path w="42546" h="1" fill="none" extrusionOk="0">
                  <a:moveTo>
                    <a:pt x="0" y="1"/>
                  </a:moveTo>
                  <a:lnTo>
                    <a:pt x="42546" y="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3"/>
            <p:cNvSpPr/>
            <p:nvPr/>
          </p:nvSpPr>
          <p:spPr>
            <a:xfrm>
              <a:off x="1752716" y="1394886"/>
              <a:ext cx="1133014" cy="558787"/>
            </a:xfrm>
            <a:custGeom>
              <a:avLst/>
              <a:gdLst/>
              <a:ahLst/>
              <a:cxnLst/>
              <a:rect l="l" t="t" r="r" b="b"/>
              <a:pathLst>
                <a:path w="36903" h="18264" fill="none" extrusionOk="0">
                  <a:moveTo>
                    <a:pt x="0" y="18264"/>
                  </a:moveTo>
                  <a:lnTo>
                    <a:pt x="5644" y="12649"/>
                  </a:lnTo>
                  <a:lnTo>
                    <a:pt x="10883" y="17280"/>
                  </a:lnTo>
                  <a:lnTo>
                    <a:pt x="22344" y="4719"/>
                  </a:lnTo>
                  <a:lnTo>
                    <a:pt x="25209" y="7295"/>
                  </a:lnTo>
                  <a:lnTo>
                    <a:pt x="30564" y="1940"/>
                  </a:lnTo>
                  <a:lnTo>
                    <a:pt x="36902" y="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3"/>
            <p:cNvSpPr/>
            <p:nvPr/>
          </p:nvSpPr>
          <p:spPr>
            <a:xfrm>
              <a:off x="2885730" y="1394886"/>
              <a:ext cx="31" cy="715525"/>
            </a:xfrm>
            <a:custGeom>
              <a:avLst/>
              <a:gdLst/>
              <a:ahLst/>
              <a:cxnLst/>
              <a:rect l="l" t="t" r="r" b="b"/>
              <a:pathLst>
                <a:path w="1" h="23387" fill="none" extrusionOk="0">
                  <a:moveTo>
                    <a:pt x="0" y="1"/>
                  </a:moveTo>
                  <a:lnTo>
                    <a:pt x="0" y="23387"/>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3"/>
            <p:cNvSpPr/>
            <p:nvPr/>
          </p:nvSpPr>
          <p:spPr>
            <a:xfrm>
              <a:off x="2786190" y="1424134"/>
              <a:ext cx="31" cy="689825"/>
            </a:xfrm>
            <a:custGeom>
              <a:avLst/>
              <a:gdLst/>
              <a:ahLst/>
              <a:cxnLst/>
              <a:rect l="l" t="t" r="r" b="b"/>
              <a:pathLst>
                <a:path w="1" h="22547" fill="none" extrusionOk="0">
                  <a:moveTo>
                    <a:pt x="1" y="0"/>
                  </a:moveTo>
                  <a:lnTo>
                    <a:pt x="1" y="22546"/>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3"/>
            <p:cNvSpPr/>
            <p:nvPr/>
          </p:nvSpPr>
          <p:spPr>
            <a:xfrm>
              <a:off x="2691101" y="1454239"/>
              <a:ext cx="31" cy="656171"/>
            </a:xfrm>
            <a:custGeom>
              <a:avLst/>
              <a:gdLst/>
              <a:ahLst/>
              <a:cxnLst/>
              <a:rect l="l" t="t" r="r" b="b"/>
              <a:pathLst>
                <a:path w="1" h="21447" fill="none" extrusionOk="0">
                  <a:moveTo>
                    <a:pt x="1" y="0"/>
                  </a:moveTo>
                  <a:lnTo>
                    <a:pt x="1" y="21447"/>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3"/>
            <p:cNvSpPr/>
            <p:nvPr/>
          </p:nvSpPr>
          <p:spPr>
            <a:xfrm>
              <a:off x="2604917" y="1540119"/>
              <a:ext cx="31" cy="570291"/>
            </a:xfrm>
            <a:custGeom>
              <a:avLst/>
              <a:gdLst/>
              <a:ahLst/>
              <a:cxnLst/>
              <a:rect l="l" t="t" r="r" b="b"/>
              <a:pathLst>
                <a:path w="1" h="18640" fill="none" extrusionOk="0">
                  <a:moveTo>
                    <a:pt x="0" y="1"/>
                  </a:moveTo>
                  <a:lnTo>
                    <a:pt x="0" y="18640"/>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3"/>
            <p:cNvSpPr/>
            <p:nvPr/>
          </p:nvSpPr>
          <p:spPr>
            <a:xfrm>
              <a:off x="2526716" y="1618044"/>
              <a:ext cx="31" cy="492365"/>
            </a:xfrm>
            <a:custGeom>
              <a:avLst/>
              <a:gdLst/>
              <a:ahLst/>
              <a:cxnLst/>
              <a:rect l="l" t="t" r="r" b="b"/>
              <a:pathLst>
                <a:path w="1" h="16093" fill="none" extrusionOk="0">
                  <a:moveTo>
                    <a:pt x="0" y="1"/>
                  </a:moveTo>
                  <a:lnTo>
                    <a:pt x="0" y="16093"/>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3"/>
            <p:cNvSpPr/>
            <p:nvPr/>
          </p:nvSpPr>
          <p:spPr>
            <a:xfrm>
              <a:off x="2438720" y="1539232"/>
              <a:ext cx="31" cy="571178"/>
            </a:xfrm>
            <a:custGeom>
              <a:avLst/>
              <a:gdLst/>
              <a:ahLst/>
              <a:cxnLst/>
              <a:rect l="l" t="t" r="r" b="b"/>
              <a:pathLst>
                <a:path w="1" h="18669" fill="none" extrusionOk="0">
                  <a:moveTo>
                    <a:pt x="1" y="1"/>
                  </a:moveTo>
                  <a:lnTo>
                    <a:pt x="1" y="18669"/>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3"/>
            <p:cNvSpPr/>
            <p:nvPr/>
          </p:nvSpPr>
          <p:spPr>
            <a:xfrm>
              <a:off x="2360550" y="1625142"/>
              <a:ext cx="31" cy="485267"/>
            </a:xfrm>
            <a:custGeom>
              <a:avLst/>
              <a:gdLst/>
              <a:ahLst/>
              <a:cxnLst/>
              <a:rect l="l" t="t" r="r" b="b"/>
              <a:pathLst>
                <a:path w="1" h="15861" fill="none" extrusionOk="0">
                  <a:moveTo>
                    <a:pt x="0" y="0"/>
                  </a:moveTo>
                  <a:lnTo>
                    <a:pt x="0" y="1586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3"/>
            <p:cNvSpPr/>
            <p:nvPr/>
          </p:nvSpPr>
          <p:spPr>
            <a:xfrm>
              <a:off x="2273444" y="1720750"/>
              <a:ext cx="31" cy="389658"/>
            </a:xfrm>
            <a:custGeom>
              <a:avLst/>
              <a:gdLst/>
              <a:ahLst/>
              <a:cxnLst/>
              <a:rect l="l" t="t" r="r" b="b"/>
              <a:pathLst>
                <a:path w="1" h="12736" fill="none" extrusionOk="0">
                  <a:moveTo>
                    <a:pt x="1" y="1"/>
                  </a:moveTo>
                  <a:lnTo>
                    <a:pt x="1" y="12736"/>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3"/>
            <p:cNvSpPr/>
            <p:nvPr/>
          </p:nvSpPr>
          <p:spPr>
            <a:xfrm>
              <a:off x="2182808" y="1818164"/>
              <a:ext cx="31" cy="292243"/>
            </a:xfrm>
            <a:custGeom>
              <a:avLst/>
              <a:gdLst/>
              <a:ahLst/>
              <a:cxnLst/>
              <a:rect l="l" t="t" r="r" b="b"/>
              <a:pathLst>
                <a:path w="1" h="9552" fill="none" extrusionOk="0">
                  <a:moveTo>
                    <a:pt x="1" y="1"/>
                  </a:moveTo>
                  <a:lnTo>
                    <a:pt x="1" y="9552"/>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3"/>
            <p:cNvSpPr/>
            <p:nvPr/>
          </p:nvSpPr>
          <p:spPr>
            <a:xfrm>
              <a:off x="2086830" y="1923532"/>
              <a:ext cx="31" cy="186874"/>
            </a:xfrm>
            <a:custGeom>
              <a:avLst/>
              <a:gdLst/>
              <a:ahLst/>
              <a:cxnLst/>
              <a:rect l="l" t="t" r="r" b="b"/>
              <a:pathLst>
                <a:path w="1" h="6108" fill="none" extrusionOk="0">
                  <a:moveTo>
                    <a:pt x="1" y="1"/>
                  </a:moveTo>
                  <a:lnTo>
                    <a:pt x="1" y="6108"/>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3"/>
            <p:cNvSpPr/>
            <p:nvPr/>
          </p:nvSpPr>
          <p:spPr>
            <a:xfrm>
              <a:off x="2004207" y="1851818"/>
              <a:ext cx="31" cy="256814"/>
            </a:xfrm>
            <a:custGeom>
              <a:avLst/>
              <a:gdLst/>
              <a:ahLst/>
              <a:cxnLst/>
              <a:rect l="l" t="t" r="r" b="b"/>
              <a:pathLst>
                <a:path w="1" h="8394" fill="none" extrusionOk="0">
                  <a:moveTo>
                    <a:pt x="0" y="8394"/>
                  </a:moveTo>
                  <a:lnTo>
                    <a:pt x="0" y="0"/>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3"/>
            <p:cNvSpPr/>
            <p:nvPr/>
          </p:nvSpPr>
          <p:spPr>
            <a:xfrm>
              <a:off x="1926006" y="1781848"/>
              <a:ext cx="31" cy="328560"/>
            </a:xfrm>
            <a:custGeom>
              <a:avLst/>
              <a:gdLst/>
              <a:ahLst/>
              <a:cxnLst/>
              <a:rect l="l" t="t" r="r" b="b"/>
              <a:pathLst>
                <a:path w="1" h="10739" fill="none" extrusionOk="0">
                  <a:moveTo>
                    <a:pt x="0" y="1"/>
                  </a:moveTo>
                  <a:lnTo>
                    <a:pt x="0" y="10739"/>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3"/>
            <p:cNvSpPr/>
            <p:nvPr/>
          </p:nvSpPr>
          <p:spPr>
            <a:xfrm>
              <a:off x="1847804" y="1858885"/>
              <a:ext cx="31" cy="249747"/>
            </a:xfrm>
            <a:custGeom>
              <a:avLst/>
              <a:gdLst/>
              <a:ahLst/>
              <a:cxnLst/>
              <a:rect l="l" t="t" r="r" b="b"/>
              <a:pathLst>
                <a:path w="1" h="8163" fill="none" extrusionOk="0">
                  <a:moveTo>
                    <a:pt x="0" y="1"/>
                  </a:moveTo>
                  <a:lnTo>
                    <a:pt x="0" y="8163"/>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3"/>
            <p:cNvSpPr/>
            <p:nvPr/>
          </p:nvSpPr>
          <p:spPr>
            <a:xfrm>
              <a:off x="1752716" y="1953637"/>
              <a:ext cx="31" cy="154994"/>
            </a:xfrm>
            <a:custGeom>
              <a:avLst/>
              <a:gdLst/>
              <a:ahLst/>
              <a:cxnLst/>
              <a:rect l="l" t="t" r="r" b="b"/>
              <a:pathLst>
                <a:path w="1" h="5066" fill="none" extrusionOk="0">
                  <a:moveTo>
                    <a:pt x="0" y="1"/>
                  </a:moveTo>
                  <a:lnTo>
                    <a:pt x="0" y="5066"/>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3"/>
            <p:cNvSpPr/>
            <p:nvPr/>
          </p:nvSpPr>
          <p:spPr>
            <a:xfrm>
              <a:off x="2413851" y="1514450"/>
              <a:ext cx="49799" cy="50482"/>
            </a:xfrm>
            <a:custGeom>
              <a:avLst/>
              <a:gdLst/>
              <a:ahLst/>
              <a:cxnLst/>
              <a:rect l="l" t="t" r="r" b="b"/>
              <a:pathLst>
                <a:path w="1622" h="1650" extrusionOk="0">
                  <a:moveTo>
                    <a:pt x="811" y="0"/>
                  </a:moveTo>
                  <a:cubicBezTo>
                    <a:pt x="348" y="0"/>
                    <a:pt x="1" y="376"/>
                    <a:pt x="1" y="811"/>
                  </a:cubicBezTo>
                  <a:cubicBezTo>
                    <a:pt x="1" y="1274"/>
                    <a:pt x="348" y="1650"/>
                    <a:pt x="811" y="1650"/>
                  </a:cubicBezTo>
                  <a:cubicBezTo>
                    <a:pt x="1245" y="1650"/>
                    <a:pt x="1621" y="1274"/>
                    <a:pt x="1621" y="811"/>
                  </a:cubicBezTo>
                  <a:cubicBezTo>
                    <a:pt x="1621" y="376"/>
                    <a:pt x="1245" y="0"/>
                    <a:pt x="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3"/>
            <p:cNvSpPr/>
            <p:nvPr/>
          </p:nvSpPr>
          <p:spPr>
            <a:xfrm>
              <a:off x="2501816" y="1593262"/>
              <a:ext cx="49799" cy="49594"/>
            </a:xfrm>
            <a:custGeom>
              <a:avLst/>
              <a:gdLst/>
              <a:ahLst/>
              <a:cxnLst/>
              <a:rect l="l" t="t" r="r" b="b"/>
              <a:pathLst>
                <a:path w="1622" h="1621" extrusionOk="0">
                  <a:moveTo>
                    <a:pt x="811" y="0"/>
                  </a:moveTo>
                  <a:cubicBezTo>
                    <a:pt x="377" y="0"/>
                    <a:pt x="1" y="347"/>
                    <a:pt x="1" y="811"/>
                  </a:cubicBezTo>
                  <a:cubicBezTo>
                    <a:pt x="1" y="1245"/>
                    <a:pt x="377" y="1621"/>
                    <a:pt x="811" y="1621"/>
                  </a:cubicBezTo>
                  <a:cubicBezTo>
                    <a:pt x="1274" y="1621"/>
                    <a:pt x="1622" y="1245"/>
                    <a:pt x="1622" y="811"/>
                  </a:cubicBezTo>
                  <a:cubicBezTo>
                    <a:pt x="1622" y="347"/>
                    <a:pt x="1274" y="0"/>
                    <a:pt x="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3"/>
            <p:cNvSpPr/>
            <p:nvPr/>
          </p:nvSpPr>
          <p:spPr>
            <a:xfrm>
              <a:off x="2335507" y="1429427"/>
              <a:ext cx="49799" cy="49625"/>
            </a:xfrm>
            <a:custGeom>
              <a:avLst/>
              <a:gdLst/>
              <a:ahLst/>
              <a:cxnLst/>
              <a:rect l="l" t="t" r="r" b="b"/>
              <a:pathLst>
                <a:path w="1622" h="1622" extrusionOk="0">
                  <a:moveTo>
                    <a:pt x="811" y="1"/>
                  </a:moveTo>
                  <a:cubicBezTo>
                    <a:pt x="348" y="1"/>
                    <a:pt x="0" y="377"/>
                    <a:pt x="0" y="811"/>
                  </a:cubicBezTo>
                  <a:cubicBezTo>
                    <a:pt x="0" y="1274"/>
                    <a:pt x="348" y="1622"/>
                    <a:pt x="811" y="1622"/>
                  </a:cubicBezTo>
                  <a:cubicBezTo>
                    <a:pt x="1245" y="1622"/>
                    <a:pt x="1621" y="1274"/>
                    <a:pt x="1621" y="811"/>
                  </a:cubicBezTo>
                  <a:cubicBezTo>
                    <a:pt x="1621" y="377"/>
                    <a:pt x="1245" y="1"/>
                    <a:pt x="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3"/>
            <p:cNvSpPr/>
            <p:nvPr/>
          </p:nvSpPr>
          <p:spPr>
            <a:xfrm>
              <a:off x="2530104" y="1370104"/>
              <a:ext cx="49799" cy="50512"/>
            </a:xfrm>
            <a:custGeom>
              <a:avLst/>
              <a:gdLst/>
              <a:ahLst/>
              <a:cxnLst/>
              <a:rect l="l" t="t" r="r" b="b"/>
              <a:pathLst>
                <a:path w="1622" h="1651" extrusionOk="0">
                  <a:moveTo>
                    <a:pt x="811" y="1"/>
                  </a:moveTo>
                  <a:cubicBezTo>
                    <a:pt x="348" y="1"/>
                    <a:pt x="1" y="377"/>
                    <a:pt x="1" y="811"/>
                  </a:cubicBezTo>
                  <a:cubicBezTo>
                    <a:pt x="1" y="1274"/>
                    <a:pt x="348" y="1650"/>
                    <a:pt x="811" y="1650"/>
                  </a:cubicBezTo>
                  <a:cubicBezTo>
                    <a:pt x="1245" y="1650"/>
                    <a:pt x="1621" y="1274"/>
                    <a:pt x="1621" y="811"/>
                  </a:cubicBezTo>
                  <a:cubicBezTo>
                    <a:pt x="1621" y="377"/>
                    <a:pt x="1245" y="1"/>
                    <a:pt x="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3"/>
            <p:cNvSpPr/>
            <p:nvPr/>
          </p:nvSpPr>
          <p:spPr>
            <a:xfrm>
              <a:off x="2061960" y="1898750"/>
              <a:ext cx="49799" cy="49625"/>
            </a:xfrm>
            <a:custGeom>
              <a:avLst/>
              <a:gdLst/>
              <a:ahLst/>
              <a:cxnLst/>
              <a:rect l="l" t="t" r="r" b="b"/>
              <a:pathLst>
                <a:path w="1622" h="1622" extrusionOk="0">
                  <a:moveTo>
                    <a:pt x="811" y="0"/>
                  </a:moveTo>
                  <a:cubicBezTo>
                    <a:pt x="377" y="0"/>
                    <a:pt x="0" y="377"/>
                    <a:pt x="0" y="811"/>
                  </a:cubicBezTo>
                  <a:cubicBezTo>
                    <a:pt x="0" y="1274"/>
                    <a:pt x="377" y="1621"/>
                    <a:pt x="811" y="1621"/>
                  </a:cubicBezTo>
                  <a:cubicBezTo>
                    <a:pt x="1274" y="1621"/>
                    <a:pt x="1621" y="1274"/>
                    <a:pt x="1621" y="811"/>
                  </a:cubicBezTo>
                  <a:cubicBezTo>
                    <a:pt x="1621" y="377"/>
                    <a:pt x="1274" y="0"/>
                    <a:pt x="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3"/>
            <p:cNvSpPr/>
            <p:nvPr/>
          </p:nvSpPr>
          <p:spPr>
            <a:xfrm>
              <a:off x="1900215" y="1757066"/>
              <a:ext cx="50690" cy="49625"/>
            </a:xfrm>
            <a:custGeom>
              <a:avLst/>
              <a:gdLst/>
              <a:ahLst/>
              <a:cxnLst/>
              <a:rect l="l" t="t" r="r" b="b"/>
              <a:pathLst>
                <a:path w="1651" h="1622" extrusionOk="0">
                  <a:moveTo>
                    <a:pt x="840" y="0"/>
                  </a:moveTo>
                  <a:cubicBezTo>
                    <a:pt x="377" y="0"/>
                    <a:pt x="1" y="348"/>
                    <a:pt x="1" y="811"/>
                  </a:cubicBezTo>
                  <a:cubicBezTo>
                    <a:pt x="1" y="1245"/>
                    <a:pt x="377" y="1621"/>
                    <a:pt x="840" y="1621"/>
                  </a:cubicBezTo>
                  <a:cubicBezTo>
                    <a:pt x="1274" y="1621"/>
                    <a:pt x="1650" y="1245"/>
                    <a:pt x="1650" y="811"/>
                  </a:cubicBezTo>
                  <a:cubicBezTo>
                    <a:pt x="1650" y="348"/>
                    <a:pt x="1274" y="0"/>
                    <a:pt x="8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3"/>
            <p:cNvSpPr/>
            <p:nvPr/>
          </p:nvSpPr>
          <p:spPr>
            <a:xfrm>
              <a:off x="1727816" y="1928855"/>
              <a:ext cx="49799" cy="49625"/>
            </a:xfrm>
            <a:custGeom>
              <a:avLst/>
              <a:gdLst/>
              <a:ahLst/>
              <a:cxnLst/>
              <a:rect l="l" t="t" r="r" b="b"/>
              <a:pathLst>
                <a:path w="1622" h="1622" extrusionOk="0">
                  <a:moveTo>
                    <a:pt x="811" y="0"/>
                  </a:moveTo>
                  <a:cubicBezTo>
                    <a:pt x="348" y="0"/>
                    <a:pt x="1" y="377"/>
                    <a:pt x="1" y="811"/>
                  </a:cubicBezTo>
                  <a:cubicBezTo>
                    <a:pt x="1" y="1274"/>
                    <a:pt x="348" y="1621"/>
                    <a:pt x="811" y="1621"/>
                  </a:cubicBezTo>
                  <a:cubicBezTo>
                    <a:pt x="1245" y="1621"/>
                    <a:pt x="1622" y="1274"/>
                    <a:pt x="1622" y="811"/>
                  </a:cubicBezTo>
                  <a:cubicBezTo>
                    <a:pt x="1622" y="377"/>
                    <a:pt x="1245" y="0"/>
                    <a:pt x="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3"/>
            <p:cNvSpPr/>
            <p:nvPr/>
          </p:nvSpPr>
          <p:spPr>
            <a:xfrm>
              <a:off x="2273444" y="2276840"/>
              <a:ext cx="785554" cy="31"/>
            </a:xfrm>
            <a:custGeom>
              <a:avLst/>
              <a:gdLst/>
              <a:ahLst/>
              <a:cxnLst/>
              <a:rect l="l" t="t" r="r" b="b"/>
              <a:pathLst>
                <a:path w="25586" h="1" fill="none" extrusionOk="0">
                  <a:moveTo>
                    <a:pt x="1" y="1"/>
                  </a:moveTo>
                  <a:lnTo>
                    <a:pt x="25586" y="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3"/>
            <p:cNvSpPr/>
            <p:nvPr/>
          </p:nvSpPr>
          <p:spPr>
            <a:xfrm>
              <a:off x="2273444" y="2335276"/>
              <a:ext cx="792677" cy="31"/>
            </a:xfrm>
            <a:custGeom>
              <a:avLst/>
              <a:gdLst/>
              <a:ahLst/>
              <a:cxnLst/>
              <a:rect l="l" t="t" r="r" b="b"/>
              <a:pathLst>
                <a:path w="25818" h="1" fill="none" extrusionOk="0">
                  <a:moveTo>
                    <a:pt x="1" y="1"/>
                  </a:moveTo>
                  <a:lnTo>
                    <a:pt x="25817" y="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3"/>
            <p:cNvSpPr/>
            <p:nvPr/>
          </p:nvSpPr>
          <p:spPr>
            <a:xfrm>
              <a:off x="2273444" y="2461907"/>
              <a:ext cx="785554" cy="31"/>
            </a:xfrm>
            <a:custGeom>
              <a:avLst/>
              <a:gdLst/>
              <a:ahLst/>
              <a:cxnLst/>
              <a:rect l="l" t="t" r="r" b="b"/>
              <a:pathLst>
                <a:path w="25586" h="1" fill="none" extrusionOk="0">
                  <a:moveTo>
                    <a:pt x="1" y="1"/>
                  </a:moveTo>
                  <a:lnTo>
                    <a:pt x="25586" y="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3"/>
            <p:cNvSpPr/>
            <p:nvPr/>
          </p:nvSpPr>
          <p:spPr>
            <a:xfrm>
              <a:off x="2273444" y="2517712"/>
              <a:ext cx="785554" cy="31"/>
            </a:xfrm>
            <a:custGeom>
              <a:avLst/>
              <a:gdLst/>
              <a:ahLst/>
              <a:cxnLst/>
              <a:rect l="l" t="t" r="r" b="b"/>
              <a:pathLst>
                <a:path w="25586" h="1" fill="none" extrusionOk="0">
                  <a:moveTo>
                    <a:pt x="1" y="0"/>
                  </a:moveTo>
                  <a:lnTo>
                    <a:pt x="25586" y="0"/>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3"/>
            <p:cNvSpPr/>
            <p:nvPr/>
          </p:nvSpPr>
          <p:spPr>
            <a:xfrm>
              <a:off x="2273444" y="2572599"/>
              <a:ext cx="785554" cy="31"/>
            </a:xfrm>
            <a:custGeom>
              <a:avLst/>
              <a:gdLst/>
              <a:ahLst/>
              <a:cxnLst/>
              <a:rect l="l" t="t" r="r" b="b"/>
              <a:pathLst>
                <a:path w="25586" h="1" fill="none" extrusionOk="0">
                  <a:moveTo>
                    <a:pt x="1" y="1"/>
                  </a:moveTo>
                  <a:lnTo>
                    <a:pt x="25586" y="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3"/>
            <p:cNvSpPr/>
            <p:nvPr/>
          </p:nvSpPr>
          <p:spPr>
            <a:xfrm>
              <a:off x="2273444" y="2628373"/>
              <a:ext cx="785554" cy="31"/>
            </a:xfrm>
            <a:custGeom>
              <a:avLst/>
              <a:gdLst/>
              <a:ahLst/>
              <a:cxnLst/>
              <a:rect l="l" t="t" r="r" b="b"/>
              <a:pathLst>
                <a:path w="25586" h="1" fill="none" extrusionOk="0">
                  <a:moveTo>
                    <a:pt x="1" y="1"/>
                  </a:moveTo>
                  <a:lnTo>
                    <a:pt x="25586" y="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3"/>
            <p:cNvSpPr/>
            <p:nvPr/>
          </p:nvSpPr>
          <p:spPr>
            <a:xfrm>
              <a:off x="2330090" y="2907306"/>
              <a:ext cx="61344" cy="156769"/>
            </a:xfrm>
            <a:custGeom>
              <a:avLst/>
              <a:gdLst/>
              <a:ahLst/>
              <a:cxnLst/>
              <a:rect l="l" t="t" r="r" b="b"/>
              <a:pathLst>
                <a:path w="1998" h="5124" extrusionOk="0">
                  <a:moveTo>
                    <a:pt x="0" y="1"/>
                  </a:moveTo>
                  <a:lnTo>
                    <a:pt x="0" y="5124"/>
                  </a:lnTo>
                  <a:lnTo>
                    <a:pt x="1997" y="5124"/>
                  </a:lnTo>
                  <a:lnTo>
                    <a:pt x="1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3"/>
            <p:cNvSpPr/>
            <p:nvPr/>
          </p:nvSpPr>
          <p:spPr>
            <a:xfrm>
              <a:off x="2443874" y="2818764"/>
              <a:ext cx="60453" cy="245311"/>
            </a:xfrm>
            <a:custGeom>
              <a:avLst/>
              <a:gdLst/>
              <a:ahLst/>
              <a:cxnLst/>
              <a:rect l="l" t="t" r="r" b="b"/>
              <a:pathLst>
                <a:path w="1969" h="8018" extrusionOk="0">
                  <a:moveTo>
                    <a:pt x="1" y="1"/>
                  </a:moveTo>
                  <a:lnTo>
                    <a:pt x="1" y="8018"/>
                  </a:lnTo>
                  <a:lnTo>
                    <a:pt x="1969" y="8018"/>
                  </a:lnTo>
                  <a:lnTo>
                    <a:pt x="19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3"/>
            <p:cNvSpPr/>
            <p:nvPr/>
          </p:nvSpPr>
          <p:spPr>
            <a:xfrm>
              <a:off x="2556767" y="2768283"/>
              <a:ext cx="61344" cy="295792"/>
            </a:xfrm>
            <a:custGeom>
              <a:avLst/>
              <a:gdLst/>
              <a:ahLst/>
              <a:cxnLst/>
              <a:rect l="l" t="t" r="r" b="b"/>
              <a:pathLst>
                <a:path w="1998" h="9668" extrusionOk="0">
                  <a:moveTo>
                    <a:pt x="0" y="1"/>
                  </a:moveTo>
                  <a:lnTo>
                    <a:pt x="0" y="9668"/>
                  </a:lnTo>
                  <a:lnTo>
                    <a:pt x="1997" y="9668"/>
                  </a:lnTo>
                  <a:lnTo>
                    <a:pt x="1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3"/>
            <p:cNvSpPr/>
            <p:nvPr/>
          </p:nvSpPr>
          <p:spPr>
            <a:xfrm>
              <a:off x="2784335" y="2768283"/>
              <a:ext cx="61344" cy="295792"/>
            </a:xfrm>
            <a:custGeom>
              <a:avLst/>
              <a:gdLst/>
              <a:ahLst/>
              <a:cxnLst/>
              <a:rect l="l" t="t" r="r" b="b"/>
              <a:pathLst>
                <a:path w="1998" h="9668" extrusionOk="0">
                  <a:moveTo>
                    <a:pt x="0" y="1"/>
                  </a:moveTo>
                  <a:lnTo>
                    <a:pt x="0" y="9668"/>
                  </a:lnTo>
                  <a:lnTo>
                    <a:pt x="1997" y="9668"/>
                  </a:lnTo>
                  <a:lnTo>
                    <a:pt x="1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3"/>
            <p:cNvSpPr/>
            <p:nvPr/>
          </p:nvSpPr>
          <p:spPr>
            <a:xfrm>
              <a:off x="2898118" y="2706298"/>
              <a:ext cx="60453" cy="357778"/>
            </a:xfrm>
            <a:custGeom>
              <a:avLst/>
              <a:gdLst/>
              <a:ahLst/>
              <a:cxnLst/>
              <a:rect l="l" t="t" r="r" b="b"/>
              <a:pathLst>
                <a:path w="1969" h="11694" extrusionOk="0">
                  <a:moveTo>
                    <a:pt x="1" y="1"/>
                  </a:moveTo>
                  <a:lnTo>
                    <a:pt x="1" y="11694"/>
                  </a:lnTo>
                  <a:lnTo>
                    <a:pt x="1969" y="11694"/>
                  </a:lnTo>
                  <a:lnTo>
                    <a:pt x="19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3"/>
            <p:cNvSpPr/>
            <p:nvPr/>
          </p:nvSpPr>
          <p:spPr>
            <a:xfrm>
              <a:off x="2670551" y="2677080"/>
              <a:ext cx="61344" cy="386996"/>
            </a:xfrm>
            <a:custGeom>
              <a:avLst/>
              <a:gdLst/>
              <a:ahLst/>
              <a:cxnLst/>
              <a:rect l="l" t="t" r="r" b="b"/>
              <a:pathLst>
                <a:path w="1998" h="12649" extrusionOk="0">
                  <a:moveTo>
                    <a:pt x="0" y="1"/>
                  </a:moveTo>
                  <a:lnTo>
                    <a:pt x="0" y="12649"/>
                  </a:lnTo>
                  <a:lnTo>
                    <a:pt x="1997" y="12649"/>
                  </a:lnTo>
                  <a:lnTo>
                    <a:pt x="19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3"/>
            <p:cNvSpPr/>
            <p:nvPr/>
          </p:nvSpPr>
          <p:spPr>
            <a:xfrm>
              <a:off x="2287660" y="3198629"/>
              <a:ext cx="598085" cy="162092"/>
            </a:xfrm>
            <a:custGeom>
              <a:avLst/>
              <a:gdLst/>
              <a:ahLst/>
              <a:cxnLst/>
              <a:rect l="l" t="t" r="r" b="b"/>
              <a:pathLst>
                <a:path w="19480" h="5298" extrusionOk="0">
                  <a:moveTo>
                    <a:pt x="1" y="1"/>
                  </a:moveTo>
                  <a:lnTo>
                    <a:pt x="1" y="5297"/>
                  </a:lnTo>
                  <a:lnTo>
                    <a:pt x="19479" y="5297"/>
                  </a:lnTo>
                  <a:lnTo>
                    <a:pt x="194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3"/>
            <p:cNvSpPr/>
            <p:nvPr/>
          </p:nvSpPr>
          <p:spPr>
            <a:xfrm>
              <a:off x="2287660" y="3131351"/>
              <a:ext cx="821108" cy="31"/>
            </a:xfrm>
            <a:custGeom>
              <a:avLst/>
              <a:gdLst/>
              <a:ahLst/>
              <a:cxnLst/>
              <a:rect l="l" t="t" r="r" b="b"/>
              <a:pathLst>
                <a:path w="26744" h="1" fill="none" extrusionOk="0">
                  <a:moveTo>
                    <a:pt x="1" y="0"/>
                  </a:moveTo>
                  <a:lnTo>
                    <a:pt x="26744" y="0"/>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3"/>
            <p:cNvSpPr/>
            <p:nvPr/>
          </p:nvSpPr>
          <p:spPr>
            <a:xfrm>
              <a:off x="2273444" y="3438614"/>
              <a:ext cx="835323" cy="31"/>
            </a:xfrm>
            <a:custGeom>
              <a:avLst/>
              <a:gdLst/>
              <a:ahLst/>
              <a:cxnLst/>
              <a:rect l="l" t="t" r="r" b="b"/>
              <a:pathLst>
                <a:path w="27207" h="1" fill="none" extrusionOk="0">
                  <a:moveTo>
                    <a:pt x="1" y="0"/>
                  </a:moveTo>
                  <a:lnTo>
                    <a:pt x="27207" y="0"/>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3"/>
            <p:cNvSpPr/>
            <p:nvPr/>
          </p:nvSpPr>
          <p:spPr>
            <a:xfrm>
              <a:off x="2273444" y="3515651"/>
              <a:ext cx="835323" cy="918"/>
            </a:xfrm>
            <a:custGeom>
              <a:avLst/>
              <a:gdLst/>
              <a:ahLst/>
              <a:cxnLst/>
              <a:rect l="l" t="t" r="r" b="b"/>
              <a:pathLst>
                <a:path w="27207" h="30" fill="none" extrusionOk="0">
                  <a:moveTo>
                    <a:pt x="1" y="0"/>
                  </a:moveTo>
                  <a:cubicBezTo>
                    <a:pt x="406" y="29"/>
                    <a:pt x="27207" y="0"/>
                    <a:pt x="27207" y="0"/>
                  </a:cubicBez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3"/>
            <p:cNvSpPr/>
            <p:nvPr/>
          </p:nvSpPr>
          <p:spPr>
            <a:xfrm>
              <a:off x="899625" y="2194510"/>
              <a:ext cx="1279619" cy="1693984"/>
            </a:xfrm>
            <a:custGeom>
              <a:avLst/>
              <a:gdLst/>
              <a:ahLst/>
              <a:cxnLst/>
              <a:rect l="l" t="t" r="r" b="b"/>
              <a:pathLst>
                <a:path w="41678" h="55368" extrusionOk="0">
                  <a:moveTo>
                    <a:pt x="0" y="0"/>
                  </a:moveTo>
                  <a:lnTo>
                    <a:pt x="0" y="55367"/>
                  </a:lnTo>
                  <a:lnTo>
                    <a:pt x="41678" y="55367"/>
                  </a:lnTo>
                  <a:lnTo>
                    <a:pt x="416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3"/>
            <p:cNvSpPr/>
            <p:nvPr/>
          </p:nvSpPr>
          <p:spPr>
            <a:xfrm>
              <a:off x="977826" y="2276840"/>
              <a:ext cx="1140997" cy="370169"/>
            </a:xfrm>
            <a:custGeom>
              <a:avLst/>
              <a:gdLst/>
              <a:ahLst/>
              <a:cxnLst/>
              <a:rect l="l" t="t" r="r" b="b"/>
              <a:pathLst>
                <a:path w="37163" h="12099" extrusionOk="0">
                  <a:moveTo>
                    <a:pt x="0" y="1"/>
                  </a:moveTo>
                  <a:lnTo>
                    <a:pt x="0" y="12099"/>
                  </a:lnTo>
                  <a:lnTo>
                    <a:pt x="37163" y="12099"/>
                  </a:lnTo>
                  <a:lnTo>
                    <a:pt x="371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3"/>
            <p:cNvSpPr/>
            <p:nvPr/>
          </p:nvSpPr>
          <p:spPr>
            <a:xfrm>
              <a:off x="978717" y="2747050"/>
              <a:ext cx="1108115" cy="215205"/>
            </a:xfrm>
            <a:custGeom>
              <a:avLst/>
              <a:gdLst/>
              <a:ahLst/>
              <a:cxnLst/>
              <a:rect l="l" t="t" r="r" b="b"/>
              <a:pathLst>
                <a:path w="36092" h="7034" extrusionOk="0">
                  <a:moveTo>
                    <a:pt x="0" y="0"/>
                  </a:moveTo>
                  <a:lnTo>
                    <a:pt x="0" y="7033"/>
                  </a:lnTo>
                  <a:lnTo>
                    <a:pt x="36092" y="7033"/>
                  </a:lnTo>
                  <a:lnTo>
                    <a:pt x="36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3"/>
            <p:cNvSpPr/>
            <p:nvPr/>
          </p:nvSpPr>
          <p:spPr>
            <a:xfrm>
              <a:off x="978717" y="3024208"/>
              <a:ext cx="1108115" cy="214318"/>
            </a:xfrm>
            <a:custGeom>
              <a:avLst/>
              <a:gdLst/>
              <a:ahLst/>
              <a:cxnLst/>
              <a:rect l="l" t="t" r="r" b="b"/>
              <a:pathLst>
                <a:path w="36092" h="7005" extrusionOk="0">
                  <a:moveTo>
                    <a:pt x="0" y="0"/>
                  </a:moveTo>
                  <a:lnTo>
                    <a:pt x="0" y="7004"/>
                  </a:lnTo>
                  <a:lnTo>
                    <a:pt x="36092" y="7004"/>
                  </a:lnTo>
                  <a:lnTo>
                    <a:pt x="36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3"/>
            <p:cNvSpPr/>
            <p:nvPr/>
          </p:nvSpPr>
          <p:spPr>
            <a:xfrm>
              <a:off x="978717" y="3300478"/>
              <a:ext cx="1108115" cy="215205"/>
            </a:xfrm>
            <a:custGeom>
              <a:avLst/>
              <a:gdLst/>
              <a:ahLst/>
              <a:cxnLst/>
              <a:rect l="l" t="t" r="r" b="b"/>
              <a:pathLst>
                <a:path w="36092" h="7034" extrusionOk="0">
                  <a:moveTo>
                    <a:pt x="0" y="0"/>
                  </a:moveTo>
                  <a:lnTo>
                    <a:pt x="0" y="7033"/>
                  </a:lnTo>
                  <a:lnTo>
                    <a:pt x="36092" y="7033"/>
                  </a:lnTo>
                  <a:lnTo>
                    <a:pt x="36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3"/>
            <p:cNvSpPr/>
            <p:nvPr/>
          </p:nvSpPr>
          <p:spPr>
            <a:xfrm>
              <a:off x="978717" y="3577636"/>
              <a:ext cx="1108115" cy="214318"/>
            </a:xfrm>
            <a:custGeom>
              <a:avLst/>
              <a:gdLst/>
              <a:ahLst/>
              <a:cxnLst/>
              <a:rect l="l" t="t" r="r" b="b"/>
              <a:pathLst>
                <a:path w="36092" h="7005" extrusionOk="0">
                  <a:moveTo>
                    <a:pt x="0" y="0"/>
                  </a:moveTo>
                  <a:lnTo>
                    <a:pt x="0" y="7004"/>
                  </a:lnTo>
                  <a:lnTo>
                    <a:pt x="36092" y="7004"/>
                  </a:lnTo>
                  <a:lnTo>
                    <a:pt x="36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3"/>
            <p:cNvSpPr/>
            <p:nvPr/>
          </p:nvSpPr>
          <p:spPr>
            <a:xfrm>
              <a:off x="1208869" y="2706298"/>
              <a:ext cx="68467" cy="1130822"/>
            </a:xfrm>
            <a:custGeom>
              <a:avLst/>
              <a:gdLst/>
              <a:ahLst/>
              <a:cxnLst/>
              <a:rect l="l" t="t" r="r" b="b"/>
              <a:pathLst>
                <a:path w="2230" h="36961" extrusionOk="0">
                  <a:moveTo>
                    <a:pt x="0" y="1"/>
                  </a:moveTo>
                  <a:lnTo>
                    <a:pt x="0" y="36961"/>
                  </a:lnTo>
                  <a:lnTo>
                    <a:pt x="2229" y="36961"/>
                  </a:lnTo>
                  <a:lnTo>
                    <a:pt x="22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3"/>
            <p:cNvSpPr/>
            <p:nvPr/>
          </p:nvSpPr>
          <p:spPr>
            <a:xfrm>
              <a:off x="1509239" y="2706298"/>
              <a:ext cx="67545" cy="1130822"/>
            </a:xfrm>
            <a:custGeom>
              <a:avLst/>
              <a:gdLst/>
              <a:ahLst/>
              <a:cxnLst/>
              <a:rect l="l" t="t" r="r" b="b"/>
              <a:pathLst>
                <a:path w="2200" h="36961" extrusionOk="0">
                  <a:moveTo>
                    <a:pt x="0" y="1"/>
                  </a:moveTo>
                  <a:lnTo>
                    <a:pt x="0" y="36961"/>
                  </a:lnTo>
                  <a:lnTo>
                    <a:pt x="2200" y="36961"/>
                  </a:lnTo>
                  <a:lnTo>
                    <a:pt x="2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3"/>
            <p:cNvSpPr/>
            <p:nvPr/>
          </p:nvSpPr>
          <p:spPr>
            <a:xfrm>
              <a:off x="1798034" y="2706298"/>
              <a:ext cx="67546" cy="1130822"/>
            </a:xfrm>
            <a:custGeom>
              <a:avLst/>
              <a:gdLst/>
              <a:ahLst/>
              <a:cxnLst/>
              <a:rect l="l" t="t" r="r" b="b"/>
              <a:pathLst>
                <a:path w="2200" h="36961" extrusionOk="0">
                  <a:moveTo>
                    <a:pt x="0" y="1"/>
                  </a:moveTo>
                  <a:lnTo>
                    <a:pt x="0" y="36961"/>
                  </a:lnTo>
                  <a:lnTo>
                    <a:pt x="2200" y="36961"/>
                  </a:lnTo>
                  <a:lnTo>
                    <a:pt x="2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3"/>
            <p:cNvSpPr/>
            <p:nvPr/>
          </p:nvSpPr>
          <p:spPr>
            <a:xfrm>
              <a:off x="1327936" y="2854193"/>
              <a:ext cx="141324" cy="31"/>
            </a:xfrm>
            <a:custGeom>
              <a:avLst/>
              <a:gdLst/>
              <a:ahLst/>
              <a:cxnLst/>
              <a:rect l="l" t="t" r="r" b="b"/>
              <a:pathLst>
                <a:path w="4603" h="1" fill="none" extrusionOk="0">
                  <a:moveTo>
                    <a:pt x="1" y="0"/>
                  </a:moveTo>
                  <a:lnTo>
                    <a:pt x="4603" y="0"/>
                  </a:lnTo>
                </a:path>
              </a:pathLst>
            </a:custGeom>
            <a:noFill/>
            <a:ln w="36175" cap="flat" cmpd="sng">
              <a:solidFill>
                <a:schemeClr val="lt2"/>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3"/>
            <p:cNvSpPr/>
            <p:nvPr/>
          </p:nvSpPr>
          <p:spPr>
            <a:xfrm>
              <a:off x="1327936" y="3131351"/>
              <a:ext cx="141324" cy="31"/>
            </a:xfrm>
            <a:custGeom>
              <a:avLst/>
              <a:gdLst/>
              <a:ahLst/>
              <a:cxnLst/>
              <a:rect l="l" t="t" r="r" b="b"/>
              <a:pathLst>
                <a:path w="4603" h="1" fill="none" extrusionOk="0">
                  <a:moveTo>
                    <a:pt x="1" y="0"/>
                  </a:moveTo>
                  <a:lnTo>
                    <a:pt x="4603" y="0"/>
                  </a:lnTo>
                </a:path>
              </a:pathLst>
            </a:custGeom>
            <a:noFill/>
            <a:ln w="36175" cap="flat" cmpd="sng">
              <a:solidFill>
                <a:schemeClr val="lt2"/>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3"/>
            <p:cNvSpPr/>
            <p:nvPr/>
          </p:nvSpPr>
          <p:spPr>
            <a:xfrm>
              <a:off x="1361710" y="3043697"/>
              <a:ext cx="71997" cy="54918"/>
            </a:xfrm>
            <a:custGeom>
              <a:avLst/>
              <a:gdLst/>
              <a:ahLst/>
              <a:cxnLst/>
              <a:rect l="l" t="t" r="r" b="b"/>
              <a:pathLst>
                <a:path w="2345" h="1795" extrusionOk="0">
                  <a:moveTo>
                    <a:pt x="1187" y="0"/>
                  </a:moveTo>
                  <a:cubicBezTo>
                    <a:pt x="1" y="0"/>
                    <a:pt x="1" y="1794"/>
                    <a:pt x="1187" y="1794"/>
                  </a:cubicBezTo>
                  <a:cubicBezTo>
                    <a:pt x="2345" y="1794"/>
                    <a:pt x="2345" y="0"/>
                    <a:pt x="11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3"/>
            <p:cNvSpPr/>
            <p:nvPr/>
          </p:nvSpPr>
          <p:spPr>
            <a:xfrm>
              <a:off x="1361710" y="3165005"/>
              <a:ext cx="71997" cy="55805"/>
            </a:xfrm>
            <a:custGeom>
              <a:avLst/>
              <a:gdLst/>
              <a:ahLst/>
              <a:cxnLst/>
              <a:rect l="l" t="t" r="r" b="b"/>
              <a:pathLst>
                <a:path w="2345" h="1824" extrusionOk="0">
                  <a:moveTo>
                    <a:pt x="1187" y="0"/>
                  </a:moveTo>
                  <a:cubicBezTo>
                    <a:pt x="1" y="0"/>
                    <a:pt x="1" y="1824"/>
                    <a:pt x="1187" y="1824"/>
                  </a:cubicBezTo>
                  <a:cubicBezTo>
                    <a:pt x="2345" y="1824"/>
                    <a:pt x="2345" y="0"/>
                    <a:pt x="11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3"/>
            <p:cNvSpPr/>
            <p:nvPr/>
          </p:nvSpPr>
          <p:spPr>
            <a:xfrm>
              <a:off x="1865582" y="2747050"/>
              <a:ext cx="221273" cy="215205"/>
            </a:xfrm>
            <a:custGeom>
              <a:avLst/>
              <a:gdLst/>
              <a:ahLst/>
              <a:cxnLst/>
              <a:rect l="l" t="t" r="r" b="b"/>
              <a:pathLst>
                <a:path w="7207" h="7034" extrusionOk="0">
                  <a:moveTo>
                    <a:pt x="0" y="0"/>
                  </a:moveTo>
                  <a:lnTo>
                    <a:pt x="0" y="7033"/>
                  </a:lnTo>
                  <a:lnTo>
                    <a:pt x="7207" y="7033"/>
                  </a:lnTo>
                  <a:lnTo>
                    <a:pt x="7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3"/>
            <p:cNvSpPr/>
            <p:nvPr/>
          </p:nvSpPr>
          <p:spPr>
            <a:xfrm>
              <a:off x="1865582" y="3024208"/>
              <a:ext cx="221273" cy="214318"/>
            </a:xfrm>
            <a:custGeom>
              <a:avLst/>
              <a:gdLst/>
              <a:ahLst/>
              <a:cxnLst/>
              <a:rect l="l" t="t" r="r" b="b"/>
              <a:pathLst>
                <a:path w="7207" h="7005" extrusionOk="0">
                  <a:moveTo>
                    <a:pt x="0" y="0"/>
                  </a:moveTo>
                  <a:lnTo>
                    <a:pt x="0" y="7004"/>
                  </a:lnTo>
                  <a:lnTo>
                    <a:pt x="7207" y="7004"/>
                  </a:lnTo>
                  <a:lnTo>
                    <a:pt x="72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3"/>
            <p:cNvSpPr/>
            <p:nvPr/>
          </p:nvSpPr>
          <p:spPr>
            <a:xfrm>
              <a:off x="1865582" y="3300478"/>
              <a:ext cx="221273" cy="215205"/>
            </a:xfrm>
            <a:custGeom>
              <a:avLst/>
              <a:gdLst/>
              <a:ahLst/>
              <a:cxnLst/>
              <a:rect l="l" t="t" r="r" b="b"/>
              <a:pathLst>
                <a:path w="7207" h="7034" extrusionOk="0">
                  <a:moveTo>
                    <a:pt x="0" y="0"/>
                  </a:moveTo>
                  <a:lnTo>
                    <a:pt x="0" y="7033"/>
                  </a:lnTo>
                  <a:lnTo>
                    <a:pt x="7207" y="7033"/>
                  </a:lnTo>
                  <a:lnTo>
                    <a:pt x="72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3"/>
            <p:cNvSpPr/>
            <p:nvPr/>
          </p:nvSpPr>
          <p:spPr>
            <a:xfrm>
              <a:off x="2273444" y="2706298"/>
              <a:ext cx="737566" cy="357778"/>
            </a:xfrm>
            <a:custGeom>
              <a:avLst/>
              <a:gdLst/>
              <a:ahLst/>
              <a:cxnLst/>
              <a:rect l="l" t="t" r="r" b="b"/>
              <a:pathLst>
                <a:path w="24023" h="11694" fill="none" extrusionOk="0">
                  <a:moveTo>
                    <a:pt x="1" y="1"/>
                  </a:moveTo>
                  <a:lnTo>
                    <a:pt x="1" y="11694"/>
                  </a:lnTo>
                  <a:lnTo>
                    <a:pt x="24023" y="11694"/>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3"/>
            <p:cNvSpPr/>
            <p:nvPr/>
          </p:nvSpPr>
          <p:spPr>
            <a:xfrm>
              <a:off x="1031335" y="2329396"/>
              <a:ext cx="1033979" cy="26000"/>
            </a:xfrm>
            <a:custGeom>
              <a:avLst/>
              <a:gdLst/>
              <a:ahLst/>
              <a:cxnLst/>
              <a:rect l="l" t="t" r="r" b="b"/>
              <a:pathLst>
                <a:path w="11548" h="408" extrusionOk="0">
                  <a:moveTo>
                    <a:pt x="198" y="1"/>
                  </a:moveTo>
                  <a:cubicBezTo>
                    <a:pt x="88" y="1"/>
                    <a:pt x="0" y="88"/>
                    <a:pt x="0" y="198"/>
                  </a:cubicBezTo>
                  <a:cubicBezTo>
                    <a:pt x="0" y="308"/>
                    <a:pt x="88" y="407"/>
                    <a:pt x="198" y="407"/>
                  </a:cubicBezTo>
                  <a:lnTo>
                    <a:pt x="11349" y="407"/>
                  </a:lnTo>
                  <a:cubicBezTo>
                    <a:pt x="11459" y="407"/>
                    <a:pt x="11547" y="308"/>
                    <a:pt x="11547" y="198"/>
                  </a:cubicBezTo>
                  <a:cubicBezTo>
                    <a:pt x="11547" y="88"/>
                    <a:pt x="11459" y="1"/>
                    <a:pt x="1134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2" name="Google Shape;1962;p45"/>
          <p:cNvSpPr txBox="1">
            <a:spLocks noGrp="1"/>
          </p:cNvSpPr>
          <p:nvPr>
            <p:ph type="body" idx="1"/>
          </p:nvPr>
        </p:nvSpPr>
        <p:spPr>
          <a:xfrm>
            <a:off x="517882" y="1011510"/>
            <a:ext cx="4551400" cy="315173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Wheat is a primary source of nutrition for millions worldwide, used not only for food but also in the production of animal feed, biofuels, and other industrial uses. The commodity market for wheat is global.</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b="1" u="sng" dirty="0"/>
              <a:t>Types of Wheat: </a:t>
            </a:r>
            <a:r>
              <a:rPr lang="en-US" dirty="0"/>
              <a:t>There are two major types of wheat:</a:t>
            </a:r>
          </a:p>
          <a:p>
            <a:pPr marL="0" lvl="0" indent="0" algn="just" rtl="0">
              <a:spcBef>
                <a:spcPts val="0"/>
              </a:spcBef>
              <a:spcAft>
                <a:spcPts val="0"/>
              </a:spcAft>
              <a:buNone/>
            </a:pPr>
            <a:r>
              <a:rPr lang="en-US" b="1" dirty="0"/>
              <a:t>Hard wheat</a:t>
            </a:r>
            <a:r>
              <a:rPr lang="en-US" dirty="0"/>
              <a:t> (used in bread, pasta, etc.), primarily grown in regions like the U.S. Great Plains and Canada.</a:t>
            </a:r>
          </a:p>
          <a:p>
            <a:pPr marL="0" lvl="0" indent="0" algn="just" rtl="0">
              <a:spcBef>
                <a:spcPts val="0"/>
              </a:spcBef>
              <a:spcAft>
                <a:spcPts val="0"/>
              </a:spcAft>
              <a:buNone/>
            </a:pPr>
            <a:r>
              <a:rPr lang="en-US" b="1" dirty="0"/>
              <a:t>Soft wheat </a:t>
            </a:r>
            <a:r>
              <a:rPr lang="en-US" dirty="0"/>
              <a:t>(used for cakes, biscuits, etc.), grown in regions like the U.S. Midwest, Europe, and Asia.</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b="1" u="sng" dirty="0"/>
              <a:t>Wheat Production and Consumption:</a:t>
            </a:r>
          </a:p>
          <a:p>
            <a:pPr marL="0" lvl="0" indent="0" algn="just" rtl="0">
              <a:spcBef>
                <a:spcPts val="0"/>
              </a:spcBef>
              <a:spcAft>
                <a:spcPts val="0"/>
              </a:spcAft>
              <a:buNone/>
            </a:pPr>
            <a:r>
              <a:rPr lang="en-US" dirty="0"/>
              <a:t>Wheat is one of the most important global crops, widely produced in different countries.</a:t>
            </a:r>
          </a:p>
          <a:p>
            <a:pPr marL="0" lvl="0" indent="0" algn="just" rtl="0">
              <a:spcBef>
                <a:spcPts val="0"/>
              </a:spcBef>
              <a:spcAft>
                <a:spcPts val="0"/>
              </a:spcAft>
              <a:buNone/>
            </a:pPr>
            <a:endParaRPr lang="en-US" dirty="0"/>
          </a:p>
          <a:p>
            <a:pPr marL="0" indent="0" algn="just">
              <a:buNone/>
            </a:pPr>
            <a:r>
              <a:rPr lang="en-US" dirty="0"/>
              <a:t>• </a:t>
            </a:r>
            <a:r>
              <a:rPr lang="en-US" b="1" u="sng" dirty="0"/>
              <a:t>Major producers</a:t>
            </a:r>
            <a:r>
              <a:rPr lang="en-US" dirty="0"/>
              <a:t>: Mexico, Japan and Philippines, China…</a:t>
            </a:r>
          </a:p>
          <a:p>
            <a:pPr marL="0" indent="0" algn="just">
              <a:buNone/>
            </a:pPr>
            <a:r>
              <a:rPr lang="en-US" dirty="0"/>
              <a:t>• </a:t>
            </a:r>
            <a:r>
              <a:rPr lang="en-US" b="1" u="sng" dirty="0"/>
              <a:t>Major consumers: </a:t>
            </a:r>
            <a:r>
              <a:rPr lang="en-US" dirty="0"/>
              <a:t>Brazil, China, Mexico, Japan, Nigeria, Philippines</a:t>
            </a:r>
          </a:p>
        </p:txBody>
      </p:sp>
      <p:sp>
        <p:nvSpPr>
          <p:cNvPr id="1963" name="Google Shape;1963;p45"/>
          <p:cNvSpPr txBox="1">
            <a:spLocks noGrp="1"/>
          </p:cNvSpPr>
          <p:nvPr>
            <p:ph type="title"/>
          </p:nvPr>
        </p:nvSpPr>
        <p:spPr>
          <a:xfrm>
            <a:off x="-1065168" y="303510"/>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Commodity Background</a:t>
            </a:r>
            <a:endParaRPr dirty="0"/>
          </a:p>
        </p:txBody>
      </p:sp>
      <p:pic>
        <p:nvPicPr>
          <p:cNvPr id="3" name="Picture 2">
            <a:extLst>
              <a:ext uri="{FF2B5EF4-FFF2-40B4-BE49-F238E27FC236}">
                <a16:creationId xmlns:a16="http://schemas.microsoft.com/office/drawing/2014/main" id="{E5508A1D-4CB5-56AD-0704-CB2371B60F69}"/>
              </a:ext>
            </a:extLst>
          </p:cNvPr>
          <p:cNvPicPr>
            <a:picLocks noChangeAspect="1"/>
          </p:cNvPicPr>
          <p:nvPr/>
        </p:nvPicPr>
        <p:blipFill>
          <a:blip r:embed="rId3"/>
          <a:stretch>
            <a:fillRect/>
          </a:stretch>
        </p:blipFill>
        <p:spPr>
          <a:xfrm>
            <a:off x="5327601" y="303510"/>
            <a:ext cx="3685205" cy="2194560"/>
          </a:xfrm>
          <a:prstGeom prst="rect">
            <a:avLst/>
          </a:prstGeom>
        </p:spPr>
      </p:pic>
      <p:pic>
        <p:nvPicPr>
          <p:cNvPr id="5" name="Picture 4">
            <a:extLst>
              <a:ext uri="{FF2B5EF4-FFF2-40B4-BE49-F238E27FC236}">
                <a16:creationId xmlns:a16="http://schemas.microsoft.com/office/drawing/2014/main" id="{70CC51F2-FFBB-514C-46F8-4F29004D1172}"/>
              </a:ext>
            </a:extLst>
          </p:cNvPr>
          <p:cNvPicPr>
            <a:picLocks noChangeAspect="1"/>
          </p:cNvPicPr>
          <p:nvPr/>
        </p:nvPicPr>
        <p:blipFill>
          <a:blip r:embed="rId4"/>
          <a:stretch>
            <a:fillRect/>
          </a:stretch>
        </p:blipFill>
        <p:spPr>
          <a:xfrm>
            <a:off x="5327602" y="2657722"/>
            <a:ext cx="3685204" cy="2194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2"/>
        <p:cNvGrpSpPr/>
        <p:nvPr/>
      </p:nvGrpSpPr>
      <p:grpSpPr>
        <a:xfrm>
          <a:off x="0" y="0"/>
          <a:ext cx="0" cy="0"/>
          <a:chOff x="0" y="0"/>
          <a:chExt cx="0" cy="0"/>
        </a:xfrm>
      </p:grpSpPr>
      <p:sp>
        <p:nvSpPr>
          <p:cNvPr id="2417" name="Google Shape;2417;p63"/>
          <p:cNvSpPr txBox="1">
            <a:spLocks noGrp="1"/>
          </p:cNvSpPr>
          <p:nvPr>
            <p:ph type="title"/>
          </p:nvPr>
        </p:nvSpPr>
        <p:spPr>
          <a:xfrm>
            <a:off x="4770200" y="1298302"/>
            <a:ext cx="2973200" cy="123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Price Trends and Volatility</a:t>
            </a:r>
            <a:endParaRPr dirty="0">
              <a:solidFill>
                <a:schemeClr val="lt2"/>
              </a:solidFill>
            </a:endParaRPr>
          </a:p>
        </p:txBody>
      </p:sp>
      <p:sp>
        <p:nvSpPr>
          <p:cNvPr id="2418" name="Google Shape;2418;p63"/>
          <p:cNvSpPr txBox="1">
            <a:spLocks noGrp="1"/>
          </p:cNvSpPr>
          <p:nvPr>
            <p:ph type="subTitle" idx="1"/>
          </p:nvPr>
        </p:nvSpPr>
        <p:spPr>
          <a:xfrm>
            <a:off x="4786990" y="2628752"/>
            <a:ext cx="3284220" cy="1046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 </a:t>
            </a:r>
            <a:r>
              <a:rPr lang="en-US" b="1" u="sng" dirty="0"/>
              <a:t>Volatility Trends: </a:t>
            </a:r>
            <a:r>
              <a:rPr lang="en-US" dirty="0"/>
              <a:t>The price of wheat has fluctuated significantly, with notable spikes during periods of drought and geopolitical instability (e.g., Russia-Ukraine conflict).</a:t>
            </a:r>
          </a:p>
          <a:p>
            <a:pPr marL="0" lvl="0" indent="0" algn="just" rtl="0">
              <a:spcBef>
                <a:spcPts val="0"/>
              </a:spcBef>
              <a:spcAft>
                <a:spcPts val="0"/>
              </a:spcAft>
              <a:buNone/>
            </a:pPr>
            <a:r>
              <a:rPr lang="en-US" dirty="0"/>
              <a:t>• </a:t>
            </a:r>
            <a:r>
              <a:rPr lang="en-US" b="1" u="sng" dirty="0"/>
              <a:t>Price Trends: </a:t>
            </a:r>
            <a:r>
              <a:rPr lang="en-US" dirty="0"/>
              <a:t>The long-term trend shows moderate increases in wheat prices, reflecting global population growth and increasing demand for wheat.</a:t>
            </a:r>
          </a:p>
        </p:txBody>
      </p:sp>
      <p:cxnSp>
        <p:nvCxnSpPr>
          <p:cNvPr id="2420" name="Google Shape;2420;p63"/>
          <p:cNvCxnSpPr/>
          <p:nvPr/>
        </p:nvCxnSpPr>
        <p:spPr>
          <a:xfrm>
            <a:off x="5114800" y="2529802"/>
            <a:ext cx="2628600" cy="0"/>
          </a:xfrm>
          <a:prstGeom prst="straightConnector1">
            <a:avLst/>
          </a:prstGeom>
          <a:noFill/>
          <a:ln w="28575" cap="flat" cmpd="sng">
            <a:solidFill>
              <a:schemeClr val="dk1"/>
            </a:solidFill>
            <a:prstDash val="solid"/>
            <a:round/>
            <a:headEnd type="none" w="med" len="med"/>
            <a:tailEnd type="none" w="med" len="med"/>
          </a:ln>
        </p:spPr>
      </p:cxnSp>
      <p:pic>
        <p:nvPicPr>
          <p:cNvPr id="5" name="Picture 4">
            <a:extLst>
              <a:ext uri="{FF2B5EF4-FFF2-40B4-BE49-F238E27FC236}">
                <a16:creationId xmlns:a16="http://schemas.microsoft.com/office/drawing/2014/main" id="{EC435DBC-A99B-F50E-2A50-9662BD4FC3EE}"/>
              </a:ext>
            </a:extLst>
          </p:cNvPr>
          <p:cNvPicPr>
            <a:picLocks noChangeAspect="1"/>
          </p:cNvPicPr>
          <p:nvPr/>
        </p:nvPicPr>
        <p:blipFill>
          <a:blip r:embed="rId3"/>
          <a:stretch>
            <a:fillRect/>
          </a:stretch>
        </p:blipFill>
        <p:spPr>
          <a:xfrm>
            <a:off x="390203" y="102870"/>
            <a:ext cx="3821342" cy="2468880"/>
          </a:xfrm>
          <a:prstGeom prst="rect">
            <a:avLst/>
          </a:prstGeom>
        </p:spPr>
      </p:pic>
      <p:pic>
        <p:nvPicPr>
          <p:cNvPr id="7" name="Picture 6">
            <a:extLst>
              <a:ext uri="{FF2B5EF4-FFF2-40B4-BE49-F238E27FC236}">
                <a16:creationId xmlns:a16="http://schemas.microsoft.com/office/drawing/2014/main" id="{6DBC77F2-70F8-3845-B26A-E52053129AFD}"/>
              </a:ext>
            </a:extLst>
          </p:cNvPr>
          <p:cNvPicPr>
            <a:picLocks noChangeAspect="1"/>
          </p:cNvPicPr>
          <p:nvPr/>
        </p:nvPicPr>
        <p:blipFill>
          <a:blip r:embed="rId4"/>
          <a:stretch>
            <a:fillRect/>
          </a:stretch>
        </p:blipFill>
        <p:spPr>
          <a:xfrm>
            <a:off x="227946" y="2674620"/>
            <a:ext cx="4145855" cy="24688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0"/>
        <p:cNvGrpSpPr/>
        <p:nvPr/>
      </p:nvGrpSpPr>
      <p:grpSpPr>
        <a:xfrm>
          <a:off x="0" y="0"/>
          <a:ext cx="0" cy="0"/>
          <a:chOff x="0" y="0"/>
          <a:chExt cx="0" cy="0"/>
        </a:xfrm>
      </p:grpSpPr>
      <p:sp>
        <p:nvSpPr>
          <p:cNvPr id="2051" name="Google Shape;2051;p48"/>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Key Factors Influencing The Wheat Market</a:t>
            </a:r>
            <a:endParaRPr sz="3000" dirty="0"/>
          </a:p>
        </p:txBody>
      </p:sp>
      <p:sp>
        <p:nvSpPr>
          <p:cNvPr id="2052" name="Google Shape;2052;p48"/>
          <p:cNvSpPr txBox="1"/>
          <p:nvPr/>
        </p:nvSpPr>
        <p:spPr>
          <a:xfrm>
            <a:off x="1382209" y="1670535"/>
            <a:ext cx="2863231"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solidFill>
                  <a:schemeClr val="dk1"/>
                </a:solidFill>
                <a:latin typeface="Manrope SemiBold"/>
                <a:ea typeface="Manrope SemiBold"/>
                <a:cs typeface="Manrope SemiBold"/>
                <a:sym typeface="Manrope SemiBold"/>
              </a:rPr>
              <a:t>Supply and Demand </a:t>
            </a:r>
            <a:endParaRPr sz="2200" dirty="0">
              <a:solidFill>
                <a:schemeClr val="dk1"/>
              </a:solidFill>
              <a:latin typeface="Manrope SemiBold"/>
              <a:ea typeface="Manrope SemiBold"/>
              <a:cs typeface="Manrope SemiBold"/>
              <a:sym typeface="Manrope SemiBold"/>
            </a:endParaRPr>
          </a:p>
        </p:txBody>
      </p:sp>
      <p:sp>
        <p:nvSpPr>
          <p:cNvPr id="2053" name="Google Shape;2053;p48"/>
          <p:cNvSpPr txBox="1"/>
          <p:nvPr/>
        </p:nvSpPr>
        <p:spPr>
          <a:xfrm>
            <a:off x="1382210" y="2145335"/>
            <a:ext cx="293071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Inter"/>
                <a:ea typeface="Inter"/>
                <a:cs typeface="Inter"/>
                <a:sym typeface="Inter"/>
              </a:rPr>
              <a:t>The balance between wheat production and consumption is the primary determinant of its market price.</a:t>
            </a:r>
            <a:endParaRPr sz="1200" dirty="0">
              <a:solidFill>
                <a:schemeClr val="dk1"/>
              </a:solidFill>
              <a:latin typeface="Inter"/>
              <a:ea typeface="Inter"/>
              <a:cs typeface="Inter"/>
              <a:sym typeface="Inter"/>
            </a:endParaRPr>
          </a:p>
        </p:txBody>
      </p:sp>
      <p:sp>
        <p:nvSpPr>
          <p:cNvPr id="2054" name="Google Shape;2054;p48"/>
          <p:cNvSpPr txBox="1"/>
          <p:nvPr/>
        </p:nvSpPr>
        <p:spPr>
          <a:xfrm>
            <a:off x="1382210" y="2992935"/>
            <a:ext cx="24951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solidFill>
                  <a:schemeClr val="dk1"/>
                </a:solidFill>
                <a:latin typeface="Manrope SemiBold"/>
                <a:ea typeface="Manrope SemiBold"/>
                <a:cs typeface="Manrope SemiBold"/>
                <a:sym typeface="Manrope SemiBold"/>
              </a:rPr>
              <a:t>Seasonal Effects </a:t>
            </a:r>
            <a:endParaRPr sz="2200" dirty="0">
              <a:solidFill>
                <a:schemeClr val="dk1"/>
              </a:solidFill>
              <a:latin typeface="Manrope SemiBold"/>
              <a:ea typeface="Manrope SemiBold"/>
              <a:cs typeface="Manrope SemiBold"/>
              <a:sym typeface="Manrope SemiBold"/>
            </a:endParaRPr>
          </a:p>
        </p:txBody>
      </p:sp>
      <p:sp>
        <p:nvSpPr>
          <p:cNvPr id="2055" name="Google Shape;2055;p48"/>
          <p:cNvSpPr txBox="1"/>
          <p:nvPr/>
        </p:nvSpPr>
        <p:spPr>
          <a:xfrm>
            <a:off x="1382210" y="3467735"/>
            <a:ext cx="286323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Inter"/>
                <a:ea typeface="Inter"/>
                <a:cs typeface="Inter"/>
                <a:sym typeface="Inter"/>
              </a:rPr>
              <a:t>The annual harvest cycles, especially in the Northern and Southern Hemispheres, create seasonal price fluctuations.</a:t>
            </a:r>
          </a:p>
        </p:txBody>
      </p:sp>
      <p:sp>
        <p:nvSpPr>
          <p:cNvPr id="2056" name="Google Shape;2056;p48"/>
          <p:cNvSpPr txBox="1"/>
          <p:nvPr/>
        </p:nvSpPr>
        <p:spPr>
          <a:xfrm>
            <a:off x="5626124" y="1670535"/>
            <a:ext cx="3258796"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solidFill>
                  <a:schemeClr val="dk1"/>
                </a:solidFill>
                <a:latin typeface="Manrope SemiBold"/>
                <a:ea typeface="Manrope SemiBold"/>
                <a:cs typeface="Manrope SemiBold"/>
                <a:sym typeface="Manrope SemiBold"/>
              </a:rPr>
              <a:t>Geopolitical Influences</a:t>
            </a:r>
            <a:endParaRPr sz="2200" dirty="0">
              <a:solidFill>
                <a:schemeClr val="dk1"/>
              </a:solidFill>
              <a:latin typeface="Manrope SemiBold"/>
              <a:ea typeface="Manrope SemiBold"/>
              <a:cs typeface="Manrope SemiBold"/>
              <a:sym typeface="Manrope SemiBold"/>
            </a:endParaRPr>
          </a:p>
        </p:txBody>
      </p:sp>
      <p:sp>
        <p:nvSpPr>
          <p:cNvPr id="2057" name="Google Shape;2057;p48"/>
          <p:cNvSpPr txBox="1"/>
          <p:nvPr/>
        </p:nvSpPr>
        <p:spPr>
          <a:xfrm>
            <a:off x="5626124" y="2145335"/>
            <a:ext cx="3258796"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Inter"/>
                <a:ea typeface="Inter"/>
                <a:cs typeface="Inter"/>
                <a:sym typeface="Inter"/>
              </a:rPr>
              <a:t>Political instability in major wheat-producing countries or regions can disrupt supply chains and drive prices up.</a:t>
            </a:r>
            <a:endParaRPr sz="1200" dirty="0">
              <a:solidFill>
                <a:schemeClr val="dk1"/>
              </a:solidFill>
              <a:latin typeface="Inter"/>
              <a:ea typeface="Inter"/>
              <a:cs typeface="Inter"/>
              <a:sym typeface="Inter"/>
            </a:endParaRPr>
          </a:p>
        </p:txBody>
      </p:sp>
      <p:sp>
        <p:nvSpPr>
          <p:cNvPr id="2058" name="Google Shape;2058;p48"/>
          <p:cNvSpPr txBox="1"/>
          <p:nvPr/>
        </p:nvSpPr>
        <p:spPr>
          <a:xfrm>
            <a:off x="5626124" y="2992935"/>
            <a:ext cx="3258796"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solidFill>
                  <a:schemeClr val="dk1"/>
                </a:solidFill>
                <a:latin typeface="Manrope SemiBold"/>
                <a:ea typeface="Manrope SemiBold"/>
                <a:cs typeface="Manrope SemiBold"/>
                <a:sym typeface="Manrope SemiBold"/>
              </a:rPr>
              <a:t>Macroeconomic Drivers</a:t>
            </a:r>
            <a:endParaRPr sz="2200" dirty="0">
              <a:solidFill>
                <a:schemeClr val="dk1"/>
              </a:solidFill>
              <a:latin typeface="Manrope SemiBold"/>
              <a:ea typeface="Manrope SemiBold"/>
              <a:cs typeface="Manrope SemiBold"/>
              <a:sym typeface="Manrope SemiBold"/>
            </a:endParaRPr>
          </a:p>
        </p:txBody>
      </p:sp>
      <p:sp>
        <p:nvSpPr>
          <p:cNvPr id="2059" name="Google Shape;2059;p48"/>
          <p:cNvSpPr txBox="1"/>
          <p:nvPr/>
        </p:nvSpPr>
        <p:spPr>
          <a:xfrm>
            <a:off x="5626124" y="3467735"/>
            <a:ext cx="24948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Inter"/>
                <a:ea typeface="Inter"/>
                <a:cs typeface="Inter"/>
                <a:sym typeface="Inter"/>
              </a:rPr>
              <a:t>Inflation rates, exchange rates, and global interest rates…</a:t>
            </a:r>
            <a:endParaRPr sz="1200" dirty="0">
              <a:solidFill>
                <a:schemeClr val="dk1"/>
              </a:solidFill>
              <a:latin typeface="Inter"/>
              <a:ea typeface="Inter"/>
              <a:cs typeface="Inter"/>
              <a:sym typeface="Inter"/>
            </a:endParaRPr>
          </a:p>
        </p:txBody>
      </p:sp>
      <p:cxnSp>
        <p:nvCxnSpPr>
          <p:cNvPr id="2060" name="Google Shape;2060;p48"/>
          <p:cNvCxnSpPr/>
          <p:nvPr/>
        </p:nvCxnSpPr>
        <p:spPr>
          <a:xfrm rot="10800000">
            <a:off x="812453" y="1480635"/>
            <a:ext cx="0" cy="189900"/>
          </a:xfrm>
          <a:prstGeom prst="straightConnector1">
            <a:avLst/>
          </a:prstGeom>
          <a:noFill/>
          <a:ln w="28575" cap="flat" cmpd="sng">
            <a:solidFill>
              <a:schemeClr val="dk1"/>
            </a:solidFill>
            <a:prstDash val="solid"/>
            <a:round/>
            <a:headEnd type="none" w="med" len="med"/>
            <a:tailEnd type="none" w="med" len="med"/>
          </a:ln>
        </p:spPr>
      </p:cxnSp>
      <p:cxnSp>
        <p:nvCxnSpPr>
          <p:cNvPr id="2061" name="Google Shape;2061;p48"/>
          <p:cNvCxnSpPr/>
          <p:nvPr/>
        </p:nvCxnSpPr>
        <p:spPr>
          <a:xfrm rot="10800000">
            <a:off x="812453" y="2793535"/>
            <a:ext cx="0" cy="189900"/>
          </a:xfrm>
          <a:prstGeom prst="straightConnector1">
            <a:avLst/>
          </a:prstGeom>
          <a:noFill/>
          <a:ln w="28575" cap="flat" cmpd="sng">
            <a:solidFill>
              <a:schemeClr val="dk1"/>
            </a:solidFill>
            <a:prstDash val="solid"/>
            <a:round/>
            <a:headEnd type="none" w="med" len="med"/>
            <a:tailEnd type="none" w="med" len="med"/>
          </a:ln>
        </p:spPr>
      </p:cxnSp>
      <p:cxnSp>
        <p:nvCxnSpPr>
          <p:cNvPr id="2062" name="Google Shape;2062;p48"/>
          <p:cNvCxnSpPr/>
          <p:nvPr/>
        </p:nvCxnSpPr>
        <p:spPr>
          <a:xfrm rot="10800000">
            <a:off x="5056428" y="1480635"/>
            <a:ext cx="0" cy="189900"/>
          </a:xfrm>
          <a:prstGeom prst="straightConnector1">
            <a:avLst/>
          </a:prstGeom>
          <a:noFill/>
          <a:ln w="28575" cap="flat" cmpd="sng">
            <a:solidFill>
              <a:schemeClr val="dk1"/>
            </a:solidFill>
            <a:prstDash val="solid"/>
            <a:round/>
            <a:headEnd type="none" w="med" len="med"/>
            <a:tailEnd type="none" w="med" len="med"/>
          </a:ln>
        </p:spPr>
      </p:cxnSp>
      <p:cxnSp>
        <p:nvCxnSpPr>
          <p:cNvPr id="2063" name="Google Shape;2063;p48"/>
          <p:cNvCxnSpPr/>
          <p:nvPr/>
        </p:nvCxnSpPr>
        <p:spPr>
          <a:xfrm rot="10800000">
            <a:off x="5056428" y="2793535"/>
            <a:ext cx="0" cy="189900"/>
          </a:xfrm>
          <a:prstGeom prst="straightConnector1">
            <a:avLst/>
          </a:prstGeom>
          <a:noFill/>
          <a:ln w="28575" cap="flat" cmpd="sng">
            <a:solidFill>
              <a:schemeClr val="dk1"/>
            </a:solidFill>
            <a:prstDash val="solid"/>
            <a:round/>
            <a:headEnd type="none" w="med" len="med"/>
            <a:tailEnd type="none" w="med" len="med"/>
          </a:ln>
        </p:spPr>
      </p:cxnSp>
      <p:grpSp>
        <p:nvGrpSpPr>
          <p:cNvPr id="2080" name="Google Shape;2080;p48"/>
          <p:cNvGrpSpPr/>
          <p:nvPr/>
        </p:nvGrpSpPr>
        <p:grpSpPr>
          <a:xfrm>
            <a:off x="506127" y="1919622"/>
            <a:ext cx="612654" cy="612656"/>
            <a:chOff x="-5669590" y="3858557"/>
            <a:chExt cx="413425" cy="414237"/>
          </a:xfrm>
        </p:grpSpPr>
        <p:sp>
          <p:nvSpPr>
            <p:cNvPr id="2081" name="Google Shape;2081;p48"/>
            <p:cNvSpPr/>
            <p:nvPr/>
          </p:nvSpPr>
          <p:spPr>
            <a:xfrm>
              <a:off x="-5439594" y="4023777"/>
              <a:ext cx="183428" cy="230027"/>
            </a:xfrm>
            <a:custGeom>
              <a:avLst/>
              <a:gdLst/>
              <a:ahLst/>
              <a:cxnLst/>
              <a:rect l="l" t="t" r="r" b="b"/>
              <a:pathLst>
                <a:path w="5873" h="7365" extrusionOk="0">
                  <a:moveTo>
                    <a:pt x="5872" y="0"/>
                  </a:moveTo>
                  <a:lnTo>
                    <a:pt x="1" y="3670"/>
                  </a:lnTo>
                  <a:lnTo>
                    <a:pt x="5872" y="7365"/>
                  </a:lnTo>
                  <a:lnTo>
                    <a:pt x="58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8"/>
            <p:cNvSpPr/>
            <p:nvPr/>
          </p:nvSpPr>
          <p:spPr>
            <a:xfrm>
              <a:off x="-5329718" y="3960531"/>
              <a:ext cx="63277" cy="80674"/>
            </a:xfrm>
            <a:custGeom>
              <a:avLst/>
              <a:gdLst/>
              <a:ahLst/>
              <a:cxnLst/>
              <a:rect l="l" t="t" r="r" b="b"/>
              <a:pathLst>
                <a:path w="2026" h="2583" extrusionOk="0">
                  <a:moveTo>
                    <a:pt x="0" y="1"/>
                  </a:moveTo>
                  <a:lnTo>
                    <a:pt x="0" y="2582"/>
                  </a:lnTo>
                  <a:lnTo>
                    <a:pt x="2025" y="131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8"/>
            <p:cNvSpPr/>
            <p:nvPr/>
          </p:nvSpPr>
          <p:spPr>
            <a:xfrm>
              <a:off x="-5659315" y="3960531"/>
              <a:ext cx="63246" cy="79862"/>
            </a:xfrm>
            <a:custGeom>
              <a:avLst/>
              <a:gdLst/>
              <a:ahLst/>
              <a:cxnLst/>
              <a:rect l="l" t="t" r="r" b="b"/>
              <a:pathLst>
                <a:path w="2025" h="2557" extrusionOk="0">
                  <a:moveTo>
                    <a:pt x="2025" y="1"/>
                  </a:moveTo>
                  <a:lnTo>
                    <a:pt x="0" y="1317"/>
                  </a:lnTo>
                  <a:lnTo>
                    <a:pt x="2025" y="2557"/>
                  </a:lnTo>
                  <a:lnTo>
                    <a:pt x="2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8"/>
            <p:cNvSpPr/>
            <p:nvPr/>
          </p:nvSpPr>
          <p:spPr>
            <a:xfrm>
              <a:off x="-5669590" y="4023777"/>
              <a:ext cx="398402" cy="249017"/>
            </a:xfrm>
            <a:custGeom>
              <a:avLst/>
              <a:gdLst/>
              <a:ahLst/>
              <a:cxnLst/>
              <a:rect l="l" t="t" r="r" b="b"/>
              <a:pathLst>
                <a:path w="12756" h="7973" extrusionOk="0">
                  <a:moveTo>
                    <a:pt x="3113" y="5644"/>
                  </a:moveTo>
                  <a:lnTo>
                    <a:pt x="3113" y="6428"/>
                  </a:lnTo>
                  <a:lnTo>
                    <a:pt x="1569" y="6428"/>
                  </a:lnTo>
                  <a:lnTo>
                    <a:pt x="1569" y="5644"/>
                  </a:lnTo>
                  <a:close/>
                  <a:moveTo>
                    <a:pt x="0" y="0"/>
                  </a:moveTo>
                  <a:lnTo>
                    <a:pt x="0" y="7972"/>
                  </a:lnTo>
                  <a:lnTo>
                    <a:pt x="12755" y="797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8"/>
            <p:cNvSpPr/>
            <p:nvPr/>
          </p:nvSpPr>
          <p:spPr>
            <a:xfrm>
              <a:off x="-5572395" y="3858557"/>
              <a:ext cx="219002" cy="265632"/>
            </a:xfrm>
            <a:custGeom>
              <a:avLst/>
              <a:gdLst/>
              <a:ahLst/>
              <a:cxnLst/>
              <a:rect l="l" t="t" r="r" b="b"/>
              <a:pathLst>
                <a:path w="7012" h="8505" extrusionOk="0">
                  <a:moveTo>
                    <a:pt x="3898" y="1190"/>
                  </a:moveTo>
                  <a:lnTo>
                    <a:pt x="3898" y="1975"/>
                  </a:lnTo>
                  <a:lnTo>
                    <a:pt x="4658" y="1975"/>
                  </a:lnTo>
                  <a:lnTo>
                    <a:pt x="4658" y="2734"/>
                  </a:lnTo>
                  <a:lnTo>
                    <a:pt x="3493" y="2734"/>
                  </a:lnTo>
                  <a:cubicBezTo>
                    <a:pt x="3291" y="2734"/>
                    <a:pt x="3114" y="2911"/>
                    <a:pt x="3114" y="3139"/>
                  </a:cubicBezTo>
                  <a:lnTo>
                    <a:pt x="3114" y="3519"/>
                  </a:lnTo>
                  <a:lnTo>
                    <a:pt x="4658" y="3519"/>
                  </a:lnTo>
                  <a:lnTo>
                    <a:pt x="4658" y="4683"/>
                  </a:lnTo>
                  <a:cubicBezTo>
                    <a:pt x="4658" y="5189"/>
                    <a:pt x="4329" y="5619"/>
                    <a:pt x="3898" y="5771"/>
                  </a:cubicBezTo>
                  <a:lnTo>
                    <a:pt x="3898" y="6632"/>
                  </a:lnTo>
                  <a:lnTo>
                    <a:pt x="3114" y="6632"/>
                  </a:lnTo>
                  <a:lnTo>
                    <a:pt x="3114" y="5847"/>
                  </a:lnTo>
                  <a:lnTo>
                    <a:pt x="2329" y="5847"/>
                  </a:lnTo>
                  <a:lnTo>
                    <a:pt x="2329" y="5088"/>
                  </a:lnTo>
                  <a:lnTo>
                    <a:pt x="3493" y="5088"/>
                  </a:lnTo>
                  <a:cubicBezTo>
                    <a:pt x="3721" y="5088"/>
                    <a:pt x="3898" y="4911"/>
                    <a:pt x="3898" y="4683"/>
                  </a:cubicBezTo>
                  <a:lnTo>
                    <a:pt x="3898" y="4303"/>
                  </a:lnTo>
                  <a:lnTo>
                    <a:pt x="2329" y="4303"/>
                  </a:lnTo>
                  <a:lnTo>
                    <a:pt x="2329" y="3139"/>
                  </a:lnTo>
                  <a:cubicBezTo>
                    <a:pt x="2329" y="2633"/>
                    <a:pt x="2658" y="2203"/>
                    <a:pt x="3114" y="2051"/>
                  </a:cubicBezTo>
                  <a:lnTo>
                    <a:pt x="3114" y="1190"/>
                  </a:lnTo>
                  <a:close/>
                  <a:moveTo>
                    <a:pt x="1" y="1"/>
                  </a:moveTo>
                  <a:lnTo>
                    <a:pt x="1" y="6328"/>
                  </a:lnTo>
                  <a:lnTo>
                    <a:pt x="3519" y="8504"/>
                  </a:lnTo>
                  <a:lnTo>
                    <a:pt x="7011" y="6328"/>
                  </a:lnTo>
                  <a:lnTo>
                    <a:pt x="7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6" name="Google Shape;2086;p48"/>
          <p:cNvGrpSpPr/>
          <p:nvPr/>
        </p:nvGrpSpPr>
        <p:grpSpPr>
          <a:xfrm>
            <a:off x="4770531" y="3467754"/>
            <a:ext cx="571788" cy="612651"/>
            <a:chOff x="-3393959" y="3835664"/>
            <a:chExt cx="388126" cy="414205"/>
          </a:xfrm>
        </p:grpSpPr>
        <p:sp>
          <p:nvSpPr>
            <p:cNvPr id="2087" name="Google Shape;2087;p48"/>
            <p:cNvSpPr/>
            <p:nvPr/>
          </p:nvSpPr>
          <p:spPr>
            <a:xfrm>
              <a:off x="-3187668" y="3835664"/>
              <a:ext cx="181836" cy="181804"/>
            </a:xfrm>
            <a:custGeom>
              <a:avLst/>
              <a:gdLst/>
              <a:ahLst/>
              <a:cxnLst/>
              <a:rect l="l" t="t" r="r" b="b"/>
              <a:pathLst>
                <a:path w="5822" h="5821" extrusionOk="0">
                  <a:moveTo>
                    <a:pt x="1" y="0"/>
                  </a:moveTo>
                  <a:lnTo>
                    <a:pt x="1" y="785"/>
                  </a:lnTo>
                  <a:cubicBezTo>
                    <a:pt x="2784" y="785"/>
                    <a:pt x="5062" y="3037"/>
                    <a:pt x="5062" y="5821"/>
                  </a:cubicBezTo>
                  <a:lnTo>
                    <a:pt x="5821" y="5821"/>
                  </a:lnTo>
                  <a:cubicBezTo>
                    <a:pt x="5821" y="2607"/>
                    <a:pt x="321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8"/>
            <p:cNvSpPr/>
            <p:nvPr/>
          </p:nvSpPr>
          <p:spPr>
            <a:xfrm>
              <a:off x="-3187668" y="3883856"/>
              <a:ext cx="133613" cy="133613"/>
            </a:xfrm>
            <a:custGeom>
              <a:avLst/>
              <a:gdLst/>
              <a:ahLst/>
              <a:cxnLst/>
              <a:rect l="l" t="t" r="r" b="b"/>
              <a:pathLst>
                <a:path w="4278" h="4278" extrusionOk="0">
                  <a:moveTo>
                    <a:pt x="1" y="1"/>
                  </a:moveTo>
                  <a:lnTo>
                    <a:pt x="1" y="785"/>
                  </a:lnTo>
                  <a:cubicBezTo>
                    <a:pt x="1924" y="785"/>
                    <a:pt x="3493" y="2354"/>
                    <a:pt x="3493" y="4278"/>
                  </a:cubicBezTo>
                  <a:lnTo>
                    <a:pt x="4278" y="4278"/>
                  </a:lnTo>
                  <a:cubicBezTo>
                    <a:pt x="4278" y="1924"/>
                    <a:pt x="2354"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8"/>
            <p:cNvSpPr/>
            <p:nvPr/>
          </p:nvSpPr>
          <p:spPr>
            <a:xfrm>
              <a:off x="-3187668" y="3932859"/>
              <a:ext cx="84609" cy="84609"/>
            </a:xfrm>
            <a:custGeom>
              <a:avLst/>
              <a:gdLst/>
              <a:ahLst/>
              <a:cxnLst/>
              <a:rect l="l" t="t" r="r" b="b"/>
              <a:pathLst>
                <a:path w="2709" h="2709" extrusionOk="0">
                  <a:moveTo>
                    <a:pt x="1" y="1"/>
                  </a:moveTo>
                  <a:lnTo>
                    <a:pt x="1" y="760"/>
                  </a:lnTo>
                  <a:cubicBezTo>
                    <a:pt x="1063" y="760"/>
                    <a:pt x="1949" y="1646"/>
                    <a:pt x="1949" y="2709"/>
                  </a:cubicBezTo>
                  <a:lnTo>
                    <a:pt x="2708" y="2709"/>
                  </a:lnTo>
                  <a:cubicBezTo>
                    <a:pt x="2708" y="1216"/>
                    <a:pt x="1494"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8"/>
            <p:cNvSpPr/>
            <p:nvPr/>
          </p:nvSpPr>
          <p:spPr>
            <a:xfrm>
              <a:off x="-3199537" y="3981082"/>
              <a:ext cx="48254" cy="48254"/>
            </a:xfrm>
            <a:custGeom>
              <a:avLst/>
              <a:gdLst/>
              <a:ahLst/>
              <a:cxnLst/>
              <a:rect l="l" t="t" r="r" b="b"/>
              <a:pathLst>
                <a:path w="1545" h="1545" extrusionOk="0">
                  <a:moveTo>
                    <a:pt x="785" y="1"/>
                  </a:moveTo>
                  <a:cubicBezTo>
                    <a:pt x="355" y="1"/>
                    <a:pt x="1" y="355"/>
                    <a:pt x="1" y="785"/>
                  </a:cubicBezTo>
                  <a:cubicBezTo>
                    <a:pt x="1" y="1215"/>
                    <a:pt x="355" y="1544"/>
                    <a:pt x="785" y="1544"/>
                  </a:cubicBezTo>
                  <a:cubicBezTo>
                    <a:pt x="1190" y="1544"/>
                    <a:pt x="1545" y="1215"/>
                    <a:pt x="1545" y="785"/>
                  </a:cubicBezTo>
                  <a:cubicBezTo>
                    <a:pt x="1545" y="355"/>
                    <a:pt x="1190" y="1"/>
                    <a:pt x="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8"/>
            <p:cNvSpPr/>
            <p:nvPr/>
          </p:nvSpPr>
          <p:spPr>
            <a:xfrm>
              <a:off x="-3393959" y="3981082"/>
              <a:ext cx="267194" cy="268787"/>
            </a:xfrm>
            <a:custGeom>
              <a:avLst/>
              <a:gdLst/>
              <a:ahLst/>
              <a:cxnLst/>
              <a:rect l="l" t="t" r="r" b="b"/>
              <a:pathLst>
                <a:path w="8555" h="8606" extrusionOk="0">
                  <a:moveTo>
                    <a:pt x="4657" y="1544"/>
                  </a:moveTo>
                  <a:lnTo>
                    <a:pt x="4657" y="2329"/>
                  </a:lnTo>
                  <a:lnTo>
                    <a:pt x="5441" y="2329"/>
                  </a:lnTo>
                  <a:lnTo>
                    <a:pt x="5441" y="3113"/>
                  </a:lnTo>
                  <a:lnTo>
                    <a:pt x="4277" y="3113"/>
                  </a:lnTo>
                  <a:cubicBezTo>
                    <a:pt x="4049" y="3113"/>
                    <a:pt x="3898" y="3291"/>
                    <a:pt x="3898" y="3493"/>
                  </a:cubicBezTo>
                  <a:lnTo>
                    <a:pt x="3898" y="3873"/>
                  </a:lnTo>
                  <a:lnTo>
                    <a:pt x="5441" y="3873"/>
                  </a:lnTo>
                  <a:lnTo>
                    <a:pt x="5441" y="5062"/>
                  </a:lnTo>
                  <a:cubicBezTo>
                    <a:pt x="5441" y="5568"/>
                    <a:pt x="5112" y="5973"/>
                    <a:pt x="4657" y="6150"/>
                  </a:cubicBezTo>
                  <a:lnTo>
                    <a:pt x="4657" y="6986"/>
                  </a:lnTo>
                  <a:lnTo>
                    <a:pt x="3898" y="6986"/>
                  </a:lnTo>
                  <a:lnTo>
                    <a:pt x="3898" y="6226"/>
                  </a:lnTo>
                  <a:lnTo>
                    <a:pt x="3113" y="6226"/>
                  </a:lnTo>
                  <a:lnTo>
                    <a:pt x="3113" y="5442"/>
                  </a:lnTo>
                  <a:lnTo>
                    <a:pt x="4277" y="5442"/>
                  </a:lnTo>
                  <a:cubicBezTo>
                    <a:pt x="4505" y="5442"/>
                    <a:pt x="4682" y="5265"/>
                    <a:pt x="4682" y="5062"/>
                  </a:cubicBezTo>
                  <a:lnTo>
                    <a:pt x="4682" y="4657"/>
                  </a:lnTo>
                  <a:lnTo>
                    <a:pt x="3113" y="4657"/>
                  </a:lnTo>
                  <a:lnTo>
                    <a:pt x="3113" y="3493"/>
                  </a:lnTo>
                  <a:cubicBezTo>
                    <a:pt x="3113" y="2987"/>
                    <a:pt x="3442" y="2557"/>
                    <a:pt x="3898" y="2405"/>
                  </a:cubicBezTo>
                  <a:lnTo>
                    <a:pt x="3898" y="1544"/>
                  </a:lnTo>
                  <a:close/>
                  <a:moveTo>
                    <a:pt x="4277" y="1"/>
                  </a:moveTo>
                  <a:cubicBezTo>
                    <a:pt x="1924" y="1"/>
                    <a:pt x="0" y="1924"/>
                    <a:pt x="0" y="4278"/>
                  </a:cubicBezTo>
                  <a:cubicBezTo>
                    <a:pt x="0" y="6631"/>
                    <a:pt x="1924" y="8605"/>
                    <a:pt x="4277" y="8605"/>
                  </a:cubicBezTo>
                  <a:cubicBezTo>
                    <a:pt x="6631" y="8605"/>
                    <a:pt x="8554" y="6631"/>
                    <a:pt x="8554" y="4278"/>
                  </a:cubicBezTo>
                  <a:cubicBezTo>
                    <a:pt x="8554" y="3442"/>
                    <a:pt x="8301" y="2683"/>
                    <a:pt x="7922" y="2025"/>
                  </a:cubicBezTo>
                  <a:cubicBezTo>
                    <a:pt x="7643" y="2228"/>
                    <a:pt x="7339" y="2329"/>
                    <a:pt x="7010" y="2329"/>
                  </a:cubicBezTo>
                  <a:cubicBezTo>
                    <a:pt x="6150" y="2329"/>
                    <a:pt x="5441" y="1646"/>
                    <a:pt x="5441" y="785"/>
                  </a:cubicBezTo>
                  <a:cubicBezTo>
                    <a:pt x="5441" y="583"/>
                    <a:pt x="5492" y="380"/>
                    <a:pt x="5568" y="203"/>
                  </a:cubicBezTo>
                  <a:cubicBezTo>
                    <a:pt x="5163" y="77"/>
                    <a:pt x="4733" y="1"/>
                    <a:pt x="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800;p73">
            <a:extLst>
              <a:ext uri="{FF2B5EF4-FFF2-40B4-BE49-F238E27FC236}">
                <a16:creationId xmlns:a16="http://schemas.microsoft.com/office/drawing/2014/main" id="{FB89854F-67A5-B327-1010-F79714B846B3}"/>
              </a:ext>
            </a:extLst>
          </p:cNvPr>
          <p:cNvSpPr/>
          <p:nvPr/>
        </p:nvSpPr>
        <p:spPr>
          <a:xfrm>
            <a:off x="4887006" y="1939577"/>
            <a:ext cx="351442" cy="467227"/>
          </a:xfrm>
          <a:custGeom>
            <a:avLst/>
            <a:gdLst/>
            <a:ahLst/>
            <a:cxnLst/>
            <a:rect l="l" t="t" r="r" b="b"/>
            <a:pathLst>
              <a:path w="9315" h="13262" extrusionOk="0">
                <a:moveTo>
                  <a:pt x="3088" y="2354"/>
                </a:moveTo>
                <a:cubicBezTo>
                  <a:pt x="3746" y="2354"/>
                  <a:pt x="4253" y="2886"/>
                  <a:pt x="4253" y="3518"/>
                </a:cubicBezTo>
                <a:cubicBezTo>
                  <a:pt x="4253" y="4151"/>
                  <a:pt x="3746" y="4682"/>
                  <a:pt x="3088" y="4682"/>
                </a:cubicBezTo>
                <a:cubicBezTo>
                  <a:pt x="2456" y="4682"/>
                  <a:pt x="1924" y="4151"/>
                  <a:pt x="1924" y="3518"/>
                </a:cubicBezTo>
                <a:cubicBezTo>
                  <a:pt x="1924" y="2886"/>
                  <a:pt x="2456" y="2354"/>
                  <a:pt x="3088" y="2354"/>
                </a:cubicBezTo>
                <a:close/>
                <a:moveTo>
                  <a:pt x="6707" y="2455"/>
                </a:moveTo>
                <a:lnTo>
                  <a:pt x="7264" y="3012"/>
                </a:lnTo>
                <a:lnTo>
                  <a:pt x="2608" y="7669"/>
                </a:lnTo>
                <a:lnTo>
                  <a:pt x="2051" y="7112"/>
                </a:lnTo>
                <a:lnTo>
                  <a:pt x="6707" y="2455"/>
                </a:lnTo>
                <a:close/>
                <a:moveTo>
                  <a:pt x="6201" y="5467"/>
                </a:moveTo>
                <a:cubicBezTo>
                  <a:pt x="6859" y="5467"/>
                  <a:pt x="7365" y="5973"/>
                  <a:pt x="7365" y="6631"/>
                </a:cubicBezTo>
                <a:cubicBezTo>
                  <a:pt x="7365" y="7264"/>
                  <a:pt x="6859" y="7795"/>
                  <a:pt x="6201" y="7795"/>
                </a:cubicBezTo>
                <a:cubicBezTo>
                  <a:pt x="5569" y="7795"/>
                  <a:pt x="5037" y="7264"/>
                  <a:pt x="5037" y="6631"/>
                </a:cubicBezTo>
                <a:cubicBezTo>
                  <a:pt x="5037" y="5973"/>
                  <a:pt x="5569" y="5467"/>
                  <a:pt x="6201" y="5467"/>
                </a:cubicBezTo>
                <a:close/>
                <a:moveTo>
                  <a:pt x="4658" y="1"/>
                </a:moveTo>
                <a:cubicBezTo>
                  <a:pt x="2076" y="1"/>
                  <a:pt x="1" y="2126"/>
                  <a:pt x="1" y="4682"/>
                </a:cubicBezTo>
                <a:cubicBezTo>
                  <a:pt x="1" y="7897"/>
                  <a:pt x="4177" y="12730"/>
                  <a:pt x="4354" y="12933"/>
                </a:cubicBezTo>
                <a:lnTo>
                  <a:pt x="4658" y="13262"/>
                </a:lnTo>
                <a:lnTo>
                  <a:pt x="4936" y="12933"/>
                </a:lnTo>
                <a:cubicBezTo>
                  <a:pt x="5113" y="12730"/>
                  <a:pt x="9314" y="7897"/>
                  <a:pt x="9314" y="4682"/>
                </a:cubicBezTo>
                <a:cubicBezTo>
                  <a:pt x="9314" y="2126"/>
                  <a:pt x="7214" y="1"/>
                  <a:pt x="4658" y="1"/>
                </a:cubicBezTo>
                <a:close/>
              </a:path>
            </a:pathLst>
          </a:custGeom>
          <a:solidFill>
            <a:srgbClr val="154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2847;p73">
            <a:extLst>
              <a:ext uri="{FF2B5EF4-FFF2-40B4-BE49-F238E27FC236}">
                <a16:creationId xmlns:a16="http://schemas.microsoft.com/office/drawing/2014/main" id="{1F9FEB9E-C91E-9605-87E8-2369110BA36B}"/>
              </a:ext>
            </a:extLst>
          </p:cNvPr>
          <p:cNvSpPr/>
          <p:nvPr/>
        </p:nvSpPr>
        <p:spPr>
          <a:xfrm>
            <a:off x="560799" y="3459410"/>
            <a:ext cx="481046" cy="554500"/>
          </a:xfrm>
          <a:custGeom>
            <a:avLst/>
            <a:gdLst/>
            <a:ahLst/>
            <a:cxnLst/>
            <a:rect l="l" t="t" r="r" b="b"/>
            <a:pathLst>
              <a:path w="11795" h="13263" extrusionOk="0">
                <a:moveTo>
                  <a:pt x="4278" y="5467"/>
                </a:moveTo>
                <a:cubicBezTo>
                  <a:pt x="4911" y="5467"/>
                  <a:pt x="5442" y="5999"/>
                  <a:pt x="5442" y="6632"/>
                </a:cubicBezTo>
                <a:cubicBezTo>
                  <a:pt x="5442" y="7264"/>
                  <a:pt x="4911" y="7796"/>
                  <a:pt x="4278" y="7796"/>
                </a:cubicBezTo>
                <a:cubicBezTo>
                  <a:pt x="3620" y="7796"/>
                  <a:pt x="3114" y="7264"/>
                  <a:pt x="3114" y="6632"/>
                </a:cubicBezTo>
                <a:cubicBezTo>
                  <a:pt x="3114" y="5999"/>
                  <a:pt x="3620" y="5467"/>
                  <a:pt x="4278" y="5467"/>
                </a:cubicBezTo>
                <a:close/>
                <a:moveTo>
                  <a:pt x="7872" y="5569"/>
                </a:moveTo>
                <a:lnTo>
                  <a:pt x="8428" y="6125"/>
                </a:lnTo>
                <a:lnTo>
                  <a:pt x="3772" y="10782"/>
                </a:lnTo>
                <a:lnTo>
                  <a:pt x="3215" y="10225"/>
                </a:lnTo>
                <a:lnTo>
                  <a:pt x="7872" y="5569"/>
                </a:lnTo>
                <a:close/>
                <a:moveTo>
                  <a:pt x="7366" y="8580"/>
                </a:moveTo>
                <a:cubicBezTo>
                  <a:pt x="8024" y="8580"/>
                  <a:pt x="8530" y="9086"/>
                  <a:pt x="8530" y="9744"/>
                </a:cubicBezTo>
                <a:cubicBezTo>
                  <a:pt x="8530" y="10377"/>
                  <a:pt x="8024" y="10909"/>
                  <a:pt x="7366" y="10909"/>
                </a:cubicBezTo>
                <a:cubicBezTo>
                  <a:pt x="6733" y="10909"/>
                  <a:pt x="6201" y="10377"/>
                  <a:pt x="6201" y="9744"/>
                </a:cubicBezTo>
                <a:cubicBezTo>
                  <a:pt x="6201" y="9086"/>
                  <a:pt x="6733" y="8580"/>
                  <a:pt x="7366" y="8580"/>
                </a:cubicBezTo>
                <a:close/>
                <a:moveTo>
                  <a:pt x="8150" y="1"/>
                </a:moveTo>
                <a:cubicBezTo>
                  <a:pt x="6227" y="1"/>
                  <a:pt x="4658" y="1595"/>
                  <a:pt x="4658" y="3519"/>
                </a:cubicBezTo>
                <a:cubicBezTo>
                  <a:pt x="4658" y="3746"/>
                  <a:pt x="4480" y="3924"/>
                  <a:pt x="4253" y="3924"/>
                </a:cubicBezTo>
                <a:cubicBezTo>
                  <a:pt x="4050" y="3924"/>
                  <a:pt x="3873" y="3746"/>
                  <a:pt x="3873" y="3519"/>
                </a:cubicBezTo>
                <a:lnTo>
                  <a:pt x="3873" y="1975"/>
                </a:lnTo>
                <a:lnTo>
                  <a:pt x="2228" y="3215"/>
                </a:lnTo>
                <a:cubicBezTo>
                  <a:pt x="811" y="4253"/>
                  <a:pt x="1" y="5923"/>
                  <a:pt x="1" y="7669"/>
                </a:cubicBezTo>
                <a:cubicBezTo>
                  <a:pt x="1" y="10731"/>
                  <a:pt x="2481" y="13262"/>
                  <a:pt x="5543" y="13262"/>
                </a:cubicBezTo>
                <a:cubicBezTo>
                  <a:pt x="9340" y="13262"/>
                  <a:pt x="10782" y="10858"/>
                  <a:pt x="11339" y="8859"/>
                </a:cubicBezTo>
                <a:cubicBezTo>
                  <a:pt x="11794" y="7138"/>
                  <a:pt x="11187" y="5316"/>
                  <a:pt x="9795" y="4177"/>
                </a:cubicBezTo>
                <a:lnTo>
                  <a:pt x="9795" y="4202"/>
                </a:lnTo>
                <a:cubicBezTo>
                  <a:pt x="8707" y="3316"/>
                  <a:pt x="8479" y="1773"/>
                  <a:pt x="9264" y="608"/>
                </a:cubicBezTo>
                <a:lnTo>
                  <a:pt x="96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42"/>
          <p:cNvSpPr txBox="1">
            <a:spLocks noGrp="1"/>
          </p:cNvSpPr>
          <p:nvPr>
            <p:ph type="title"/>
          </p:nvPr>
        </p:nvSpPr>
        <p:spPr>
          <a:xfrm>
            <a:off x="323816" y="317474"/>
            <a:ext cx="7169804" cy="15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t>Where did we get these Data from? </a:t>
            </a:r>
            <a:br>
              <a:rPr lang="en" sz="2500" dirty="0"/>
            </a:br>
            <a:br>
              <a:rPr lang="en" sz="1000" dirty="0"/>
            </a:br>
            <a:r>
              <a:rPr lang="en-US" sz="1400" b="1" u="sng" dirty="0"/>
              <a:t>Tools and Resources:</a:t>
            </a:r>
            <a:br>
              <a:rPr lang="en-US" sz="1400" dirty="0"/>
            </a:br>
            <a:r>
              <a:rPr lang="en-US" sz="1400" b="1" u="sng" dirty="0"/>
              <a:t>Python Libraries: </a:t>
            </a:r>
            <a:r>
              <a:rPr lang="en-US" sz="1400" dirty="0"/>
              <a:t>Pandas, NumPy, Matplotlib, Seaborn, </a:t>
            </a:r>
            <a:r>
              <a:rPr lang="en-US" sz="1400" dirty="0" err="1"/>
              <a:t>Statsmodels</a:t>
            </a:r>
            <a:r>
              <a:rPr lang="en-US" sz="1400" dirty="0"/>
              <a:t>, Scikit-learn</a:t>
            </a:r>
            <a:br>
              <a:rPr lang="en-US" sz="1400" dirty="0"/>
            </a:br>
            <a:r>
              <a:rPr lang="en-US" sz="1400" b="1" u="sng" dirty="0"/>
              <a:t>Data Sources: </a:t>
            </a:r>
            <a:r>
              <a:rPr lang="en-US" sz="1400" dirty="0"/>
              <a:t>USDA, FAO, Trading Economics, UN </a:t>
            </a:r>
            <a:r>
              <a:rPr lang="en-US" sz="1400" dirty="0" err="1"/>
              <a:t>Comtrade</a:t>
            </a:r>
            <a:r>
              <a:rPr lang="en-US" sz="1400" dirty="0"/>
              <a:t>, World Bank, IMF</a:t>
            </a:r>
            <a:endParaRPr sz="1400" dirty="0">
              <a:solidFill>
                <a:schemeClr val="lt2"/>
              </a:solidFill>
            </a:endParaRPr>
          </a:p>
        </p:txBody>
      </p:sp>
      <p:cxnSp>
        <p:nvCxnSpPr>
          <p:cNvPr id="1836" name="Google Shape;1836;p42"/>
          <p:cNvCxnSpPr/>
          <p:nvPr/>
        </p:nvCxnSpPr>
        <p:spPr>
          <a:xfrm>
            <a:off x="425747" y="317474"/>
            <a:ext cx="645900" cy="0"/>
          </a:xfrm>
          <a:prstGeom prst="straightConnector1">
            <a:avLst/>
          </a:prstGeom>
          <a:noFill/>
          <a:ln w="28575" cap="flat" cmpd="sng">
            <a:solidFill>
              <a:schemeClr val="dk1"/>
            </a:solidFill>
            <a:prstDash val="solid"/>
            <a:round/>
            <a:headEnd type="none" w="med" len="med"/>
            <a:tailEnd type="none" w="med" len="med"/>
          </a:ln>
        </p:spPr>
      </p:cxnSp>
      <p:pic>
        <p:nvPicPr>
          <p:cNvPr id="2" name="Picture 1">
            <a:extLst>
              <a:ext uri="{FF2B5EF4-FFF2-40B4-BE49-F238E27FC236}">
                <a16:creationId xmlns:a16="http://schemas.microsoft.com/office/drawing/2014/main" id="{B58A636E-4836-7BAE-ADE8-11359295092A}"/>
              </a:ext>
            </a:extLst>
          </p:cNvPr>
          <p:cNvPicPr>
            <a:picLocks noChangeAspect="1"/>
          </p:cNvPicPr>
          <p:nvPr/>
        </p:nvPicPr>
        <p:blipFill>
          <a:blip r:embed="rId3"/>
          <a:stretch>
            <a:fillRect/>
          </a:stretch>
        </p:blipFill>
        <p:spPr>
          <a:xfrm>
            <a:off x="1787842" y="1884527"/>
            <a:ext cx="5568315" cy="27432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52"/>
          <p:cNvSpPr txBox="1">
            <a:spLocks noGrp="1"/>
          </p:cNvSpPr>
          <p:nvPr>
            <p:ph type="title"/>
          </p:nvPr>
        </p:nvSpPr>
        <p:spPr>
          <a:xfrm>
            <a:off x="4568798" y="2122025"/>
            <a:ext cx="3861977" cy="156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Data Analysis and Visualization</a:t>
            </a:r>
            <a:endParaRPr dirty="0">
              <a:solidFill>
                <a:schemeClr val="lt2"/>
              </a:solidFill>
            </a:endParaRPr>
          </a:p>
        </p:txBody>
      </p:sp>
      <p:cxnSp>
        <p:nvCxnSpPr>
          <p:cNvPr id="2226" name="Google Shape;2226;p52"/>
          <p:cNvCxnSpPr/>
          <p:nvPr/>
        </p:nvCxnSpPr>
        <p:spPr>
          <a:xfrm>
            <a:off x="7576150" y="2068150"/>
            <a:ext cx="729300" cy="0"/>
          </a:xfrm>
          <a:prstGeom prst="straightConnector1">
            <a:avLst/>
          </a:prstGeom>
          <a:noFill/>
          <a:ln w="28575" cap="flat" cmpd="sng">
            <a:solidFill>
              <a:schemeClr val="dk1"/>
            </a:solidFill>
            <a:prstDash val="solid"/>
            <a:round/>
            <a:headEnd type="none" w="med" len="med"/>
            <a:tailEnd type="none" w="med" len="med"/>
          </a:ln>
        </p:spPr>
      </p:cxnSp>
      <p:grpSp>
        <p:nvGrpSpPr>
          <p:cNvPr id="2227" name="Google Shape;2227;p52"/>
          <p:cNvGrpSpPr/>
          <p:nvPr/>
        </p:nvGrpSpPr>
        <p:grpSpPr>
          <a:xfrm>
            <a:off x="713225" y="1255012"/>
            <a:ext cx="3310636" cy="2633475"/>
            <a:chOff x="713225" y="1255012"/>
            <a:chExt cx="3310636" cy="2633475"/>
          </a:xfrm>
        </p:grpSpPr>
        <p:sp>
          <p:nvSpPr>
            <p:cNvPr id="2228" name="Google Shape;2228;p52"/>
            <p:cNvSpPr/>
            <p:nvPr/>
          </p:nvSpPr>
          <p:spPr>
            <a:xfrm>
              <a:off x="2026849" y="3738888"/>
              <a:ext cx="1063811" cy="149599"/>
            </a:xfrm>
            <a:custGeom>
              <a:avLst/>
              <a:gdLst/>
              <a:ahLst/>
              <a:cxnLst/>
              <a:rect l="l" t="t" r="r" b="b"/>
              <a:pathLst>
                <a:path w="35369" h="4980" extrusionOk="0">
                  <a:moveTo>
                    <a:pt x="35368" y="2490"/>
                  </a:moveTo>
                  <a:cubicBezTo>
                    <a:pt x="35368" y="3850"/>
                    <a:pt x="27438" y="4979"/>
                    <a:pt x="17685" y="4979"/>
                  </a:cubicBezTo>
                  <a:cubicBezTo>
                    <a:pt x="7902" y="4979"/>
                    <a:pt x="1" y="3850"/>
                    <a:pt x="1" y="2490"/>
                  </a:cubicBezTo>
                  <a:cubicBezTo>
                    <a:pt x="1" y="1101"/>
                    <a:pt x="7902" y="1"/>
                    <a:pt x="17685" y="1"/>
                  </a:cubicBezTo>
                  <a:cubicBezTo>
                    <a:pt x="27438" y="1"/>
                    <a:pt x="35368" y="1101"/>
                    <a:pt x="35368" y="2490"/>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2"/>
            <p:cNvSpPr/>
            <p:nvPr/>
          </p:nvSpPr>
          <p:spPr>
            <a:xfrm>
              <a:off x="1321732" y="1576672"/>
              <a:ext cx="2515832" cy="1902373"/>
            </a:xfrm>
            <a:custGeom>
              <a:avLst/>
              <a:gdLst/>
              <a:ahLst/>
              <a:cxnLst/>
              <a:rect l="l" t="t" r="r" b="b"/>
              <a:pathLst>
                <a:path w="83645" h="63328" extrusionOk="0">
                  <a:moveTo>
                    <a:pt x="1997" y="1"/>
                  </a:moveTo>
                  <a:lnTo>
                    <a:pt x="81647" y="1"/>
                  </a:lnTo>
                  <a:cubicBezTo>
                    <a:pt x="82747" y="1"/>
                    <a:pt x="83644" y="869"/>
                    <a:pt x="83644" y="1969"/>
                  </a:cubicBezTo>
                  <a:lnTo>
                    <a:pt x="83644" y="61359"/>
                  </a:lnTo>
                  <a:cubicBezTo>
                    <a:pt x="83644" y="62459"/>
                    <a:pt x="82747" y="63327"/>
                    <a:pt x="81647" y="63327"/>
                  </a:cubicBezTo>
                  <a:lnTo>
                    <a:pt x="1997" y="63327"/>
                  </a:lnTo>
                  <a:cubicBezTo>
                    <a:pt x="897" y="63327"/>
                    <a:pt x="0" y="62459"/>
                    <a:pt x="0" y="61359"/>
                  </a:cubicBezTo>
                  <a:lnTo>
                    <a:pt x="0" y="1969"/>
                  </a:lnTo>
                  <a:cubicBezTo>
                    <a:pt x="0" y="869"/>
                    <a:pt x="897" y="1"/>
                    <a:pt x="1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2"/>
            <p:cNvSpPr/>
            <p:nvPr/>
          </p:nvSpPr>
          <p:spPr>
            <a:xfrm>
              <a:off x="1321732" y="3212032"/>
              <a:ext cx="2515832" cy="266965"/>
            </a:xfrm>
            <a:custGeom>
              <a:avLst/>
              <a:gdLst/>
              <a:ahLst/>
              <a:cxnLst/>
              <a:rect l="l" t="t" r="r" b="b"/>
              <a:pathLst>
                <a:path w="83645" h="8887" extrusionOk="0">
                  <a:moveTo>
                    <a:pt x="81647" y="8886"/>
                  </a:moveTo>
                  <a:lnTo>
                    <a:pt x="1997" y="8886"/>
                  </a:lnTo>
                  <a:cubicBezTo>
                    <a:pt x="897" y="8886"/>
                    <a:pt x="0" y="8018"/>
                    <a:pt x="0" y="6918"/>
                  </a:cubicBezTo>
                  <a:lnTo>
                    <a:pt x="0" y="1"/>
                  </a:lnTo>
                  <a:lnTo>
                    <a:pt x="83644" y="1"/>
                  </a:lnTo>
                  <a:lnTo>
                    <a:pt x="83644" y="6918"/>
                  </a:lnTo>
                  <a:cubicBezTo>
                    <a:pt x="83644" y="8018"/>
                    <a:pt x="82747" y="8886"/>
                    <a:pt x="81647" y="88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2"/>
            <p:cNvSpPr/>
            <p:nvPr/>
          </p:nvSpPr>
          <p:spPr>
            <a:xfrm>
              <a:off x="2208790" y="3478960"/>
              <a:ext cx="733891" cy="319085"/>
            </a:xfrm>
            <a:custGeom>
              <a:avLst/>
              <a:gdLst/>
              <a:ahLst/>
              <a:cxnLst/>
              <a:rect l="l" t="t" r="r" b="b"/>
              <a:pathLst>
                <a:path w="24400" h="10622" extrusionOk="0">
                  <a:moveTo>
                    <a:pt x="3590" y="4399"/>
                  </a:moveTo>
                  <a:lnTo>
                    <a:pt x="3590" y="0"/>
                  </a:lnTo>
                  <a:lnTo>
                    <a:pt x="20781" y="0"/>
                  </a:lnTo>
                  <a:lnTo>
                    <a:pt x="20781" y="4399"/>
                  </a:lnTo>
                  <a:cubicBezTo>
                    <a:pt x="20781" y="6454"/>
                    <a:pt x="21910" y="8336"/>
                    <a:pt x="23734" y="9291"/>
                  </a:cubicBezTo>
                  <a:lnTo>
                    <a:pt x="23734" y="9291"/>
                  </a:lnTo>
                  <a:cubicBezTo>
                    <a:pt x="24399" y="9638"/>
                    <a:pt x="24139" y="10622"/>
                    <a:pt x="23386" y="10622"/>
                  </a:cubicBezTo>
                  <a:lnTo>
                    <a:pt x="985" y="10622"/>
                  </a:lnTo>
                  <a:cubicBezTo>
                    <a:pt x="232" y="10622"/>
                    <a:pt x="1" y="9638"/>
                    <a:pt x="637" y="9291"/>
                  </a:cubicBezTo>
                  <a:lnTo>
                    <a:pt x="637" y="9291"/>
                  </a:lnTo>
                  <a:cubicBezTo>
                    <a:pt x="2461" y="8336"/>
                    <a:pt x="3590" y="6454"/>
                    <a:pt x="3590" y="43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2"/>
            <p:cNvSpPr/>
            <p:nvPr/>
          </p:nvSpPr>
          <p:spPr>
            <a:xfrm>
              <a:off x="1419214" y="1666218"/>
              <a:ext cx="2321712" cy="1444173"/>
            </a:xfrm>
            <a:custGeom>
              <a:avLst/>
              <a:gdLst/>
              <a:ahLst/>
              <a:cxnLst/>
              <a:rect l="l" t="t" r="r" b="b"/>
              <a:pathLst>
                <a:path w="77191" h="48075" extrusionOk="0">
                  <a:moveTo>
                    <a:pt x="1622" y="1"/>
                  </a:moveTo>
                  <a:lnTo>
                    <a:pt x="75541" y="1"/>
                  </a:lnTo>
                  <a:cubicBezTo>
                    <a:pt x="76467" y="1"/>
                    <a:pt x="77191" y="724"/>
                    <a:pt x="77191" y="1651"/>
                  </a:cubicBezTo>
                  <a:lnTo>
                    <a:pt x="77191" y="46425"/>
                  </a:lnTo>
                  <a:cubicBezTo>
                    <a:pt x="77191" y="47322"/>
                    <a:pt x="76467" y="48074"/>
                    <a:pt x="75541" y="48074"/>
                  </a:cubicBezTo>
                  <a:lnTo>
                    <a:pt x="1622" y="48074"/>
                  </a:lnTo>
                  <a:cubicBezTo>
                    <a:pt x="724" y="48074"/>
                    <a:pt x="1" y="47322"/>
                    <a:pt x="1" y="46425"/>
                  </a:cubicBezTo>
                  <a:lnTo>
                    <a:pt x="1" y="1651"/>
                  </a:lnTo>
                  <a:cubicBezTo>
                    <a:pt x="1" y="724"/>
                    <a:pt x="724" y="1"/>
                    <a:pt x="16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2"/>
            <p:cNvSpPr/>
            <p:nvPr/>
          </p:nvSpPr>
          <p:spPr>
            <a:xfrm>
              <a:off x="1743064" y="2108755"/>
              <a:ext cx="310791" cy="76542"/>
            </a:xfrm>
            <a:custGeom>
              <a:avLst/>
              <a:gdLst/>
              <a:ahLst/>
              <a:cxnLst/>
              <a:rect l="l" t="t" r="r" b="b"/>
              <a:pathLst>
                <a:path w="10333" h="2548" extrusionOk="0">
                  <a:moveTo>
                    <a:pt x="9059" y="2548"/>
                  </a:moveTo>
                  <a:lnTo>
                    <a:pt x="1274" y="2548"/>
                  </a:lnTo>
                  <a:cubicBezTo>
                    <a:pt x="579" y="2548"/>
                    <a:pt x="0" y="1969"/>
                    <a:pt x="0" y="1274"/>
                  </a:cubicBezTo>
                  <a:lnTo>
                    <a:pt x="0" y="1274"/>
                  </a:lnTo>
                  <a:cubicBezTo>
                    <a:pt x="0" y="551"/>
                    <a:pt x="579" y="1"/>
                    <a:pt x="1274" y="1"/>
                  </a:cubicBezTo>
                  <a:lnTo>
                    <a:pt x="9059" y="1"/>
                  </a:lnTo>
                  <a:cubicBezTo>
                    <a:pt x="9754" y="1"/>
                    <a:pt x="10333" y="551"/>
                    <a:pt x="10333" y="1274"/>
                  </a:cubicBezTo>
                  <a:lnTo>
                    <a:pt x="10333" y="1274"/>
                  </a:lnTo>
                  <a:cubicBezTo>
                    <a:pt x="10333" y="1969"/>
                    <a:pt x="9754" y="2548"/>
                    <a:pt x="9059" y="254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2"/>
            <p:cNvSpPr/>
            <p:nvPr/>
          </p:nvSpPr>
          <p:spPr>
            <a:xfrm>
              <a:off x="1743064" y="2244381"/>
              <a:ext cx="620709" cy="76542"/>
            </a:xfrm>
            <a:custGeom>
              <a:avLst/>
              <a:gdLst/>
              <a:ahLst/>
              <a:cxnLst/>
              <a:rect l="l" t="t" r="r" b="b"/>
              <a:pathLst>
                <a:path w="20637" h="2548" extrusionOk="0">
                  <a:moveTo>
                    <a:pt x="19363" y="2548"/>
                  </a:moveTo>
                  <a:lnTo>
                    <a:pt x="1274" y="2548"/>
                  </a:lnTo>
                  <a:cubicBezTo>
                    <a:pt x="579" y="2548"/>
                    <a:pt x="0" y="1969"/>
                    <a:pt x="0" y="1274"/>
                  </a:cubicBezTo>
                  <a:lnTo>
                    <a:pt x="0" y="1274"/>
                  </a:lnTo>
                  <a:cubicBezTo>
                    <a:pt x="0" y="580"/>
                    <a:pt x="579" y="1"/>
                    <a:pt x="1274" y="1"/>
                  </a:cubicBezTo>
                  <a:lnTo>
                    <a:pt x="19363" y="1"/>
                  </a:lnTo>
                  <a:cubicBezTo>
                    <a:pt x="20058" y="1"/>
                    <a:pt x="20636" y="580"/>
                    <a:pt x="20636" y="1274"/>
                  </a:cubicBezTo>
                  <a:lnTo>
                    <a:pt x="20636" y="1274"/>
                  </a:lnTo>
                  <a:cubicBezTo>
                    <a:pt x="20636" y="1969"/>
                    <a:pt x="20058" y="2548"/>
                    <a:pt x="19363" y="254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2"/>
            <p:cNvSpPr/>
            <p:nvPr/>
          </p:nvSpPr>
          <p:spPr>
            <a:xfrm>
              <a:off x="1743064" y="2380008"/>
              <a:ext cx="403069" cy="76542"/>
            </a:xfrm>
            <a:custGeom>
              <a:avLst/>
              <a:gdLst/>
              <a:ahLst/>
              <a:cxnLst/>
              <a:rect l="l" t="t" r="r" b="b"/>
              <a:pathLst>
                <a:path w="13401" h="2548" extrusionOk="0">
                  <a:moveTo>
                    <a:pt x="12127" y="2548"/>
                  </a:moveTo>
                  <a:lnTo>
                    <a:pt x="1274" y="2548"/>
                  </a:lnTo>
                  <a:cubicBezTo>
                    <a:pt x="579" y="2548"/>
                    <a:pt x="0" y="1969"/>
                    <a:pt x="0" y="1274"/>
                  </a:cubicBezTo>
                  <a:lnTo>
                    <a:pt x="0" y="1274"/>
                  </a:lnTo>
                  <a:cubicBezTo>
                    <a:pt x="0" y="580"/>
                    <a:pt x="579" y="1"/>
                    <a:pt x="1274" y="1"/>
                  </a:cubicBezTo>
                  <a:lnTo>
                    <a:pt x="12127" y="1"/>
                  </a:lnTo>
                  <a:cubicBezTo>
                    <a:pt x="12822" y="1"/>
                    <a:pt x="13401" y="580"/>
                    <a:pt x="13401" y="1274"/>
                  </a:cubicBezTo>
                  <a:lnTo>
                    <a:pt x="13401" y="1274"/>
                  </a:lnTo>
                  <a:cubicBezTo>
                    <a:pt x="13401" y="1969"/>
                    <a:pt x="12822" y="2548"/>
                    <a:pt x="12127" y="254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2"/>
            <p:cNvSpPr/>
            <p:nvPr/>
          </p:nvSpPr>
          <p:spPr>
            <a:xfrm>
              <a:off x="1743064" y="2507825"/>
              <a:ext cx="256832" cy="75671"/>
            </a:xfrm>
            <a:custGeom>
              <a:avLst/>
              <a:gdLst/>
              <a:ahLst/>
              <a:cxnLst/>
              <a:rect l="l" t="t" r="r" b="b"/>
              <a:pathLst>
                <a:path w="8539" h="2519" extrusionOk="0">
                  <a:moveTo>
                    <a:pt x="7265" y="2518"/>
                  </a:moveTo>
                  <a:lnTo>
                    <a:pt x="1274" y="2518"/>
                  </a:lnTo>
                  <a:cubicBezTo>
                    <a:pt x="579" y="2518"/>
                    <a:pt x="0" y="1968"/>
                    <a:pt x="0" y="1274"/>
                  </a:cubicBezTo>
                  <a:lnTo>
                    <a:pt x="0" y="1274"/>
                  </a:lnTo>
                  <a:cubicBezTo>
                    <a:pt x="0" y="550"/>
                    <a:pt x="579" y="0"/>
                    <a:pt x="1274" y="0"/>
                  </a:cubicBezTo>
                  <a:lnTo>
                    <a:pt x="7265" y="0"/>
                  </a:lnTo>
                  <a:cubicBezTo>
                    <a:pt x="7960" y="0"/>
                    <a:pt x="8538" y="550"/>
                    <a:pt x="8538" y="1274"/>
                  </a:cubicBezTo>
                  <a:lnTo>
                    <a:pt x="8538" y="1274"/>
                  </a:lnTo>
                  <a:cubicBezTo>
                    <a:pt x="8538" y="1968"/>
                    <a:pt x="7960" y="2518"/>
                    <a:pt x="7265" y="25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2"/>
            <p:cNvSpPr/>
            <p:nvPr/>
          </p:nvSpPr>
          <p:spPr>
            <a:xfrm>
              <a:off x="1743064" y="2633869"/>
              <a:ext cx="493602" cy="76542"/>
            </a:xfrm>
            <a:custGeom>
              <a:avLst/>
              <a:gdLst/>
              <a:ahLst/>
              <a:cxnLst/>
              <a:rect l="l" t="t" r="r" b="b"/>
              <a:pathLst>
                <a:path w="16411" h="2548" extrusionOk="0">
                  <a:moveTo>
                    <a:pt x="15137" y="2548"/>
                  </a:moveTo>
                  <a:lnTo>
                    <a:pt x="1274" y="2548"/>
                  </a:lnTo>
                  <a:cubicBezTo>
                    <a:pt x="579" y="2548"/>
                    <a:pt x="0" y="1969"/>
                    <a:pt x="0" y="1274"/>
                  </a:cubicBezTo>
                  <a:lnTo>
                    <a:pt x="0" y="1274"/>
                  </a:lnTo>
                  <a:cubicBezTo>
                    <a:pt x="0" y="580"/>
                    <a:pt x="579" y="1"/>
                    <a:pt x="1274" y="1"/>
                  </a:cubicBezTo>
                  <a:lnTo>
                    <a:pt x="15137" y="1"/>
                  </a:lnTo>
                  <a:cubicBezTo>
                    <a:pt x="15832" y="1"/>
                    <a:pt x="16411" y="580"/>
                    <a:pt x="16411" y="1274"/>
                  </a:cubicBezTo>
                  <a:lnTo>
                    <a:pt x="16411" y="1274"/>
                  </a:lnTo>
                  <a:cubicBezTo>
                    <a:pt x="16411" y="1969"/>
                    <a:pt x="15832" y="2548"/>
                    <a:pt x="15137" y="254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2"/>
            <p:cNvSpPr/>
            <p:nvPr/>
          </p:nvSpPr>
          <p:spPr>
            <a:xfrm>
              <a:off x="2693677" y="2238313"/>
              <a:ext cx="323002" cy="526030"/>
            </a:xfrm>
            <a:custGeom>
              <a:avLst/>
              <a:gdLst/>
              <a:ahLst/>
              <a:cxnLst/>
              <a:rect l="l" t="t" r="r" b="b"/>
              <a:pathLst>
                <a:path w="10739" h="17511" extrusionOk="0">
                  <a:moveTo>
                    <a:pt x="10160" y="5152"/>
                  </a:moveTo>
                  <a:lnTo>
                    <a:pt x="6136" y="492"/>
                  </a:lnTo>
                  <a:cubicBezTo>
                    <a:pt x="5731" y="0"/>
                    <a:pt x="4979" y="0"/>
                    <a:pt x="4574" y="492"/>
                  </a:cubicBezTo>
                  <a:lnTo>
                    <a:pt x="551" y="5152"/>
                  </a:lnTo>
                  <a:cubicBezTo>
                    <a:pt x="1" y="5818"/>
                    <a:pt x="464" y="6831"/>
                    <a:pt x="1332" y="6831"/>
                  </a:cubicBezTo>
                  <a:lnTo>
                    <a:pt x="2142" y="6831"/>
                  </a:lnTo>
                  <a:cubicBezTo>
                    <a:pt x="2316" y="6831"/>
                    <a:pt x="2490" y="7004"/>
                    <a:pt x="2490" y="7178"/>
                  </a:cubicBezTo>
                  <a:lnTo>
                    <a:pt x="2490" y="16468"/>
                  </a:lnTo>
                  <a:cubicBezTo>
                    <a:pt x="2490" y="17047"/>
                    <a:pt x="2953" y="17510"/>
                    <a:pt x="3503" y="17510"/>
                  </a:cubicBezTo>
                  <a:lnTo>
                    <a:pt x="7207" y="17510"/>
                  </a:lnTo>
                  <a:cubicBezTo>
                    <a:pt x="7786" y="17510"/>
                    <a:pt x="8249" y="17047"/>
                    <a:pt x="8249" y="16468"/>
                  </a:cubicBezTo>
                  <a:lnTo>
                    <a:pt x="8249" y="7178"/>
                  </a:lnTo>
                  <a:cubicBezTo>
                    <a:pt x="8249" y="7004"/>
                    <a:pt x="8394" y="6831"/>
                    <a:pt x="8597" y="6831"/>
                  </a:cubicBezTo>
                  <a:lnTo>
                    <a:pt x="9378" y="6831"/>
                  </a:lnTo>
                  <a:cubicBezTo>
                    <a:pt x="10275" y="6831"/>
                    <a:pt x="10738" y="5818"/>
                    <a:pt x="10160" y="515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2"/>
            <p:cNvSpPr/>
            <p:nvPr/>
          </p:nvSpPr>
          <p:spPr>
            <a:xfrm>
              <a:off x="3095007" y="2032245"/>
              <a:ext cx="322972" cy="732105"/>
            </a:xfrm>
            <a:custGeom>
              <a:avLst/>
              <a:gdLst/>
              <a:ahLst/>
              <a:cxnLst/>
              <a:rect l="l" t="t" r="r" b="b"/>
              <a:pathLst>
                <a:path w="10738" h="24371" extrusionOk="0">
                  <a:moveTo>
                    <a:pt x="10159" y="5124"/>
                  </a:moveTo>
                  <a:lnTo>
                    <a:pt x="6165" y="464"/>
                  </a:lnTo>
                  <a:cubicBezTo>
                    <a:pt x="5731" y="1"/>
                    <a:pt x="5007" y="1"/>
                    <a:pt x="4602" y="464"/>
                  </a:cubicBezTo>
                  <a:lnTo>
                    <a:pt x="579" y="5124"/>
                  </a:lnTo>
                  <a:cubicBezTo>
                    <a:pt x="0" y="5789"/>
                    <a:pt x="463" y="6831"/>
                    <a:pt x="1360" y="6831"/>
                  </a:cubicBezTo>
                  <a:lnTo>
                    <a:pt x="2142" y="6831"/>
                  </a:lnTo>
                  <a:cubicBezTo>
                    <a:pt x="2345" y="6831"/>
                    <a:pt x="2489" y="6976"/>
                    <a:pt x="2489" y="7178"/>
                  </a:cubicBezTo>
                  <a:lnTo>
                    <a:pt x="2489" y="16469"/>
                  </a:lnTo>
                  <a:cubicBezTo>
                    <a:pt x="2489" y="16498"/>
                    <a:pt x="2489" y="16527"/>
                    <a:pt x="2489" y="16556"/>
                  </a:cubicBezTo>
                  <a:lnTo>
                    <a:pt x="2489" y="23242"/>
                  </a:lnTo>
                  <a:cubicBezTo>
                    <a:pt x="2489" y="23878"/>
                    <a:pt x="3010" y="24370"/>
                    <a:pt x="3618" y="24370"/>
                  </a:cubicBezTo>
                  <a:lnTo>
                    <a:pt x="7149" y="24370"/>
                  </a:lnTo>
                  <a:cubicBezTo>
                    <a:pt x="7757" y="24370"/>
                    <a:pt x="8249" y="23878"/>
                    <a:pt x="8249" y="23271"/>
                  </a:cubicBezTo>
                  <a:lnTo>
                    <a:pt x="8249" y="16527"/>
                  </a:lnTo>
                  <a:cubicBezTo>
                    <a:pt x="8249" y="16498"/>
                    <a:pt x="8249" y="16469"/>
                    <a:pt x="8249" y="16440"/>
                  </a:cubicBezTo>
                  <a:lnTo>
                    <a:pt x="8249" y="7150"/>
                  </a:lnTo>
                  <a:cubicBezTo>
                    <a:pt x="8249" y="6976"/>
                    <a:pt x="8394" y="6831"/>
                    <a:pt x="8596" y="6831"/>
                  </a:cubicBezTo>
                  <a:lnTo>
                    <a:pt x="9378" y="6831"/>
                  </a:lnTo>
                  <a:cubicBezTo>
                    <a:pt x="10275" y="6831"/>
                    <a:pt x="10738" y="5789"/>
                    <a:pt x="10159" y="51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2"/>
            <p:cNvSpPr/>
            <p:nvPr/>
          </p:nvSpPr>
          <p:spPr>
            <a:xfrm>
              <a:off x="713225" y="2226989"/>
              <a:ext cx="840937" cy="641684"/>
            </a:xfrm>
            <a:custGeom>
              <a:avLst/>
              <a:gdLst/>
              <a:ahLst/>
              <a:cxnLst/>
              <a:rect l="l" t="t" r="r" b="b"/>
              <a:pathLst>
                <a:path w="27959" h="21361" extrusionOk="0">
                  <a:moveTo>
                    <a:pt x="26512" y="21360"/>
                  </a:moveTo>
                  <a:lnTo>
                    <a:pt x="1447" y="21360"/>
                  </a:lnTo>
                  <a:cubicBezTo>
                    <a:pt x="637" y="21360"/>
                    <a:pt x="0" y="20724"/>
                    <a:pt x="0" y="19913"/>
                  </a:cubicBezTo>
                  <a:lnTo>
                    <a:pt x="0" y="1448"/>
                  </a:lnTo>
                  <a:cubicBezTo>
                    <a:pt x="0" y="667"/>
                    <a:pt x="637" y="1"/>
                    <a:pt x="1447" y="1"/>
                  </a:cubicBezTo>
                  <a:lnTo>
                    <a:pt x="26512" y="1"/>
                  </a:lnTo>
                  <a:cubicBezTo>
                    <a:pt x="27322" y="1"/>
                    <a:pt x="27959" y="667"/>
                    <a:pt x="27959" y="1448"/>
                  </a:cubicBezTo>
                  <a:lnTo>
                    <a:pt x="27959" y="19913"/>
                  </a:lnTo>
                  <a:cubicBezTo>
                    <a:pt x="27959" y="20724"/>
                    <a:pt x="27322" y="21360"/>
                    <a:pt x="26512" y="213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2"/>
            <p:cNvSpPr/>
            <p:nvPr/>
          </p:nvSpPr>
          <p:spPr>
            <a:xfrm>
              <a:off x="902987" y="2315244"/>
              <a:ext cx="383729" cy="377813"/>
            </a:xfrm>
            <a:custGeom>
              <a:avLst/>
              <a:gdLst/>
              <a:ahLst/>
              <a:cxnLst/>
              <a:rect l="l" t="t" r="r" b="b"/>
              <a:pathLst>
                <a:path w="12758" h="12577" extrusionOk="0">
                  <a:moveTo>
                    <a:pt x="7246" y="0"/>
                  </a:moveTo>
                  <a:cubicBezTo>
                    <a:pt x="6673" y="0"/>
                    <a:pt x="6069" y="104"/>
                    <a:pt x="5442" y="333"/>
                  </a:cubicBezTo>
                  <a:cubicBezTo>
                    <a:pt x="1" y="2765"/>
                    <a:pt x="1998" y="8842"/>
                    <a:pt x="5066" y="11245"/>
                  </a:cubicBezTo>
                  <a:cubicBezTo>
                    <a:pt x="5876" y="11968"/>
                    <a:pt x="5645" y="12576"/>
                    <a:pt x="5645" y="12576"/>
                  </a:cubicBezTo>
                  <a:lnTo>
                    <a:pt x="8770" y="12576"/>
                  </a:lnTo>
                  <a:cubicBezTo>
                    <a:pt x="8423" y="11360"/>
                    <a:pt x="12186" y="9363"/>
                    <a:pt x="12388" y="6151"/>
                  </a:cubicBezTo>
                  <a:cubicBezTo>
                    <a:pt x="12758" y="3369"/>
                    <a:pt x="10509"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2"/>
            <p:cNvSpPr/>
            <p:nvPr/>
          </p:nvSpPr>
          <p:spPr>
            <a:xfrm>
              <a:off x="1062310" y="2693016"/>
              <a:ext cx="114926" cy="97390"/>
            </a:xfrm>
            <a:custGeom>
              <a:avLst/>
              <a:gdLst/>
              <a:ahLst/>
              <a:cxnLst/>
              <a:rect l="l" t="t" r="r" b="b"/>
              <a:pathLst>
                <a:path w="3821" h="3242" extrusionOk="0">
                  <a:moveTo>
                    <a:pt x="3473" y="0"/>
                  </a:moveTo>
                  <a:cubicBezTo>
                    <a:pt x="3444" y="1476"/>
                    <a:pt x="3821" y="3242"/>
                    <a:pt x="1679" y="3068"/>
                  </a:cubicBezTo>
                  <a:cubicBezTo>
                    <a:pt x="0" y="3010"/>
                    <a:pt x="377" y="1129"/>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2"/>
            <p:cNvSpPr/>
            <p:nvPr/>
          </p:nvSpPr>
          <p:spPr>
            <a:xfrm>
              <a:off x="1010936" y="2404370"/>
              <a:ext cx="234213" cy="288684"/>
            </a:xfrm>
            <a:custGeom>
              <a:avLst/>
              <a:gdLst/>
              <a:ahLst/>
              <a:cxnLst/>
              <a:rect l="l" t="t" r="r" b="b"/>
              <a:pathLst>
                <a:path w="7787" h="9610" fill="none" extrusionOk="0">
                  <a:moveTo>
                    <a:pt x="4226" y="9609"/>
                  </a:moveTo>
                  <a:cubicBezTo>
                    <a:pt x="4226" y="9609"/>
                    <a:pt x="4168" y="4689"/>
                    <a:pt x="4603" y="3329"/>
                  </a:cubicBezTo>
                  <a:cubicBezTo>
                    <a:pt x="5037" y="1968"/>
                    <a:pt x="5905" y="926"/>
                    <a:pt x="6542" y="2084"/>
                  </a:cubicBezTo>
                  <a:cubicBezTo>
                    <a:pt x="7786" y="5818"/>
                    <a:pt x="1187" y="6744"/>
                    <a:pt x="666" y="3444"/>
                  </a:cubicBezTo>
                  <a:cubicBezTo>
                    <a:pt x="1" y="290"/>
                    <a:pt x="3561" y="0"/>
                    <a:pt x="2953" y="9609"/>
                  </a:cubicBezTo>
                </a:path>
              </a:pathLst>
            </a:custGeom>
            <a:solidFill>
              <a:schemeClr val="accent1"/>
            </a:solidFill>
            <a:ln w="9400" cap="flat" cmpd="sng">
              <a:solidFill>
                <a:schemeClr val="accen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2"/>
            <p:cNvSpPr/>
            <p:nvPr/>
          </p:nvSpPr>
          <p:spPr>
            <a:xfrm>
              <a:off x="1567050" y="2958400"/>
              <a:ext cx="2026039" cy="59575"/>
            </a:xfrm>
            <a:custGeom>
              <a:avLst/>
              <a:gdLst/>
              <a:ahLst/>
              <a:cxnLst/>
              <a:rect l="l" t="t" r="r" b="b"/>
              <a:pathLst>
                <a:path w="11548" h="408" extrusionOk="0">
                  <a:moveTo>
                    <a:pt x="198" y="1"/>
                  </a:moveTo>
                  <a:cubicBezTo>
                    <a:pt x="88" y="1"/>
                    <a:pt x="0" y="88"/>
                    <a:pt x="0" y="198"/>
                  </a:cubicBezTo>
                  <a:cubicBezTo>
                    <a:pt x="0" y="308"/>
                    <a:pt x="88" y="407"/>
                    <a:pt x="198" y="407"/>
                  </a:cubicBezTo>
                  <a:lnTo>
                    <a:pt x="11349" y="407"/>
                  </a:lnTo>
                  <a:cubicBezTo>
                    <a:pt x="11459" y="407"/>
                    <a:pt x="11547" y="308"/>
                    <a:pt x="11547" y="198"/>
                  </a:cubicBezTo>
                  <a:cubicBezTo>
                    <a:pt x="11547" y="88"/>
                    <a:pt x="11459" y="1"/>
                    <a:pt x="1134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2"/>
            <p:cNvSpPr/>
            <p:nvPr/>
          </p:nvSpPr>
          <p:spPr>
            <a:xfrm>
              <a:off x="3182052" y="1255012"/>
              <a:ext cx="841809" cy="641654"/>
            </a:xfrm>
            <a:custGeom>
              <a:avLst/>
              <a:gdLst/>
              <a:ahLst/>
              <a:cxnLst/>
              <a:rect l="l" t="t" r="r" b="b"/>
              <a:pathLst>
                <a:path w="27988" h="21360" extrusionOk="0">
                  <a:moveTo>
                    <a:pt x="26541" y="21360"/>
                  </a:moveTo>
                  <a:lnTo>
                    <a:pt x="1448" y="21360"/>
                  </a:lnTo>
                  <a:cubicBezTo>
                    <a:pt x="666" y="21360"/>
                    <a:pt x="0" y="20694"/>
                    <a:pt x="0" y="19913"/>
                  </a:cubicBezTo>
                  <a:lnTo>
                    <a:pt x="0" y="1447"/>
                  </a:lnTo>
                  <a:cubicBezTo>
                    <a:pt x="0" y="637"/>
                    <a:pt x="666" y="0"/>
                    <a:pt x="1448" y="0"/>
                  </a:cubicBezTo>
                  <a:lnTo>
                    <a:pt x="26541" y="0"/>
                  </a:lnTo>
                  <a:cubicBezTo>
                    <a:pt x="27322" y="0"/>
                    <a:pt x="27988" y="637"/>
                    <a:pt x="27988" y="1447"/>
                  </a:cubicBezTo>
                  <a:lnTo>
                    <a:pt x="27988" y="19913"/>
                  </a:lnTo>
                  <a:cubicBezTo>
                    <a:pt x="27988" y="20694"/>
                    <a:pt x="27322" y="21360"/>
                    <a:pt x="26541" y="213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2"/>
            <p:cNvSpPr/>
            <p:nvPr/>
          </p:nvSpPr>
          <p:spPr>
            <a:xfrm>
              <a:off x="3609490" y="1335848"/>
              <a:ext cx="150628" cy="218271"/>
            </a:xfrm>
            <a:custGeom>
              <a:avLst/>
              <a:gdLst/>
              <a:ahLst/>
              <a:cxnLst/>
              <a:rect l="l" t="t" r="r" b="b"/>
              <a:pathLst>
                <a:path w="5008" h="7266" extrusionOk="0">
                  <a:moveTo>
                    <a:pt x="4863" y="2374"/>
                  </a:moveTo>
                  <a:cubicBezTo>
                    <a:pt x="5007" y="2229"/>
                    <a:pt x="5007" y="2027"/>
                    <a:pt x="4863" y="1882"/>
                  </a:cubicBezTo>
                  <a:lnTo>
                    <a:pt x="4863" y="1882"/>
                  </a:lnTo>
                  <a:cubicBezTo>
                    <a:pt x="4776" y="1824"/>
                    <a:pt x="4689" y="1737"/>
                    <a:pt x="4602" y="1679"/>
                  </a:cubicBezTo>
                  <a:cubicBezTo>
                    <a:pt x="4602" y="1679"/>
                    <a:pt x="4602" y="1679"/>
                    <a:pt x="4602" y="1650"/>
                  </a:cubicBezTo>
                  <a:cubicBezTo>
                    <a:pt x="4515" y="1593"/>
                    <a:pt x="4428" y="1535"/>
                    <a:pt x="4342" y="1448"/>
                  </a:cubicBezTo>
                  <a:cubicBezTo>
                    <a:pt x="4342" y="1448"/>
                    <a:pt x="4342" y="1448"/>
                    <a:pt x="4342" y="1448"/>
                  </a:cubicBezTo>
                  <a:cubicBezTo>
                    <a:pt x="4226" y="1390"/>
                    <a:pt x="4139" y="1303"/>
                    <a:pt x="4052" y="1245"/>
                  </a:cubicBezTo>
                  <a:cubicBezTo>
                    <a:pt x="4052" y="1245"/>
                    <a:pt x="4052" y="1245"/>
                    <a:pt x="4052" y="1245"/>
                  </a:cubicBezTo>
                  <a:cubicBezTo>
                    <a:pt x="3965" y="1187"/>
                    <a:pt x="3850" y="1101"/>
                    <a:pt x="3763" y="1043"/>
                  </a:cubicBezTo>
                  <a:lnTo>
                    <a:pt x="3763" y="1043"/>
                  </a:lnTo>
                  <a:cubicBezTo>
                    <a:pt x="3647" y="985"/>
                    <a:pt x="3560" y="927"/>
                    <a:pt x="3444" y="869"/>
                  </a:cubicBezTo>
                  <a:lnTo>
                    <a:pt x="3444" y="869"/>
                  </a:lnTo>
                  <a:cubicBezTo>
                    <a:pt x="3358" y="811"/>
                    <a:pt x="3242" y="782"/>
                    <a:pt x="3126" y="724"/>
                  </a:cubicBezTo>
                  <a:lnTo>
                    <a:pt x="3126" y="724"/>
                  </a:lnTo>
                  <a:cubicBezTo>
                    <a:pt x="2258" y="290"/>
                    <a:pt x="1303" y="30"/>
                    <a:pt x="290" y="1"/>
                  </a:cubicBezTo>
                  <a:cubicBezTo>
                    <a:pt x="116" y="1"/>
                    <a:pt x="0" y="117"/>
                    <a:pt x="0" y="290"/>
                  </a:cubicBezTo>
                  <a:lnTo>
                    <a:pt x="0" y="7265"/>
                  </a:lnTo>
                  <a:lnTo>
                    <a:pt x="4892" y="237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2"/>
            <p:cNvSpPr/>
            <p:nvPr/>
          </p:nvSpPr>
          <p:spPr>
            <a:xfrm>
              <a:off x="3374431" y="1360210"/>
              <a:ext cx="443132" cy="443420"/>
            </a:xfrm>
            <a:custGeom>
              <a:avLst/>
              <a:gdLst/>
              <a:ahLst/>
              <a:cxnLst/>
              <a:rect l="l" t="t" r="r" b="b"/>
              <a:pathLst>
                <a:path w="14733" h="14761" extrusionOk="0">
                  <a:moveTo>
                    <a:pt x="12301" y="2460"/>
                  </a:moveTo>
                  <a:lnTo>
                    <a:pt x="7468" y="7294"/>
                  </a:lnTo>
                  <a:lnTo>
                    <a:pt x="7468" y="347"/>
                  </a:lnTo>
                  <a:cubicBezTo>
                    <a:pt x="7468" y="145"/>
                    <a:pt x="7323" y="0"/>
                    <a:pt x="7121" y="0"/>
                  </a:cubicBezTo>
                  <a:cubicBezTo>
                    <a:pt x="3156" y="174"/>
                    <a:pt x="1" y="3560"/>
                    <a:pt x="174" y="7612"/>
                  </a:cubicBezTo>
                  <a:cubicBezTo>
                    <a:pt x="348" y="11346"/>
                    <a:pt x="3387" y="14385"/>
                    <a:pt x="7092" y="14558"/>
                  </a:cubicBezTo>
                  <a:cubicBezTo>
                    <a:pt x="11288" y="14761"/>
                    <a:pt x="14733" y="11432"/>
                    <a:pt x="14733" y="7294"/>
                  </a:cubicBezTo>
                  <a:cubicBezTo>
                    <a:pt x="14733" y="5441"/>
                    <a:pt x="14038" y="3763"/>
                    <a:pt x="12909" y="2489"/>
                  </a:cubicBezTo>
                  <a:cubicBezTo>
                    <a:pt x="12764" y="2287"/>
                    <a:pt x="12475" y="2287"/>
                    <a:pt x="12301" y="24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2"/>
            <p:cNvSpPr/>
            <p:nvPr/>
          </p:nvSpPr>
          <p:spPr>
            <a:xfrm>
              <a:off x="3599023" y="1428008"/>
              <a:ext cx="218543" cy="305206"/>
            </a:xfrm>
            <a:custGeom>
              <a:avLst/>
              <a:gdLst/>
              <a:ahLst/>
              <a:cxnLst/>
              <a:rect l="l" t="t" r="r" b="b"/>
              <a:pathLst>
                <a:path w="7266" h="10160" extrusionOk="0">
                  <a:moveTo>
                    <a:pt x="5153" y="10159"/>
                  </a:moveTo>
                  <a:cubicBezTo>
                    <a:pt x="6455" y="8857"/>
                    <a:pt x="7266" y="7034"/>
                    <a:pt x="7266" y="5037"/>
                  </a:cubicBezTo>
                  <a:cubicBezTo>
                    <a:pt x="7266" y="3155"/>
                    <a:pt x="6571" y="1448"/>
                    <a:pt x="5384" y="145"/>
                  </a:cubicBezTo>
                  <a:cubicBezTo>
                    <a:pt x="5268" y="1"/>
                    <a:pt x="5037" y="1"/>
                    <a:pt x="4892" y="145"/>
                  </a:cubicBezTo>
                  <a:lnTo>
                    <a:pt x="1" y="503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2"/>
            <p:cNvSpPr/>
            <p:nvPr/>
          </p:nvSpPr>
          <p:spPr>
            <a:xfrm>
              <a:off x="752275" y="2300331"/>
              <a:ext cx="21000" cy="495000"/>
            </a:xfrm>
            <a:prstGeom prst="roundRect">
              <a:avLst>
                <a:gd name="adj" fmla="val 50000"/>
              </a:avLst>
            </a:pr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2"/>
            <p:cNvSpPr/>
            <p:nvPr/>
          </p:nvSpPr>
          <p:spPr>
            <a:xfrm>
              <a:off x="3222125" y="1328340"/>
              <a:ext cx="21000" cy="495000"/>
            </a:xfrm>
            <a:prstGeom prst="roundRect">
              <a:avLst>
                <a:gd name="adj" fmla="val 50000"/>
              </a:avLst>
            </a:pr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7"/>
        <p:cNvGrpSpPr/>
        <p:nvPr/>
      </p:nvGrpSpPr>
      <p:grpSpPr>
        <a:xfrm>
          <a:off x="0" y="0"/>
          <a:ext cx="0" cy="0"/>
          <a:chOff x="0" y="0"/>
          <a:chExt cx="0" cy="0"/>
        </a:xfrm>
      </p:grpSpPr>
      <p:sp>
        <p:nvSpPr>
          <p:cNvPr id="2405" name="Google Shape;2405;p62"/>
          <p:cNvSpPr txBox="1">
            <a:spLocks noGrp="1"/>
          </p:cNvSpPr>
          <p:nvPr>
            <p:ph type="title"/>
          </p:nvPr>
        </p:nvSpPr>
        <p:spPr>
          <a:xfrm>
            <a:off x="1013443" y="0"/>
            <a:ext cx="5018880" cy="123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Correlation Heatmap 1</a:t>
            </a:r>
            <a:endParaRPr dirty="0">
              <a:solidFill>
                <a:schemeClr val="lt2"/>
              </a:solidFill>
            </a:endParaRPr>
          </a:p>
        </p:txBody>
      </p:sp>
      <p:sp>
        <p:nvSpPr>
          <p:cNvPr id="2406" name="Google Shape;2406;p62"/>
          <p:cNvSpPr txBox="1">
            <a:spLocks noGrp="1"/>
          </p:cNvSpPr>
          <p:nvPr>
            <p:ph type="subTitle" idx="1"/>
          </p:nvPr>
        </p:nvSpPr>
        <p:spPr>
          <a:xfrm>
            <a:off x="1013443" y="596117"/>
            <a:ext cx="3303705" cy="10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Wheat Prices and Economic Indicators</a:t>
            </a:r>
            <a:endParaRPr dirty="0"/>
          </a:p>
        </p:txBody>
      </p:sp>
      <p:cxnSp>
        <p:nvCxnSpPr>
          <p:cNvPr id="2408" name="Google Shape;2408;p62"/>
          <p:cNvCxnSpPr/>
          <p:nvPr/>
        </p:nvCxnSpPr>
        <p:spPr>
          <a:xfrm>
            <a:off x="1123020" y="596117"/>
            <a:ext cx="2628600" cy="0"/>
          </a:xfrm>
          <a:prstGeom prst="straightConnector1">
            <a:avLst/>
          </a:prstGeom>
          <a:noFill/>
          <a:ln w="28575" cap="flat" cmpd="sng">
            <a:solidFill>
              <a:schemeClr val="dk1"/>
            </a:solidFill>
            <a:prstDash val="solid"/>
            <a:round/>
            <a:headEnd type="none" w="med" len="med"/>
            <a:tailEnd type="none" w="med" len="med"/>
          </a:ln>
        </p:spPr>
      </p:cxnSp>
      <p:pic>
        <p:nvPicPr>
          <p:cNvPr id="3" name="Picture 2">
            <a:extLst>
              <a:ext uri="{FF2B5EF4-FFF2-40B4-BE49-F238E27FC236}">
                <a16:creationId xmlns:a16="http://schemas.microsoft.com/office/drawing/2014/main" id="{0C2D1782-8128-4C0B-AF1B-72540E43D304}"/>
              </a:ext>
            </a:extLst>
          </p:cNvPr>
          <p:cNvPicPr>
            <a:picLocks noChangeAspect="1"/>
          </p:cNvPicPr>
          <p:nvPr/>
        </p:nvPicPr>
        <p:blipFill>
          <a:blip r:embed="rId3"/>
          <a:stretch>
            <a:fillRect/>
          </a:stretch>
        </p:blipFill>
        <p:spPr>
          <a:xfrm>
            <a:off x="3890022" y="1231500"/>
            <a:ext cx="5119352" cy="3657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03BD50C5-6263-6562-63A4-670CAF4ED0B4}"/>
              </a:ext>
            </a:extLst>
          </p:cNvPr>
          <p:cNvSpPr txBox="1"/>
          <p:nvPr/>
        </p:nvSpPr>
        <p:spPr>
          <a:xfrm>
            <a:off x="0" y="1231500"/>
            <a:ext cx="3958602" cy="4662815"/>
          </a:xfrm>
          <a:prstGeom prst="rect">
            <a:avLst/>
          </a:prstGeom>
          <a:noFill/>
        </p:spPr>
        <p:txBody>
          <a:bodyPr wrap="square" rtlCol="0">
            <a:spAutoFit/>
          </a:bodyPr>
          <a:lstStyle/>
          <a:p>
            <a:r>
              <a:rPr lang="en-US" sz="1100" b="1" u="sng" dirty="0">
                <a:latin typeface="Inter" panose="020B0604020202020204" charset="0"/>
                <a:ea typeface="Inter" panose="020B0604020202020204" charset="0"/>
              </a:rPr>
              <a:t>Price vs. GDP (0.59): </a:t>
            </a:r>
            <a:r>
              <a:rPr lang="en-US" sz="1100" dirty="0">
                <a:latin typeface="Inter" panose="020B0604020202020204" charset="0"/>
                <a:ea typeface="Inter" panose="020B0604020202020204" charset="0"/>
              </a:rPr>
              <a:t>A moderately positive correlation suggests that as GDP increases, wheat prices tend to rise. This likely reflects higher demand in a growing economy.</a:t>
            </a:r>
          </a:p>
          <a:p>
            <a:endParaRPr lang="en-US" sz="1100" b="1" u="sng" dirty="0">
              <a:latin typeface="Inter" panose="020B0604020202020204" charset="0"/>
              <a:ea typeface="Inter" panose="020B0604020202020204" charset="0"/>
            </a:endParaRPr>
          </a:p>
          <a:p>
            <a:r>
              <a:rPr lang="en-US" sz="1100" b="1" u="sng" dirty="0">
                <a:latin typeface="Inter" panose="020B0604020202020204" charset="0"/>
                <a:ea typeface="Inter" panose="020B0604020202020204" charset="0"/>
              </a:rPr>
              <a:t>Price vs. Interest Rate (0.90): </a:t>
            </a:r>
            <a:r>
              <a:rPr lang="en-US" sz="1100" dirty="0">
                <a:latin typeface="Inter" panose="020B0604020202020204" charset="0"/>
                <a:ea typeface="Inter" panose="020B0604020202020204" charset="0"/>
              </a:rPr>
              <a:t>A very strong positive correlation indicates that as interest rates rise, wheat prices also tend to increase, which is somewhat counterintuitive but could be due to specific market dynamics.</a:t>
            </a:r>
          </a:p>
          <a:p>
            <a:endParaRPr lang="en-US" sz="1100" b="1" u="sng" dirty="0">
              <a:latin typeface="Inter" panose="020B0604020202020204" charset="0"/>
              <a:ea typeface="Inter" panose="020B0604020202020204" charset="0"/>
            </a:endParaRPr>
          </a:p>
          <a:p>
            <a:r>
              <a:rPr lang="en-US" sz="1100" b="1" u="sng" dirty="0">
                <a:latin typeface="Inter" panose="020B0604020202020204" charset="0"/>
                <a:ea typeface="Inter" panose="020B0604020202020204" charset="0"/>
              </a:rPr>
              <a:t>Price vs. Inflation Rate (0.40): </a:t>
            </a:r>
            <a:r>
              <a:rPr lang="en-US" sz="1100" dirty="0">
                <a:latin typeface="Inter" panose="020B0604020202020204" charset="0"/>
                <a:ea typeface="Inter" panose="020B0604020202020204" charset="0"/>
              </a:rPr>
              <a:t>A moderate positive correlation shows that higher inflation tends to drive wheat prices up, likely due to increased production costs.</a:t>
            </a:r>
          </a:p>
          <a:p>
            <a:endParaRPr lang="en-US" sz="1100" dirty="0">
              <a:latin typeface="Inter" panose="020B0604020202020204" charset="0"/>
              <a:ea typeface="Inter" panose="020B0604020202020204" charset="0"/>
            </a:endParaRPr>
          </a:p>
          <a:p>
            <a:r>
              <a:rPr lang="en-US" sz="1100" b="1" u="sng" dirty="0">
                <a:latin typeface="Inter" panose="020B0604020202020204" charset="0"/>
                <a:ea typeface="Inter" panose="020B0604020202020204" charset="0"/>
              </a:rPr>
              <a:t>Price vs. Exchange Rate (0.22): </a:t>
            </a:r>
            <a:r>
              <a:rPr lang="en-US" sz="1100" dirty="0">
                <a:latin typeface="Inter" panose="020B0604020202020204" charset="0"/>
                <a:ea typeface="Inter" panose="020B0604020202020204" charset="0"/>
              </a:rPr>
              <a:t>A weak positive correlation suggests that exchange rates have a minor impact on wheat prices, with other factors playing a larger role.</a:t>
            </a:r>
          </a:p>
          <a:p>
            <a:endParaRPr lang="en-US" sz="1100" dirty="0">
              <a:latin typeface="Inter" panose="020B0604020202020204" charset="0"/>
              <a:ea typeface="Inter" panose="020B0604020202020204" charset="0"/>
            </a:endParaRPr>
          </a:p>
          <a:p>
            <a:endParaRPr lang="en-US" sz="1100" dirty="0">
              <a:latin typeface="Inter" panose="020B0604020202020204" charset="0"/>
              <a:ea typeface="Inter" panose="020B0604020202020204" charset="0"/>
            </a:endParaRPr>
          </a:p>
          <a:p>
            <a:endParaRPr lang="en-US" sz="1100" dirty="0">
              <a:latin typeface="Inter" panose="020B0604020202020204" charset="0"/>
              <a:ea typeface="Inter" panose="020B0604020202020204" charset="0"/>
            </a:endParaRPr>
          </a:p>
          <a:p>
            <a:endParaRPr lang="en-US" sz="1100" dirty="0">
              <a:latin typeface="Inter" panose="020B0604020202020204" charset="0"/>
              <a:ea typeface="Inter" panose="020B0604020202020204" charset="0"/>
            </a:endParaRPr>
          </a:p>
          <a:p>
            <a:endParaRPr lang="en-US" sz="1100" dirty="0">
              <a:latin typeface="Inter" panose="020B0604020202020204" charset="0"/>
              <a:ea typeface="Inter" panose="020B0604020202020204" charset="0"/>
            </a:endParaRPr>
          </a:p>
          <a:p>
            <a:endParaRPr lang="en-US" sz="1100" dirty="0">
              <a:latin typeface="Inter" panose="020B0604020202020204" charset="0"/>
              <a:ea typeface="Inter" panose="020B0604020202020204" charset="0"/>
            </a:endParaRPr>
          </a:p>
          <a:p>
            <a:endParaRPr lang="en-US" sz="1100" dirty="0">
              <a:latin typeface="Inter" panose="020B0604020202020204" charset="0"/>
              <a:ea typeface="Inter" panose="020B0604020202020204" charset="0"/>
            </a:endParaRPr>
          </a:p>
        </p:txBody>
      </p:sp>
    </p:spTree>
  </p:cSld>
  <p:clrMapOvr>
    <a:masterClrMapping/>
  </p:clrMapOvr>
</p:sld>
</file>

<file path=ppt/theme/theme1.xml><?xml version="1.0" encoding="utf-8"?>
<a:theme xmlns:a="http://schemas.openxmlformats.org/drawingml/2006/main" name="Business Cost Analysis by Slidesgo">
  <a:themeElements>
    <a:clrScheme name="Simple Light">
      <a:dk1>
        <a:srgbClr val="261E17"/>
      </a:dk1>
      <a:lt1>
        <a:srgbClr val="F2EDE4"/>
      </a:lt1>
      <a:dk2>
        <a:srgbClr val="BFAD8A"/>
      </a:dk2>
      <a:lt2>
        <a:srgbClr val="8C7B23"/>
      </a:lt2>
      <a:accent1>
        <a:srgbClr val="154001"/>
      </a:accent1>
      <a:accent2>
        <a:srgbClr val="FFFFFF"/>
      </a:accent2>
      <a:accent3>
        <a:srgbClr val="FFFFFF"/>
      </a:accent3>
      <a:accent4>
        <a:srgbClr val="FFFFFF"/>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TotalTime>
  <Words>1486</Words>
  <Application>Microsoft Office PowerPoint</Application>
  <PresentationFormat>On-screen Show (16:9)</PresentationFormat>
  <Paragraphs>135</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Inter</vt:lpstr>
      <vt:lpstr>Manrope SemiBold</vt:lpstr>
      <vt:lpstr>Red Hat Display</vt:lpstr>
      <vt:lpstr>Manrope Medium</vt:lpstr>
      <vt:lpstr>Business Cost Analysis by Slidesgo</vt:lpstr>
      <vt:lpstr>Wheat Market Analysis and Forecasting</vt:lpstr>
      <vt:lpstr>TABLE OF CONTENTS</vt:lpstr>
      <vt:lpstr>INTRODUCTION</vt:lpstr>
      <vt:lpstr>Commodity Background</vt:lpstr>
      <vt:lpstr>Price Trends and Volatility</vt:lpstr>
      <vt:lpstr>Key Factors Influencing The Wheat Market</vt:lpstr>
      <vt:lpstr>Where did we get these Data from?   Tools and Resources: Python Libraries: Pandas, NumPy, Matplotlib, Seaborn, Statsmodels, Scikit-learn Data Sources: USDA, FAO, Trading Economics, UN Comtrade, World Bank, IMF</vt:lpstr>
      <vt:lpstr>Data Analysis and Visualization</vt:lpstr>
      <vt:lpstr>Correlation Heatmap 1</vt:lpstr>
      <vt:lpstr>Wheat Production and Supply Over Time</vt:lpstr>
      <vt:lpstr>Relationship between GDP Growth and Wheat Prices</vt:lpstr>
      <vt:lpstr>Relationship Inflation Rate and Wheat Prices</vt:lpstr>
      <vt:lpstr>Relationship Exchange Rate and Wheat Prices</vt:lpstr>
      <vt:lpstr>Relationship Interest Rate and Wheat Prices</vt:lpstr>
      <vt:lpstr>Correlation Heatmap 2</vt:lpstr>
      <vt:lpstr>Forecasting </vt:lpstr>
      <vt:lpstr>How weather can affect Wheat?</vt:lpstr>
      <vt:lpstr>Strategic Insights</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Mohamad Lababidi</cp:lastModifiedBy>
  <cp:revision>17</cp:revision>
  <dcterms:modified xsi:type="dcterms:W3CDTF">2024-12-04T12:29:44Z</dcterms:modified>
</cp:coreProperties>
</file>