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7559675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4C0"/>
    <a:srgbClr val="4FA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038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E8230-AC8F-47BD-BC36-FB20CFDF2E0B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0981-1061-4107-AC63-59CC988F0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03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237197"/>
            <a:ext cx="6425724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970580"/>
            <a:ext cx="5669756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26F6-0CD3-4AD5-95DC-D026DDAC3738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CA0B0-ABCA-4FFA-89B5-E2FBC5CB7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1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26F6-0CD3-4AD5-95DC-D026DDAC3738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CA0B0-ABCA-4FFA-89B5-E2FBC5CB7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3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402483"/>
            <a:ext cx="1630055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402483"/>
            <a:ext cx="4795669" cy="64064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26F6-0CD3-4AD5-95DC-D026DDAC3738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CA0B0-ABCA-4FFA-89B5-E2FBC5CB7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4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26F6-0CD3-4AD5-95DC-D026DDAC3738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CA0B0-ABCA-4FFA-89B5-E2FBC5CB7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9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884671"/>
            <a:ext cx="6520220" cy="3144614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5059035"/>
            <a:ext cx="6520220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26F6-0CD3-4AD5-95DC-D026DDAC3738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CA0B0-ABCA-4FFA-89B5-E2FBC5CB7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3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012414"/>
            <a:ext cx="3212862" cy="47965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012414"/>
            <a:ext cx="3212862" cy="47965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26F6-0CD3-4AD5-95DC-D026DDAC3738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CA0B0-ABCA-4FFA-89B5-E2FBC5CB7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02484"/>
            <a:ext cx="6520220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853171"/>
            <a:ext cx="319809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761381"/>
            <a:ext cx="3198096" cy="40615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853171"/>
            <a:ext cx="3213847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761381"/>
            <a:ext cx="3213847" cy="40615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26F6-0CD3-4AD5-95DC-D026DDAC3738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CA0B0-ABCA-4FFA-89B5-E2FBC5CB7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26F6-0CD3-4AD5-95DC-D026DDAC3738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CA0B0-ABCA-4FFA-89B5-E2FBC5CB7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7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26F6-0CD3-4AD5-95DC-D026DDAC3738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CA0B0-ABCA-4FFA-89B5-E2FBC5CB7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0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03978"/>
            <a:ext cx="2438192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088455"/>
            <a:ext cx="3827085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267902"/>
            <a:ext cx="2438192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26F6-0CD3-4AD5-95DC-D026DDAC3738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CA0B0-ABCA-4FFA-89B5-E2FBC5CB7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03978"/>
            <a:ext cx="2438192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088455"/>
            <a:ext cx="3827085" cy="5372269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267902"/>
            <a:ext cx="2438192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26F6-0CD3-4AD5-95DC-D026DDAC3738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CA0B0-ABCA-4FFA-89B5-E2FBC5CB7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9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402484"/>
            <a:ext cx="652022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012414"/>
            <a:ext cx="652022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7006700"/>
            <a:ext cx="170092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126F6-0CD3-4AD5-95DC-D026DDAC3738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7006700"/>
            <a:ext cx="255139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7006700"/>
            <a:ext cx="170092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CA0B0-ABCA-4FFA-89B5-E2FBC5CB7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7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hyperlink" Target="mailto:mohamedtahaheydari@gmail.co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myket.ir/app/com.w_1477548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hyperlink" Target="https://myket.ir/app/com.wGUN_16075109" TargetMode="External"/><Relationship Id="rId4" Type="http://schemas.openxmlformats.org/officeDocument/2006/relationships/hyperlink" Target="https://myket.ir/app/appinventor.ai_tahaheidari9.Fotball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25029" y="250933"/>
            <a:ext cx="1434646" cy="729043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7559675" cy="1074057"/>
          </a:xfrm>
          <a:prstGeom prst="rect">
            <a:avLst/>
          </a:prstGeom>
          <a:solidFill>
            <a:srgbClr val="4FA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49987" y="1853156"/>
            <a:ext cx="1309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ANSansWeb(FaNum)" panose="02040503050201020203" pitchFamily="18" charset="-78"/>
                <a:cs typeface="IRANSansWeb(FaNum)" panose="02040503050201020203" pitchFamily="18" charset="-78"/>
              </a:rPr>
              <a:t>برنامه نویس بازی ساز با تولید کننده ویدیو اموزشی برنامه نویسی</a:t>
            </a:r>
            <a:endParaRPr 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ANSansWeb(FaNum)" panose="02040503050201020203" pitchFamily="18" charset="-78"/>
              <a:cs typeface="IRANSansWeb(FaNum)" panose="02040503050201020203" pitchFamily="18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4" t="26416" r="10331" b="1"/>
          <a:stretch/>
        </p:blipFill>
        <p:spPr>
          <a:xfrm>
            <a:off x="6470326" y="692026"/>
            <a:ext cx="869950" cy="1043622"/>
          </a:xfrm>
          <a:prstGeom prst="rect">
            <a:avLst/>
          </a:prstGeom>
          <a:ln>
            <a:solidFill>
              <a:srgbClr val="92D05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9" name="Double Bracket 8"/>
          <p:cNvSpPr/>
          <p:nvPr/>
        </p:nvSpPr>
        <p:spPr>
          <a:xfrm rot="16200000">
            <a:off x="6414638" y="1744075"/>
            <a:ext cx="1035959" cy="1254121"/>
          </a:xfrm>
          <a:prstGeom prst="bracketPair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/>
          <p:cNvSpPr/>
          <p:nvPr/>
        </p:nvSpPr>
        <p:spPr>
          <a:xfrm rot="16200000">
            <a:off x="5640021" y="3903685"/>
            <a:ext cx="2524871" cy="1193799"/>
          </a:xfrm>
          <a:prstGeom prst="bracketPair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10845" y="3376124"/>
            <a:ext cx="13189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1100" dirty="0" smtClean="0">
                <a:solidFill>
                  <a:srgbClr val="FFFF00"/>
                </a:solidFill>
                <a:latin typeface="IRANSansWeb(FaNum)" panose="02040503050201020203" pitchFamily="18" charset="-78"/>
                <a:cs typeface="IRANSansWeb(FaNum)" panose="02040503050201020203" pitchFamily="18" charset="-78"/>
              </a:rPr>
              <a:t>تاریخ تولد :</a:t>
            </a:r>
          </a:p>
          <a:p>
            <a:pPr algn="r"/>
            <a:r>
              <a:rPr lang="fa-IR" sz="1100" dirty="0" smtClean="0">
                <a:solidFill>
                  <a:schemeClr val="bg1"/>
                </a:solidFill>
                <a:latin typeface="IRANSansWeb(FaNum)" panose="02040503050201020203" pitchFamily="18" charset="-78"/>
                <a:cs typeface="IRANSansWeb(FaNum)" panose="02040503050201020203" pitchFamily="18" charset="-78"/>
              </a:rPr>
              <a:t>1390/7/27</a:t>
            </a:r>
          </a:p>
          <a:p>
            <a:pPr algn="r"/>
            <a:r>
              <a:rPr lang="fa-IR" sz="1100" dirty="0" smtClean="0">
                <a:solidFill>
                  <a:srgbClr val="FFFF00"/>
                </a:solidFill>
                <a:latin typeface="IRANSansWeb(FaNum)" panose="02040503050201020203" pitchFamily="18" charset="-78"/>
                <a:cs typeface="IRANSansWeb(FaNum)" panose="02040503050201020203" pitchFamily="18" charset="-78"/>
              </a:rPr>
              <a:t>شماره موبایل:</a:t>
            </a:r>
          </a:p>
          <a:p>
            <a:pPr algn="r"/>
            <a:r>
              <a:rPr lang="fa-IR" sz="1100" dirty="0" smtClean="0">
                <a:solidFill>
                  <a:schemeClr val="bg1"/>
                </a:solidFill>
                <a:latin typeface="IRANSansWeb(FaNum)" panose="02040503050201020203" pitchFamily="18" charset="-78"/>
                <a:cs typeface="IRANSansWeb(FaNum)" panose="02040503050201020203" pitchFamily="18" charset="-78"/>
              </a:rPr>
              <a:t>09190405448</a:t>
            </a:r>
          </a:p>
          <a:p>
            <a:pPr algn="r"/>
            <a:r>
              <a:rPr lang="fa-IR" sz="1100" dirty="0" smtClean="0">
                <a:solidFill>
                  <a:srgbClr val="FFFF00"/>
                </a:solidFill>
                <a:latin typeface="IRANSansWeb(FaNum)" panose="02040503050201020203" pitchFamily="18" charset="-78"/>
                <a:cs typeface="IRANSansWeb(FaNum)" panose="02040503050201020203" pitchFamily="18" charset="-78"/>
              </a:rPr>
              <a:t>ادرس ایمیل:</a:t>
            </a:r>
          </a:p>
          <a:p>
            <a:pPr algn="r"/>
            <a:r>
              <a:rPr lang="en-US" sz="1100" b="1" dirty="0" smtClean="0">
                <a:solidFill>
                  <a:schemeClr val="bg1"/>
                </a:solidFill>
                <a:latin typeface="IRANSansWeb(FaNum)" panose="02040503050201020203" pitchFamily="18" charset="-78"/>
                <a:cs typeface="IRANSansWeb(FaNum)" panose="02040503050201020203" pitchFamily="18" charset="-78"/>
                <a:hlinkClick r:id="rId4"/>
              </a:rPr>
              <a:t>mohamedtahaheydari@gmail.co</a:t>
            </a:r>
            <a:endParaRPr lang="en-US" sz="1100" b="1" dirty="0">
              <a:solidFill>
                <a:schemeClr val="bg1"/>
              </a:solidFill>
              <a:latin typeface="IRANSansWeb(FaNum)" panose="02040503050201020203" pitchFamily="18" charset="-78"/>
              <a:cs typeface="IRANSansWeb(FaNum)" panose="02040503050201020203" pitchFamily="18" charset="-78"/>
            </a:endParaRPr>
          </a:p>
          <a:p>
            <a:pPr algn="r"/>
            <a:r>
              <a:rPr lang="en-US" sz="1100" b="1" dirty="0" smtClean="0">
                <a:solidFill>
                  <a:schemeClr val="bg1"/>
                </a:solidFill>
                <a:latin typeface="IRANSansWeb(FaNum)" panose="02040503050201020203" pitchFamily="18" charset="-78"/>
                <a:cs typeface="IRANSansWeb(FaNum)" panose="02040503050201020203" pitchFamily="18" charset="-78"/>
              </a:rPr>
              <a:t>m</a:t>
            </a:r>
            <a:endParaRPr lang="fa-IR" sz="1100" b="1" dirty="0" smtClean="0">
              <a:solidFill>
                <a:schemeClr val="bg1"/>
              </a:solidFill>
              <a:latin typeface="IRANSansWeb(FaNum)" panose="02040503050201020203" pitchFamily="18" charset="-78"/>
              <a:cs typeface="IRANSansWeb(FaNum)" panose="02040503050201020203" pitchFamily="18" charset="-78"/>
            </a:endParaRPr>
          </a:p>
          <a:p>
            <a:pPr algn="r"/>
            <a:r>
              <a:rPr lang="fa-IR" sz="1100" dirty="0" smtClean="0">
                <a:solidFill>
                  <a:srgbClr val="FFFF00"/>
                </a:solidFill>
                <a:latin typeface="IRANSansWeb(FaNum)" panose="02040503050201020203" pitchFamily="18" charset="-78"/>
                <a:cs typeface="IRANSansWeb(FaNum)" panose="02040503050201020203" pitchFamily="18" charset="-78"/>
              </a:rPr>
              <a:t>پایه تحصیلی:</a:t>
            </a:r>
            <a:r>
              <a:rPr lang="fa-IR" sz="1050" dirty="0" smtClean="0">
                <a:solidFill>
                  <a:schemeClr val="bg1"/>
                </a:solidFill>
                <a:latin typeface="IRANSansWeb(FaNum)" panose="02040503050201020203" pitchFamily="18" charset="-78"/>
                <a:cs typeface="IRANSansWeb(FaNum)" panose="02040503050201020203" pitchFamily="18" charset="-78"/>
              </a:rPr>
              <a:t>ششم</a:t>
            </a:r>
          </a:p>
          <a:p>
            <a:pPr algn="r"/>
            <a:r>
              <a:rPr lang="fa-IR" sz="1100" dirty="0" smtClean="0">
                <a:solidFill>
                  <a:srgbClr val="FFFF00"/>
                </a:solidFill>
                <a:latin typeface="IRANSansWeb(FaNum)" panose="02040503050201020203" pitchFamily="18" charset="-78"/>
                <a:cs typeface="IRANSansWeb(FaNum)" panose="02040503050201020203" pitchFamily="18" charset="-78"/>
              </a:rPr>
              <a:t>ادرس خونه :</a:t>
            </a:r>
          </a:p>
          <a:p>
            <a:pPr algn="r"/>
            <a:endParaRPr lang="fa-IR" sz="1100" dirty="0" smtClean="0">
              <a:solidFill>
                <a:schemeClr val="bg1"/>
              </a:solidFill>
              <a:latin typeface="IRANSansWeb(FaNum)" panose="02040503050201020203" pitchFamily="18" charset="-78"/>
              <a:cs typeface="IRANSansWeb(FaNum)" panose="02040503050201020203" pitchFamily="18" charset="-78"/>
            </a:endParaRPr>
          </a:p>
          <a:p>
            <a:pPr algn="r"/>
            <a:endParaRPr lang="en-US" sz="1100" dirty="0">
              <a:solidFill>
                <a:schemeClr val="bg1"/>
              </a:solidFill>
              <a:latin typeface="IRANSansWeb(FaNum)" panose="02040503050201020203" pitchFamily="18" charset="-78"/>
              <a:cs typeface="IRANSansWeb(FaNum)" panose="02040503050201020203" pitchFamily="18" charset="-78"/>
            </a:endParaRPr>
          </a:p>
        </p:txBody>
      </p:sp>
      <p:sp>
        <p:nvSpPr>
          <p:cNvPr id="15" name="Double Bracket 14"/>
          <p:cNvSpPr/>
          <p:nvPr/>
        </p:nvSpPr>
        <p:spPr>
          <a:xfrm rot="16200000">
            <a:off x="6115351" y="6071233"/>
            <a:ext cx="1504964" cy="1209652"/>
          </a:xfrm>
          <a:prstGeom prst="bracketPair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907503" y="6791400"/>
            <a:ext cx="1047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a-IR" sz="1100" dirty="0" smtClean="0">
                <a:solidFill>
                  <a:schemeClr val="bg1"/>
                </a:solidFill>
                <a:latin typeface="IRANSansWeb(FaNum)" panose="02040503050201020203" pitchFamily="18" charset="-78"/>
                <a:cs typeface="IRANSansWeb(FaNum)" panose="02040503050201020203" pitchFamily="18" charset="-78"/>
              </a:rPr>
              <a:t>انگلیسی</a:t>
            </a:r>
            <a:endParaRPr lang="en-US" sz="1100" dirty="0">
              <a:solidFill>
                <a:schemeClr val="bg1"/>
              </a:solidFill>
              <a:latin typeface="IRANSansWeb(FaNum)" panose="02040503050201020203" pitchFamily="18" charset="-78"/>
              <a:cs typeface="IRANSansWeb(FaNum)" panose="02040503050201020203" pitchFamily="18" charset="-78"/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7108037" y="6639311"/>
            <a:ext cx="211931" cy="211931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solidFill>
                <a:srgbClr val="FFFF00"/>
              </a:solidFill>
            </a:endParaRPr>
          </a:p>
        </p:txBody>
      </p:sp>
      <p:sp>
        <p:nvSpPr>
          <p:cNvPr id="20" name="Block Arc 19"/>
          <p:cNvSpPr/>
          <p:nvPr/>
        </p:nvSpPr>
        <p:spPr>
          <a:xfrm rot="5400000">
            <a:off x="7090262" y="6630649"/>
            <a:ext cx="285579" cy="240506"/>
          </a:xfrm>
          <a:prstGeom prst="blockArc">
            <a:avLst>
              <a:gd name="adj1" fmla="val 10800000"/>
              <a:gd name="adj2" fmla="val 14277444"/>
              <a:gd name="adj3" fmla="val 791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46021" y="172615"/>
            <a:ext cx="4538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>
                <a:solidFill>
                  <a:schemeClr val="bg1"/>
                </a:solidFill>
                <a:latin typeface="IRANSansWeb(FaNum)" panose="02040503050201020203" pitchFamily="18" charset="-78"/>
                <a:cs typeface="IRANSansWeb(FaNum)" panose="02040503050201020203" pitchFamily="18" charset="-78"/>
              </a:rPr>
              <a:t>نام و نام </a:t>
            </a:r>
            <a:r>
              <a:rPr lang="fa-IR" sz="2000" dirty="0" smtClean="0">
                <a:solidFill>
                  <a:schemeClr val="bg1"/>
                </a:solidFill>
                <a:latin typeface="IRANSansWeb(FaNum)" panose="02040503050201020203" pitchFamily="18" charset="-78"/>
                <a:cs typeface="IRANSansWeb(FaNum)" panose="02040503050201020203" pitchFamily="18" charset="-78"/>
              </a:rPr>
              <a:t>خانوادگی : محمد طاها حیدری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87508" y="6001748"/>
            <a:ext cx="1309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ANSansWeb(FaNum)" panose="02040503050201020203" pitchFamily="18" charset="-78"/>
                <a:cs typeface="IRANSansWeb(FaNum)" panose="02040503050201020203" pitchFamily="18" charset="-78"/>
              </a:rPr>
              <a:t>میزان تسلط به زبان های خارجی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ANSansWeb(FaNum)" panose="02040503050201020203" pitchFamily="18" charset="-78"/>
              <a:cs typeface="IRANSansWeb(FaNum)" panose="02040503050201020203" pitchFamily="18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75221" y="5049189"/>
            <a:ext cx="10144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1000" dirty="0" smtClean="0">
                <a:solidFill>
                  <a:schemeClr val="bg1"/>
                </a:solidFill>
                <a:latin typeface="IRANSansWeb(FaNum)" panose="02040503050201020203" pitchFamily="18" charset="-78"/>
                <a:cs typeface="IRANSansWeb(FaNum)" panose="02040503050201020203" pitchFamily="18" charset="-78"/>
              </a:rPr>
              <a:t>تهران پردیس فاز9 خیابان سعادت</a:t>
            </a:r>
            <a:endParaRPr lang="en-US" sz="1000" dirty="0">
              <a:solidFill>
                <a:schemeClr val="bg1"/>
              </a:solidFill>
              <a:latin typeface="IRANSansWeb(FaNum)" panose="02040503050201020203" pitchFamily="18" charset="-78"/>
              <a:cs typeface="IRANSansWeb(FaNum)" panose="02040503050201020203" pitchFamily="18" charset="-7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0572" y="5509405"/>
            <a:ext cx="5464454" cy="738664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fa-IR" sz="1400" dirty="0" smtClean="0">
                <a:ln w="3175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RANSansWeb(FaNum)" panose="02040503050201020203" pitchFamily="18" charset="-78"/>
                <a:cs typeface="IRANSansWeb(FaNum)" panose="02040503050201020203" pitchFamily="18" charset="-78"/>
              </a:rPr>
              <a:t>برنامه نویس</a:t>
            </a:r>
          </a:p>
          <a:p>
            <a:pPr algn="r"/>
            <a:r>
              <a:rPr lang="fa-IR" sz="1400" dirty="0" smtClean="0">
                <a:ln w="3175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RANSansWeb(FaNum)" panose="02040503050201020203" pitchFamily="18" charset="-78"/>
                <a:cs typeface="IRANSansWeb(FaNum)" panose="02040503050201020203" pitchFamily="18" charset="-78"/>
              </a:rPr>
              <a:t>بازی ساز </a:t>
            </a:r>
          </a:p>
          <a:p>
            <a:pPr algn="r"/>
            <a:r>
              <a:rPr lang="fa-IR" sz="1400" dirty="0" smtClean="0">
                <a:ln w="3175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RANSansWeb(FaNum)" panose="02040503050201020203" pitchFamily="18" charset="-78"/>
                <a:cs typeface="IRANSansWeb(FaNum)" panose="02040503050201020203" pitchFamily="18" charset="-78"/>
              </a:rPr>
              <a:t>توسعه دهنده بازی های موبایلی در مایکت</a:t>
            </a:r>
            <a:endParaRPr lang="fa-IR" sz="1400" dirty="0">
              <a:ln w="3175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RANSansWeb(FaNum)" panose="02040503050201020203" pitchFamily="18" charset="-78"/>
              <a:cs typeface="IRANSansWeb(FaNum)" panose="02040503050201020203" pitchFamily="18" charset="-7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55660" y="5116137"/>
            <a:ext cx="919339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r"/>
            <a:r>
              <a:rPr lang="fa-IR" sz="1400" dirty="0" smtClean="0">
                <a:solidFill>
                  <a:schemeClr val="bg1"/>
                </a:solidFill>
                <a:latin typeface="IRANSansWeb(FaNum)" panose="02040503050201020203" pitchFamily="18" charset="-78"/>
                <a:cs typeface="IRANSansWeb(FaNum)" panose="02040503050201020203" pitchFamily="18" charset="-78"/>
              </a:rPr>
              <a:t>تخصص</a:t>
            </a:r>
            <a:endParaRPr lang="en-US" sz="1400" dirty="0">
              <a:solidFill>
                <a:schemeClr val="bg1"/>
              </a:solidFill>
              <a:latin typeface="IRANSansWeb(FaNum)" panose="02040503050201020203" pitchFamily="18" charset="-78"/>
              <a:cs typeface="IRANSansWeb(FaNum)" panose="02040503050201020203" pitchFamily="18" charset="-7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10783" y="3935849"/>
            <a:ext cx="919339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r"/>
            <a:r>
              <a:rPr lang="fa-IR" sz="1400" dirty="0" smtClean="0">
                <a:solidFill>
                  <a:schemeClr val="bg1"/>
                </a:solidFill>
                <a:latin typeface="IRANSansWeb(FaNum)" panose="02040503050201020203" pitchFamily="18" charset="-78"/>
                <a:cs typeface="IRANSansWeb(FaNum)" panose="02040503050201020203" pitchFamily="18" charset="-78"/>
              </a:rPr>
              <a:t>مهارت ها </a:t>
            </a:r>
            <a:endParaRPr lang="en-US" sz="1400" dirty="0">
              <a:solidFill>
                <a:schemeClr val="bg1"/>
              </a:solidFill>
              <a:latin typeface="IRANSansWeb(FaNum)" panose="02040503050201020203" pitchFamily="18" charset="-78"/>
              <a:cs typeface="IRANSansWeb(FaNum)" panose="02040503050201020203" pitchFamily="18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6161" y="4358499"/>
            <a:ext cx="5464454" cy="738664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400">
                <a:ln w="3175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RANSansWeb(FaNum)" panose="02040503050201020203" pitchFamily="18" charset="-78"/>
                <a:cs typeface="IRANSansWeb(FaNum)" panose="02040503050201020203" pitchFamily="18" charset="-78"/>
              </a:defRPr>
            </a:lvl1pPr>
          </a:lstStyle>
          <a:p>
            <a:r>
              <a:rPr lang="fa-IR" dirty="0"/>
              <a:t>مسلط به اسکرچ </a:t>
            </a:r>
            <a:br>
              <a:rPr lang="fa-IR" dirty="0"/>
            </a:br>
            <a:r>
              <a:rPr lang="en-US" dirty="0"/>
              <a:t>ICDL2: </a:t>
            </a:r>
            <a:r>
              <a:rPr lang="fa-IR" dirty="0"/>
              <a:t>مسلط به مهارت‌های کامپیوتری و استفاده از بسترهای </a:t>
            </a:r>
            <a:r>
              <a:rPr lang="fa-IR" dirty="0">
                <a:effectLst/>
              </a:rPr>
              <a:t>مختلف</a:t>
            </a:r>
          </a:p>
          <a:p>
            <a:endParaRPr lang="fa-IR" dirty="0"/>
          </a:p>
        </p:txBody>
      </p:sp>
      <p:sp>
        <p:nvSpPr>
          <p:cNvPr id="40" name="TextBox 39"/>
          <p:cNvSpPr txBox="1"/>
          <p:nvPr/>
        </p:nvSpPr>
        <p:spPr>
          <a:xfrm>
            <a:off x="5188082" y="3066845"/>
            <a:ext cx="919339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r"/>
            <a:r>
              <a:rPr lang="fa-IR" sz="1400" dirty="0" smtClean="0">
                <a:solidFill>
                  <a:schemeClr val="bg1"/>
                </a:solidFill>
                <a:latin typeface="IRANSansWeb(FaNum)" panose="02040503050201020203" pitchFamily="18" charset="-78"/>
                <a:cs typeface="IRANSansWeb(FaNum)" panose="02040503050201020203" pitchFamily="18" charset="-78"/>
              </a:rPr>
              <a:t>تجربه</a:t>
            </a:r>
            <a:endParaRPr lang="en-US" sz="1400" dirty="0">
              <a:solidFill>
                <a:schemeClr val="bg1"/>
              </a:solidFill>
              <a:latin typeface="IRANSansWeb(FaNum)" panose="02040503050201020203" pitchFamily="18" charset="-78"/>
              <a:cs typeface="IRANSansWeb(FaNum)" panose="02040503050201020203" pitchFamily="18" charset="-7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1825" y="3470045"/>
            <a:ext cx="5464454" cy="30777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400">
                <a:ln w="3175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RANSansWeb(FaNum)" panose="02040503050201020203" pitchFamily="18" charset="-78"/>
                <a:cs typeface="IRANSansWeb(FaNum)" panose="02040503050201020203" pitchFamily="18" charset="-78"/>
              </a:defRPr>
            </a:lvl1pPr>
          </a:lstStyle>
          <a:p>
            <a:r>
              <a:rPr lang="fa-IR" dirty="0"/>
              <a:t>مدرس و تولیدکننده محتوای آموزشی در زمینه برنامه‌نویسی در آپارات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6489" y="1663443"/>
            <a:ext cx="53239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1600" b="1" dirty="0" smtClean="0">
                <a:latin typeface="IRANSansWeb(FaNum)" panose="02040503050201020203" pitchFamily="18" charset="-78"/>
                <a:cs typeface="IRANSansWeb(FaNum)" panose="02040503050201020203" pitchFamily="18" charset="-78"/>
              </a:rPr>
              <a:t>من یک برنامه‌نویس و بازی‌ساز هستم که در زمینه توسعه‌ی بازی‌های موبایلی در مایکت تخصص دارم. مهارت‌های من شامل اسکرچ و مسلط بودن به مهارت‌های کامپیوتری و استفاده از بسترهای مختلف می‌باشد. همچنین، تجربه‌ی تدریس و تولید محتوا در زمینه برنامه‌نویسی را نیز دارم.</a:t>
            </a:r>
            <a:endParaRPr lang="fa-IR" sz="1600" b="1" dirty="0">
              <a:latin typeface="IRANSansWeb(FaNum)" panose="02040503050201020203" pitchFamily="18" charset="-78"/>
              <a:cs typeface="IRANSansWeb(FaNum)" panose="02040503050201020203" pitchFamily="18" charset="-7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36199" y="1225068"/>
            <a:ext cx="919339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r"/>
            <a:r>
              <a:rPr lang="fa-IR" sz="1400" dirty="0" smtClean="0">
                <a:solidFill>
                  <a:schemeClr val="bg1"/>
                </a:solidFill>
                <a:latin typeface="IRANSansWeb(FaNum)" panose="02040503050201020203" pitchFamily="18" charset="-78"/>
                <a:cs typeface="IRANSansWeb(FaNum)" panose="02040503050201020203" pitchFamily="18" charset="-78"/>
              </a:rPr>
              <a:t>درباره</a:t>
            </a:r>
            <a:endParaRPr lang="en-US" sz="1400" dirty="0">
              <a:solidFill>
                <a:schemeClr val="bg1"/>
              </a:solidFill>
              <a:latin typeface="IRANSansWeb(FaNum)" panose="02040503050201020203" pitchFamily="18" charset="-78"/>
              <a:cs typeface="IRANSansWeb(FaNum)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32599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5029" y="250933"/>
            <a:ext cx="1434646" cy="729043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7559675" cy="1074057"/>
          </a:xfrm>
          <a:prstGeom prst="rect">
            <a:avLst/>
          </a:prstGeom>
          <a:solidFill>
            <a:srgbClr val="4FA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4" t="26416" r="10331" b="1"/>
          <a:stretch/>
        </p:blipFill>
        <p:spPr>
          <a:xfrm>
            <a:off x="6441066" y="692026"/>
            <a:ext cx="869950" cy="1043622"/>
          </a:xfrm>
          <a:prstGeom prst="rect">
            <a:avLst/>
          </a:prstGeom>
          <a:ln>
            <a:solidFill>
              <a:srgbClr val="92D05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611550" y="122639"/>
            <a:ext cx="4513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 smtClean="0">
                <a:solidFill>
                  <a:schemeClr val="bg1"/>
                </a:solidFill>
                <a:latin typeface="IRANSansWeb(FaNum)" panose="02040503050201020203" pitchFamily="18" charset="-78"/>
                <a:cs typeface="IRANSansWeb(FaNum)" panose="02040503050201020203" pitchFamily="18" charset="-78"/>
              </a:rPr>
              <a:t>نام و نام خوانوادگی: محمد طاها حیدری</a:t>
            </a:r>
            <a:endParaRPr lang="en-US" sz="2000" dirty="0">
              <a:solidFill>
                <a:schemeClr val="bg1"/>
              </a:solidFill>
              <a:latin typeface="IRANSansWeb(FaNum)" panose="02040503050201020203" pitchFamily="18" charset="-78"/>
              <a:cs typeface="IRANSansWeb(FaNum)" panose="02040503050201020203" pitchFamily="18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60982" y="1145715"/>
            <a:ext cx="1099558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r"/>
            <a:r>
              <a:rPr lang="fa-IR" sz="1400" dirty="0" smtClean="0">
                <a:solidFill>
                  <a:schemeClr val="bg1"/>
                </a:solidFill>
                <a:latin typeface="IRANSansWeb(FaNum)" panose="02040503050201020203" pitchFamily="18" charset="-78"/>
                <a:cs typeface="IRANSansWeb(FaNum)" panose="02040503050201020203" pitchFamily="18" charset="-78"/>
              </a:rPr>
              <a:t>دست اورد</a:t>
            </a:r>
            <a:endParaRPr lang="en-US" sz="1400" dirty="0">
              <a:solidFill>
                <a:schemeClr val="bg1"/>
              </a:solidFill>
              <a:latin typeface="IRANSansWeb(FaNum)" panose="02040503050201020203" pitchFamily="18" charset="-78"/>
              <a:cs typeface="IRANSansWeb(FaNum)" panose="02040503050201020203" pitchFamily="18" charset="-78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797" y="1497107"/>
            <a:ext cx="751396" cy="739609"/>
          </a:xfrm>
          <a:prstGeom prst="rect">
            <a:avLst/>
          </a:prstGeom>
        </p:spPr>
      </p:pic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770" y="2329946"/>
            <a:ext cx="1008870" cy="100887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056434" y="1444359"/>
            <a:ext cx="752503" cy="743719"/>
          </a:xfrm>
          <a:prstGeom prst="rect">
            <a:avLst/>
          </a:prstGeom>
        </p:spPr>
      </p:pic>
      <p:pic>
        <p:nvPicPr>
          <p:cNvPr id="22" name="Picture 21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211" y="2374406"/>
            <a:ext cx="1013771" cy="101377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830" y="1425129"/>
            <a:ext cx="773365" cy="773365"/>
          </a:xfrm>
          <a:prstGeom prst="rect">
            <a:avLst/>
          </a:prstGeom>
        </p:spPr>
      </p:pic>
      <p:pic>
        <p:nvPicPr>
          <p:cNvPr id="24" name="Picture 23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483" y="2343724"/>
            <a:ext cx="996892" cy="99689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909104" y="3730035"/>
            <a:ext cx="1099558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r"/>
            <a:r>
              <a:rPr lang="fa-IR" sz="1400" dirty="0" smtClean="0">
                <a:solidFill>
                  <a:schemeClr val="bg1"/>
                </a:solidFill>
                <a:latin typeface="IRANSansWeb(FaNum)" panose="02040503050201020203" pitchFamily="18" charset="-78"/>
                <a:cs typeface="IRANSansWeb(FaNum)" panose="02040503050201020203" pitchFamily="18" charset="-78"/>
              </a:rPr>
              <a:t>اطلاعات</a:t>
            </a:r>
            <a:endParaRPr lang="en-US" sz="1400" dirty="0">
              <a:solidFill>
                <a:schemeClr val="bg1"/>
              </a:solidFill>
              <a:latin typeface="IRANSansWeb(FaNum)" panose="02040503050201020203" pitchFamily="18" charset="-78"/>
              <a:cs typeface="IRANSansWeb(FaNum)" panose="02040503050201020203" pitchFamily="18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3483" y="4026806"/>
            <a:ext cx="5323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1600" b="1" dirty="0" smtClean="0">
                <a:latin typeface="IRANSansWeb(FaNum)" panose="02040503050201020203" pitchFamily="18" charset="-78"/>
                <a:cs typeface="IRANSansWeb(FaNum)" panose="02040503050201020203" pitchFamily="18" charset="-78"/>
              </a:rPr>
              <a:t>نام پدر: عباس</a:t>
            </a:r>
          </a:p>
          <a:p>
            <a:pPr algn="r"/>
            <a:r>
              <a:rPr lang="fa-IR" sz="1600" b="1" dirty="0" smtClean="0">
                <a:latin typeface="IRANSansWeb(FaNum)" panose="02040503050201020203" pitchFamily="18" charset="-78"/>
                <a:cs typeface="IRANSansWeb(FaNum)" panose="02040503050201020203" pitchFamily="18" charset="-78"/>
              </a:rPr>
              <a:t>کدملی :0251677648</a:t>
            </a:r>
            <a:br>
              <a:rPr lang="fa-IR" sz="1600" b="1" dirty="0" smtClean="0">
                <a:latin typeface="IRANSansWeb(FaNum)" panose="02040503050201020203" pitchFamily="18" charset="-78"/>
                <a:cs typeface="IRANSansWeb(FaNum)" panose="02040503050201020203" pitchFamily="18" charset="-78"/>
              </a:rPr>
            </a:br>
            <a:r>
              <a:rPr lang="fa-IR" sz="1600" b="1" dirty="0" smtClean="0">
                <a:latin typeface="IRANSansWeb(FaNum)" panose="02040503050201020203" pitchFamily="18" charset="-78"/>
                <a:cs typeface="IRANSansWeb(FaNum)" panose="02040503050201020203" pitchFamily="18" charset="-78"/>
              </a:rPr>
              <a:t>متولد:1390/7/27</a:t>
            </a:r>
          </a:p>
          <a:p>
            <a:pPr algn="r"/>
            <a:r>
              <a:rPr lang="fa-IR" sz="1600" b="1" dirty="0" smtClean="0">
                <a:latin typeface="IRANSansWeb(FaNum)" panose="02040503050201020203" pitchFamily="18" charset="-78"/>
                <a:cs typeface="IRANSansWeb(FaNum)" panose="02040503050201020203" pitchFamily="18" charset="-78"/>
              </a:rPr>
              <a:t>ساکن استان :تهران</a:t>
            </a:r>
          </a:p>
          <a:p>
            <a:pPr algn="r"/>
            <a:r>
              <a:rPr lang="fa-IR" sz="1600" b="1" dirty="0" smtClean="0">
                <a:latin typeface="IRANSansWeb(FaNum)" panose="02040503050201020203" pitchFamily="18" charset="-78"/>
                <a:cs typeface="IRANSansWeb(FaNum)" panose="02040503050201020203" pitchFamily="18" charset="-78"/>
              </a:rPr>
              <a:t>ساکن شهر :پردیس </a:t>
            </a:r>
          </a:p>
          <a:p>
            <a:pPr algn="r"/>
            <a:endParaRPr lang="fa-IR" sz="1600" b="1" dirty="0">
              <a:latin typeface="IRANSansWeb(FaNum)" panose="02040503050201020203" pitchFamily="18" charset="-78"/>
              <a:cs typeface="IRANSansWeb(FaNum)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356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5029" y="250933"/>
            <a:ext cx="1434646" cy="729043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7559675" cy="1074057"/>
          </a:xfrm>
          <a:prstGeom prst="rect">
            <a:avLst/>
          </a:prstGeom>
          <a:solidFill>
            <a:srgbClr val="4FA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4" t="26416" r="10331" b="1"/>
          <a:stretch/>
        </p:blipFill>
        <p:spPr>
          <a:xfrm>
            <a:off x="6441066" y="692026"/>
            <a:ext cx="869950" cy="1043622"/>
          </a:xfrm>
          <a:prstGeom prst="rect">
            <a:avLst/>
          </a:prstGeom>
          <a:ln>
            <a:solidFill>
              <a:srgbClr val="92D05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611550" y="122639"/>
            <a:ext cx="4513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 smtClean="0">
                <a:solidFill>
                  <a:schemeClr val="bg1"/>
                </a:solidFill>
                <a:latin typeface="IRANSansWeb(FaNum)" panose="02040503050201020203" pitchFamily="18" charset="-78"/>
                <a:cs typeface="IRANSansWeb(FaNum)" panose="02040503050201020203" pitchFamily="18" charset="-78"/>
              </a:rPr>
              <a:t>نام و نام خوانوادگی: محمد طاها حیدری</a:t>
            </a:r>
            <a:endParaRPr lang="en-US" sz="2000" dirty="0">
              <a:solidFill>
                <a:schemeClr val="bg1"/>
              </a:solidFill>
              <a:latin typeface="IRANSansWeb(FaNum)" panose="02040503050201020203" pitchFamily="18" charset="-78"/>
              <a:cs typeface="IRANSansWeb(FaNum)" panose="02040503050201020203" pitchFamily="18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1788" y="1140745"/>
            <a:ext cx="161544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r"/>
            <a:r>
              <a:rPr lang="fa-IR" sz="1400" dirty="0" smtClean="0">
                <a:solidFill>
                  <a:schemeClr val="bg1"/>
                </a:solidFill>
                <a:latin typeface="IRANSansWeb(FaNum)" panose="02040503050201020203" pitchFamily="18" charset="-78"/>
                <a:cs typeface="IRANSansWeb(FaNum)" panose="02040503050201020203" pitchFamily="18" charset="-78"/>
              </a:rPr>
              <a:t>مدرک های برنامه نویسی</a:t>
            </a:r>
            <a:endParaRPr lang="en-US" sz="1400" dirty="0">
              <a:solidFill>
                <a:schemeClr val="bg1"/>
              </a:solidFill>
              <a:latin typeface="IRANSansWeb(FaNum)" panose="02040503050201020203" pitchFamily="18" charset="-78"/>
              <a:cs typeface="IRANSansWeb(FaNum)" panose="02040503050201020203" pitchFamily="18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18" y="1682208"/>
            <a:ext cx="1329763" cy="18794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350" y="1737649"/>
            <a:ext cx="1266199" cy="18523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729" y="1737649"/>
            <a:ext cx="1238180" cy="18449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3" y="1722331"/>
            <a:ext cx="1299557" cy="18908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96" y="5207000"/>
            <a:ext cx="1538576" cy="1101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094" y="3777847"/>
            <a:ext cx="1827709" cy="12715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622" y="3777847"/>
            <a:ext cx="1765268" cy="13673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18" y="3777847"/>
            <a:ext cx="1685070" cy="13062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424" y="5115073"/>
            <a:ext cx="1733804" cy="13428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622" y="5172130"/>
            <a:ext cx="1743246" cy="12287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424" y="6439841"/>
            <a:ext cx="1724279" cy="109200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622" y="6457950"/>
            <a:ext cx="1765268" cy="107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2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</TotalTime>
  <Words>156</Words>
  <Application>Microsoft Office PowerPoint</Application>
  <PresentationFormat>Custom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IRANSansWeb(FaNum)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62</cp:revision>
  <dcterms:created xsi:type="dcterms:W3CDTF">2023-09-28T18:08:35Z</dcterms:created>
  <dcterms:modified xsi:type="dcterms:W3CDTF">2024-02-07T16:37:48Z</dcterms:modified>
</cp:coreProperties>
</file>