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8" r:id="rId2"/>
    <p:sldId id="259" r:id="rId3"/>
    <p:sldId id="260" r:id="rId4"/>
    <p:sldId id="263" r:id="rId5"/>
    <p:sldId id="264" r:id="rId6"/>
    <p:sldId id="266" r:id="rId7"/>
    <p:sldId id="267" r:id="rId8"/>
    <p:sldId id="268" r:id="rId9"/>
    <p:sldId id="269" r:id="rId10"/>
    <p:sldId id="283" r:id="rId11"/>
    <p:sldId id="288" r:id="rId12"/>
    <p:sldId id="293" r:id="rId13"/>
    <p:sldId id="291" r:id="rId14"/>
    <p:sldId id="294" r:id="rId15"/>
    <p:sldId id="295" r:id="rId16"/>
    <p:sldId id="297" r:id="rId17"/>
    <p:sldId id="299" r:id="rId18"/>
    <p:sldId id="300" r:id="rId19"/>
    <p:sldId id="301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F423-F469-40B7-9FDB-7E6C48FEA9E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94BE9-4967-4265-B1D0-E1E9D690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8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5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jpg"/><Relationship Id="rId11" Type="http://schemas.openxmlformats.org/officeDocument/2006/relationships/image" Target="../media/image18.gif"/><Relationship Id="rId5" Type="http://schemas.openxmlformats.org/officeDocument/2006/relationships/image" Target="../media/image8.png"/><Relationship Id="rId10" Type="http://schemas.openxmlformats.org/officeDocument/2006/relationships/image" Target="../media/image17.jpg"/><Relationship Id="rId4" Type="http://schemas.openxmlformats.org/officeDocument/2006/relationships/image" Target="../media/image4.png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jpeg"/><Relationship Id="rId5" Type="http://schemas.openxmlformats.org/officeDocument/2006/relationships/image" Target="../media/image8.png"/><Relationship Id="rId10" Type="http://schemas.openxmlformats.org/officeDocument/2006/relationships/image" Target="../media/image24.jpeg"/><Relationship Id="rId4" Type="http://schemas.openxmlformats.org/officeDocument/2006/relationships/image" Target="../media/image4.png"/><Relationship Id="rId9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343A6-8E43-4159-A29F-9885A29E7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47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C39CF-FC89-4B7B-B972-14C126ED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593" y="162959"/>
            <a:ext cx="10190071" cy="19136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Design and Implementation of Arithmetic and logic Units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9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0"/>
    </mc:Choice>
    <mc:Fallback xmlns="">
      <p:transition spd="slow" advTm="7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8B76E4C-AAAF-45E5-B0E2-231A75D3F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09"/>
    </mc:Choice>
    <mc:Fallback xmlns="">
      <p:transition spd="slow" advTm="26809"/>
    </mc:Fallback>
  </mc:AlternateContent>
  <p:extLst>
    <p:ext uri="{3A86A75C-4F4B-4683-9AE1-C65F6400EC91}">
      <p14:laserTraceLst xmlns:p14="http://schemas.microsoft.com/office/powerpoint/2010/main">
        <p14:tracePtLst>
          <p14:tracePt t="4070" x="3676650" y="6286500"/>
          <p14:tracePt t="4133" x="3100388" y="6772275"/>
          <p14:tracePt t="4137" x="3168650" y="6696075"/>
          <p14:tracePt t="4142" x="3244850" y="6619875"/>
          <p14:tracePt t="4146" x="3338513" y="6526213"/>
          <p14:tracePt t="4151" x="3432175" y="6432550"/>
          <p14:tracePt t="4157" x="3525838" y="6323013"/>
          <p14:tracePt t="4159" x="3636963" y="6211888"/>
          <p14:tracePt t="4162" x="3756025" y="6118225"/>
          <p14:tracePt t="4166" x="3865563" y="6008688"/>
          <p14:tracePt t="4171" x="3967163" y="5922963"/>
          <p14:tracePt t="4175" x="4035425" y="5864225"/>
          <p14:tracePt t="4189" x="4086225" y="5813425"/>
          <p14:tracePt t="4191" x="4137025" y="5753100"/>
          <p14:tracePt t="4193" x="4222750" y="5659438"/>
          <p14:tracePt t="4197" x="4349750" y="5549900"/>
          <p14:tracePt t="4202" x="4486275" y="5413375"/>
          <p14:tracePt t="4205" x="4646613" y="5251450"/>
          <p14:tracePt t="4209" x="4833938" y="5073650"/>
          <p14:tracePt t="4213" x="5003800" y="4911725"/>
          <p14:tracePt t="4219" x="5216525" y="4733925"/>
          <p14:tracePt t="4221" x="5403850" y="4579938"/>
          <p14:tracePt t="4225" x="5591175" y="4402138"/>
          <p14:tracePt t="4229" x="5794375" y="4240213"/>
          <p14:tracePt t="4233" x="5981700" y="4087813"/>
          <p14:tracePt t="4237" x="6167438" y="3935413"/>
          <p14:tracePt t="4241" x="6372225" y="3798888"/>
          <p14:tracePt t="4245" x="6550025" y="3646488"/>
          <p14:tracePt t="4249" x="6729413" y="3527425"/>
          <p14:tracePt t="4253" x="6899275" y="3424238"/>
          <p14:tracePt t="4257" x="7043738" y="3340100"/>
          <p14:tracePt t="4261" x="7178675" y="3263900"/>
          <p14:tracePt t="4265" x="7297738" y="3203575"/>
          <p14:tracePt t="4269" x="7400925" y="3144838"/>
          <p14:tracePt t="4273" x="7493000" y="3084513"/>
          <p14:tracePt t="4277" x="7578725" y="3041650"/>
          <p14:tracePt t="4281" x="7662863" y="3000375"/>
          <p14:tracePt t="4286" x="7723188" y="2965450"/>
          <p14:tracePt t="4289" x="7781925" y="2932113"/>
          <p14:tracePt t="4294" x="7816850" y="2914650"/>
          <p14:tracePt t="4298" x="7859713" y="2897188"/>
          <p14:tracePt t="4303" x="7867650" y="2889250"/>
          <p14:tracePt t="4306" x="7885113" y="2889250"/>
          <p14:tracePt t="4314" x="7893050" y="2889250"/>
          <p14:tracePt t="4374" x="7893050" y="2881313"/>
          <p14:tracePt t="4382" x="7893050" y="2871788"/>
          <p14:tracePt t="4387" x="7893050" y="2863850"/>
          <p14:tracePt t="4390" x="7893050" y="2855913"/>
          <p14:tracePt t="4394" x="7893050" y="2846388"/>
          <p14:tracePt t="4398" x="7893050" y="2838450"/>
          <p14:tracePt t="4404" x="7885113" y="2820988"/>
          <p14:tracePt t="4406" x="7875588" y="2820988"/>
          <p14:tracePt t="4410" x="7875588" y="2813050"/>
          <p14:tracePt t="4414" x="7867650" y="2805113"/>
          <p14:tracePt t="4420" x="7859713" y="2795588"/>
          <p14:tracePt t="4422" x="7850188" y="2787650"/>
          <p14:tracePt t="4426" x="7850188" y="2778125"/>
          <p14:tracePt t="4430" x="7850188" y="2770188"/>
          <p14:tracePt t="4526" x="7859713" y="2770188"/>
          <p14:tracePt t="4530" x="7875588" y="2770188"/>
          <p14:tracePt t="4536" x="7900988" y="2770188"/>
          <p14:tracePt t="4538" x="7935913" y="2770188"/>
          <p14:tracePt t="4542" x="7977188" y="2787650"/>
          <p14:tracePt t="4546" x="8029575" y="2805113"/>
          <p14:tracePt t="4550" x="8088313" y="2813050"/>
          <p14:tracePt t="4555" x="8147050" y="2838450"/>
          <p14:tracePt t="4558" x="8207375" y="2846388"/>
          <p14:tracePt t="4562" x="8266113" y="2855913"/>
          <p14:tracePt t="4566" x="8326438" y="2863850"/>
          <p14:tracePt t="4570" x="8385175" y="2871788"/>
          <p14:tracePt t="4574" x="8445500" y="2889250"/>
          <p14:tracePt t="4578" x="8504238" y="2897188"/>
          <p14:tracePt t="4582" x="8547100" y="2897188"/>
          <p14:tracePt t="4586" x="8597900" y="2906713"/>
          <p14:tracePt t="4590" x="8632825" y="2906713"/>
          <p14:tracePt t="4593" x="8658225" y="2906713"/>
          <p14:tracePt t="4597" x="8683625" y="2906713"/>
          <p14:tracePt t="4602" x="8699500" y="2906713"/>
          <p14:tracePt t="4605" x="8709025" y="2906713"/>
          <p14:tracePt t="4610" x="8716963" y="2914650"/>
          <p14:tracePt t="4614" x="8724900" y="2914650"/>
          <p14:tracePt t="4620" x="8734425" y="2914650"/>
          <p14:tracePt t="4622" x="8742363" y="2914650"/>
          <p14:tracePt t="4626" x="8750300" y="2914650"/>
          <p14:tracePt t="4635" x="8759825" y="2914650"/>
          <p14:tracePt t="4638" x="8767763" y="2914650"/>
          <p14:tracePt t="4819" x="8777288" y="2914650"/>
          <p14:tracePt t="4821" x="8785225" y="2914650"/>
          <p14:tracePt t="4825" x="8793163" y="2914650"/>
          <p14:tracePt t="4829" x="8810625" y="2914650"/>
          <p14:tracePt t="4834" x="8818563" y="2914650"/>
          <p14:tracePt t="4841" x="8828088" y="2914650"/>
          <p14:tracePt t="4845" x="8836025" y="2914650"/>
          <p14:tracePt t="4849" x="8843963" y="2914650"/>
          <p14:tracePt t="4853" x="8853488" y="2914650"/>
          <p14:tracePt t="4857" x="8869363" y="2914650"/>
          <p14:tracePt t="4861" x="8878888" y="2897188"/>
          <p14:tracePt t="4865" x="8904288" y="2889250"/>
          <p14:tracePt t="4870" x="8921750" y="2871788"/>
          <p14:tracePt t="4873" x="8937625" y="2863850"/>
          <p14:tracePt t="4877" x="8955088" y="2846388"/>
          <p14:tracePt t="4881" x="8980488" y="2830513"/>
          <p14:tracePt t="4885" x="9005888" y="2805113"/>
          <p14:tracePt t="4889" x="9031288" y="2787650"/>
          <p14:tracePt t="4893" x="9056688" y="2762250"/>
          <p14:tracePt t="4897" x="9082088" y="2744788"/>
          <p14:tracePt t="4902" x="9091613" y="2736850"/>
          <p14:tracePt t="4905" x="9107488" y="2719388"/>
          <p14:tracePt t="4909" x="9124950" y="2711450"/>
          <p14:tracePt t="4913" x="9132888" y="2693988"/>
          <p14:tracePt t="4919" x="9142413" y="2686050"/>
          <p14:tracePt t="4921" x="9150350" y="2686050"/>
          <p14:tracePt t="4926" x="9158288" y="2676525"/>
          <p14:tracePt t="4930" x="9167813" y="2668588"/>
          <p14:tracePt t="4937" x="9175750" y="2660650"/>
          <p14:tracePt t="4941" x="9193213" y="2651125"/>
          <p14:tracePt t="4945" x="9193213" y="2633663"/>
          <p14:tracePt t="4949" x="9201150" y="2633663"/>
          <p14:tracePt t="4953" x="9218613" y="2625725"/>
          <p14:tracePt t="4970" x="9236075" y="2582863"/>
          <p14:tracePt t="4973" x="9244013" y="2582863"/>
          <p14:tracePt t="4977" x="9244013" y="2566988"/>
          <p14:tracePt t="4981" x="9244013" y="2557463"/>
          <p14:tracePt t="4985" x="9251950" y="2541588"/>
          <p14:tracePt t="4990" x="9261475" y="2524125"/>
          <p14:tracePt t="4994" x="9261475" y="2516188"/>
          <p14:tracePt t="4998" x="9261475" y="2489200"/>
          <p14:tracePt t="5004" x="9261475" y="2473325"/>
          <p14:tracePt t="5006" x="9269413" y="2455863"/>
          <p14:tracePt t="5010" x="9269413" y="2430463"/>
          <p14:tracePt t="5015" x="9269413" y="2405063"/>
          <p14:tracePt t="5020" x="9269413" y="2371725"/>
          <p14:tracePt t="5023" x="9269413" y="2328863"/>
          <p14:tracePt t="5026" x="9261475" y="2286000"/>
          <p14:tracePt t="5030" x="9244013" y="2235200"/>
          <p14:tracePt t="5035" x="9209088" y="2174875"/>
          <p14:tracePt t="5038" x="9183688" y="2124075"/>
          <p14:tracePt t="5042" x="9150350" y="2065338"/>
          <p14:tracePt t="5046" x="9107488" y="1997075"/>
          <p14:tracePt t="5051" x="9064625" y="1946275"/>
          <p14:tracePt t="5054" x="9023350" y="1870075"/>
          <p14:tracePt t="5058" x="8972550" y="1819275"/>
          <p14:tracePt t="5062" x="8929688" y="1751013"/>
          <p14:tracePt t="5066" x="8886825" y="1700213"/>
          <p14:tracePt t="5070" x="8836025" y="1657350"/>
          <p14:tracePt t="5074" x="8785225" y="1622425"/>
          <p14:tracePt t="5078" x="8734425" y="1571625"/>
          <p14:tracePt t="5082" x="8691563" y="1530350"/>
          <p14:tracePt t="5086" x="8632825" y="1487488"/>
          <p14:tracePt t="5089" x="8580438" y="1444625"/>
          <p14:tracePt t="5094" x="8529638" y="1419225"/>
          <p14:tracePt t="5097" x="8462963" y="1376363"/>
          <p14:tracePt t="5102" x="8410575" y="1343025"/>
          <p14:tracePt t="5105" x="8351838" y="1325563"/>
          <p14:tracePt t="5109" x="8291513" y="1292225"/>
          <p14:tracePt t="5114" x="8240713" y="1282700"/>
          <p14:tracePt t="5119" x="8199438" y="1274763"/>
          <p14:tracePt t="5123" x="8164513" y="1266825"/>
          <p14:tracePt t="5125" x="8131175" y="1266825"/>
          <p14:tracePt t="5129" x="8105775" y="1266825"/>
          <p14:tracePt t="5134" x="8080375" y="1266825"/>
          <p14:tracePt t="5138" x="8045450" y="1266825"/>
          <p14:tracePt t="5142" x="8020050" y="1266825"/>
          <p14:tracePt t="5146" x="7994650" y="1266825"/>
          <p14:tracePt t="5150" x="7969250" y="1266825"/>
          <p14:tracePt t="5153" x="7961313" y="1266825"/>
          <p14:tracePt t="5157" x="7935913" y="1282700"/>
          <p14:tracePt t="5162" x="7918450" y="1292225"/>
          <p14:tracePt t="5166" x="7900988" y="1300163"/>
          <p14:tracePt t="5170" x="7885113" y="1325563"/>
          <p14:tracePt t="5174" x="7875588" y="1343025"/>
          <p14:tracePt t="5178" x="7859713" y="1368425"/>
          <p14:tracePt t="5182" x="7842250" y="1385888"/>
          <p14:tracePt t="5187" x="7832725" y="1411288"/>
          <p14:tracePt t="5189" x="7824788" y="1436688"/>
          <p14:tracePt t="5193" x="7807325" y="1470025"/>
          <p14:tracePt t="5197" x="7799388" y="1504950"/>
          <p14:tracePt t="5202" x="7791450" y="1563688"/>
          <p14:tracePt t="5206" x="7781925" y="1622425"/>
          <p14:tracePt t="5210" x="7773988" y="1682750"/>
          <p14:tracePt t="5215" x="7756525" y="1751013"/>
          <p14:tracePt t="5219" x="7756525" y="1801813"/>
          <p14:tracePt t="5222" x="7756525" y="1852613"/>
          <p14:tracePt t="5226" x="7756525" y="1903413"/>
          <p14:tracePt t="5230" x="7756525" y="1928813"/>
          <p14:tracePt t="5235" x="7756525" y="1971675"/>
          <p14:tracePt t="5238" x="7756525" y="2005013"/>
          <p14:tracePt t="5242" x="7756525" y="2047875"/>
          <p14:tracePt t="5246" x="7756525" y="2082800"/>
          <p14:tracePt t="5251" x="7766050" y="2124075"/>
          <p14:tracePt t="5255" x="7773988" y="2174875"/>
          <p14:tracePt t="5258" x="7799388" y="2235200"/>
          <p14:tracePt t="5262" x="7807325" y="2278063"/>
          <p14:tracePt t="5266" x="7842250" y="2344738"/>
          <p14:tracePt t="5271" x="7859713" y="2387600"/>
          <p14:tracePt t="5274" x="7885113" y="2438400"/>
          <p14:tracePt t="5278" x="7918450" y="2489200"/>
          <p14:tracePt t="5282" x="7935913" y="2524125"/>
          <p14:tracePt t="5286" x="7961313" y="2566988"/>
          <p14:tracePt t="5290" x="7986713" y="2582863"/>
          <p14:tracePt t="5294" x="8012113" y="2608263"/>
          <p14:tracePt t="5298" x="8037513" y="2633663"/>
          <p14:tracePt t="5303" x="8054975" y="2651125"/>
          <p14:tracePt t="5307" x="8070850" y="2668588"/>
          <p14:tracePt t="5310" x="8088313" y="2676525"/>
          <p14:tracePt t="5314" x="8121650" y="2693988"/>
          <p14:tracePt t="5319" x="8147050" y="2701925"/>
          <p14:tracePt t="5322" x="8181975" y="2719388"/>
          <p14:tracePt t="5326" x="8207375" y="2727325"/>
          <p14:tracePt t="5329" x="8232775" y="2727325"/>
          <p14:tracePt t="5336" x="8266113" y="2727325"/>
          <p14:tracePt t="5338" x="8301038" y="2727325"/>
          <p14:tracePt t="5342" x="8343900" y="2727325"/>
          <p14:tracePt t="5346" x="8402638" y="2727325"/>
          <p14:tracePt t="5350" x="8462963" y="2719388"/>
          <p14:tracePt t="5355" x="8521700" y="2686050"/>
          <p14:tracePt t="5358" x="8555038" y="2668588"/>
          <p14:tracePt t="5362" x="8589963" y="2633663"/>
          <p14:tracePt t="5366" x="8615363" y="2600325"/>
          <p14:tracePt t="5370" x="8632825" y="2566988"/>
          <p14:tracePt t="5373" x="8666163" y="2516188"/>
          <p14:tracePt t="5378" x="8691563" y="2473325"/>
          <p14:tracePt t="5382" x="8716963" y="2438400"/>
          <p14:tracePt t="5386" x="8742363" y="2413000"/>
          <p14:tracePt t="5390" x="8767763" y="2362200"/>
          <p14:tracePt t="5394" x="8802688" y="2328863"/>
          <p14:tracePt t="5398" x="8818563" y="2303463"/>
          <p14:tracePt t="5402" x="8836025" y="2268538"/>
          <p14:tracePt t="5406" x="8853488" y="2235200"/>
          <p14:tracePt t="5410" x="8869363" y="2200275"/>
          <p14:tracePt t="5414" x="8886825" y="2166938"/>
          <p14:tracePt t="5420" x="8894763" y="2141538"/>
          <p14:tracePt t="5422" x="8894763" y="2108200"/>
          <p14:tracePt t="5426" x="8904288" y="2073275"/>
          <p14:tracePt t="5430" x="8904288" y="2047875"/>
          <p14:tracePt t="5436" x="8904288" y="2005013"/>
          <p14:tracePt t="5437" x="8904288" y="1971675"/>
          <p14:tracePt t="5441" x="8904288" y="1938338"/>
          <p14:tracePt t="5445" x="8904288" y="1911350"/>
          <p14:tracePt t="5449" x="8904288" y="1885950"/>
          <p14:tracePt t="5453" x="8904288" y="1852613"/>
          <p14:tracePt t="5457" x="8904288" y="1827213"/>
          <p14:tracePt t="5461" x="8894763" y="1801813"/>
          <p14:tracePt t="5465" x="8878888" y="1758950"/>
          <p14:tracePt t="5469" x="8869363" y="1716088"/>
          <p14:tracePt t="5473" x="8843963" y="1682750"/>
          <p14:tracePt t="5477" x="8828088" y="1649413"/>
          <p14:tracePt t="5481" x="8810625" y="1597025"/>
          <p14:tracePt t="5485" x="8793163" y="1563688"/>
          <p14:tracePt t="5489" x="8777288" y="1530350"/>
          <p14:tracePt t="5493" x="8759825" y="1470025"/>
          <p14:tracePt t="5497" x="8742363" y="1436688"/>
          <p14:tracePt t="5502" x="8716963" y="1385888"/>
          <p14:tracePt t="5505" x="8699500" y="1350963"/>
          <p14:tracePt t="5509" x="8683625" y="1317625"/>
          <p14:tracePt t="5513" x="8658225" y="1274763"/>
          <p14:tracePt t="5518" x="8640763" y="1241425"/>
          <p14:tracePt t="5521" x="8623300" y="1206500"/>
          <p14:tracePt t="5525" x="8605838" y="1181100"/>
          <p14:tracePt t="5529" x="8589963" y="1155700"/>
          <p14:tracePt t="5533" x="8572500" y="1138238"/>
          <p14:tracePt t="5537" x="8555038" y="1104900"/>
          <p14:tracePt t="5541" x="8539163" y="1087438"/>
          <p14:tracePt t="5545" x="8529638" y="1062038"/>
          <p14:tracePt t="5549" x="8513763" y="1036638"/>
          <p14:tracePt t="5553" x="8504238" y="1036638"/>
          <p14:tracePt t="5557" x="8488363" y="1019175"/>
          <p14:tracePt t="5561" x="8478838" y="1003300"/>
          <p14:tracePt t="5565" x="8462963" y="985838"/>
          <p14:tracePt t="5570" x="8445500" y="977900"/>
          <p14:tracePt t="5573" x="8435975" y="968375"/>
          <p14:tracePt t="5577" x="8428038" y="960438"/>
          <p14:tracePt t="5581" x="8420100" y="952500"/>
          <p14:tracePt t="5585" x="8402638" y="952500"/>
          <p14:tracePt t="5594" x="8394700" y="942975"/>
          <p14:tracePt t="5613" x="8385175" y="942975"/>
          <p14:tracePt t="5666" x="8377238" y="952500"/>
          <p14:tracePt t="5670" x="8369300" y="977900"/>
          <p14:tracePt t="5673" x="8369300" y="1003300"/>
          <p14:tracePt t="5677" x="8359775" y="1019175"/>
          <p14:tracePt t="5681" x="8359775" y="1044575"/>
          <p14:tracePt t="5686" x="8359775" y="1069975"/>
          <p14:tracePt t="5689" x="8359775" y="1079500"/>
          <p14:tracePt t="5693" x="8359775" y="1104900"/>
          <p14:tracePt t="5698" x="8351838" y="1122363"/>
          <p14:tracePt t="5702" x="8351838" y="1138238"/>
          <p14:tracePt t="5706" x="8343900" y="1163638"/>
          <p14:tracePt t="5711" x="8343900" y="1181100"/>
          <p14:tracePt t="5713" x="8334375" y="1198563"/>
          <p14:tracePt t="5718" x="8334375" y="1216025"/>
          <p14:tracePt t="5721" x="8334375" y="1241425"/>
          <p14:tracePt t="5725" x="8334375" y="1249363"/>
          <p14:tracePt t="5729" x="8334375" y="1274763"/>
          <p14:tracePt t="5734" x="8334375" y="1292225"/>
          <p14:tracePt t="5737" x="8334375" y="1308100"/>
          <p14:tracePt t="5741" x="8334375" y="1325563"/>
          <p14:tracePt t="5745" x="8334375" y="1333500"/>
          <p14:tracePt t="5749" x="8334375" y="1350963"/>
          <p14:tracePt t="5753" x="8334375" y="1376363"/>
          <p14:tracePt t="5757" x="8334375" y="1385888"/>
          <p14:tracePt t="5762" x="8334375" y="1411288"/>
          <p14:tracePt t="5765" x="8334375" y="1436688"/>
          <p14:tracePt t="5769" x="8334375" y="1444625"/>
          <p14:tracePt t="5773" x="8334375" y="1470025"/>
          <p14:tracePt t="5777" x="8334375" y="1495425"/>
          <p14:tracePt t="5781" x="8334375" y="1512888"/>
          <p14:tracePt t="5785" x="8334375" y="1538288"/>
          <p14:tracePt t="5789" x="8334375" y="1563688"/>
          <p14:tracePt t="5793" x="8343900" y="1581150"/>
          <p14:tracePt t="5798" x="8343900" y="1606550"/>
          <p14:tracePt t="5802" x="8351838" y="1631950"/>
          <p14:tracePt t="5805" x="8359775" y="1657350"/>
          <p14:tracePt t="5809" x="8359775" y="1674813"/>
          <p14:tracePt t="5814" x="8369300" y="1700213"/>
          <p14:tracePt t="5819" x="8369300" y="1725613"/>
          <p14:tracePt t="5822" x="8377238" y="1741488"/>
          <p14:tracePt t="5826" x="8385175" y="1766888"/>
          <p14:tracePt t="5830" x="8394700" y="1793875"/>
          <p14:tracePt t="5835" x="8402638" y="1819275"/>
          <p14:tracePt t="5838" x="8410575" y="1835150"/>
          <p14:tracePt t="5842" x="8428038" y="1870075"/>
          <p14:tracePt t="5846" x="8428038" y="1895475"/>
          <p14:tracePt t="5851" x="8445500" y="1928813"/>
          <p14:tracePt t="5854" x="8453438" y="1954213"/>
          <p14:tracePt t="5858" x="8470900" y="1989138"/>
          <p14:tracePt t="5862" x="8478838" y="2014538"/>
          <p14:tracePt t="5868" x="8496300" y="2030413"/>
          <p14:tracePt t="5870" x="8504238" y="2047875"/>
          <p14:tracePt t="5874" x="8521700" y="2073275"/>
          <p14:tracePt t="5878" x="8529638" y="2098675"/>
          <p14:tracePt t="5882" x="8547100" y="2108200"/>
          <p14:tracePt t="5886" x="8547100" y="2124075"/>
          <p14:tracePt t="5890" x="8564563" y="2149475"/>
          <p14:tracePt t="5894" x="8580438" y="2166938"/>
          <p14:tracePt t="5898" x="8589963" y="2174875"/>
          <p14:tracePt t="5904" x="8605838" y="2192338"/>
          <p14:tracePt t="5907" x="8615363" y="2209800"/>
          <p14:tracePt t="5911" x="8615363" y="2217738"/>
          <p14:tracePt t="5915" x="8623300" y="2217738"/>
          <p14:tracePt t="5919" x="8632825" y="2227263"/>
          <p14:tracePt t="5927" x="8632825" y="2235200"/>
          <p14:tracePt t="5947" x="8640763" y="2235200"/>
          <p14:tracePt t="6399" x="8648700" y="2243138"/>
          <p14:tracePt t="6405" x="8648700" y="2252663"/>
          <p14:tracePt t="6411" x="8658225" y="2260600"/>
          <p14:tracePt t="6423" x="8666163" y="2260600"/>
          <p14:tracePt t="6427" x="8666163" y="2268538"/>
          <p14:tracePt t="6431" x="8674100" y="2268538"/>
          <p14:tracePt t="6436" x="8674100" y="2278063"/>
          <p14:tracePt t="6447" x="8683625" y="2286000"/>
          <p14:tracePt t="6453" x="8691563" y="2286000"/>
          <p14:tracePt t="6459" x="8691563" y="2293938"/>
          <p14:tracePt t="6468" x="8699500" y="2303463"/>
          <p14:tracePt t="6479" x="8709025" y="2303463"/>
          <p14:tracePt t="6587" x="8699500" y="2303463"/>
          <p14:tracePt t="6592" x="8691563" y="2286000"/>
          <p14:tracePt t="6595" x="8674100" y="2268538"/>
          <p14:tracePt t="6599" x="8666163" y="2252663"/>
          <p14:tracePt t="6604" x="8640763" y="2235200"/>
          <p14:tracePt t="6607" x="8623300" y="2209800"/>
          <p14:tracePt t="6611" x="8605838" y="2184400"/>
          <p14:tracePt t="6615" x="8580438" y="2159000"/>
          <p14:tracePt t="6619" x="8555038" y="2141538"/>
          <p14:tracePt t="6622" x="8529638" y="2124075"/>
          <p14:tracePt t="6626" x="8504238" y="2098675"/>
          <p14:tracePt t="6630" x="8470900" y="2065338"/>
          <p14:tracePt t="6634" x="8445500" y="2047875"/>
          <p14:tracePt t="6638" x="8420100" y="2022475"/>
          <p14:tracePt t="6642" x="8394700" y="1997075"/>
          <p14:tracePt t="6646" x="8377238" y="1963738"/>
          <p14:tracePt t="6651" x="8351838" y="1938338"/>
          <p14:tracePt t="6654" x="8326438" y="1911350"/>
          <p14:tracePt t="6658" x="8308975" y="1895475"/>
          <p14:tracePt t="6662" x="8291513" y="1870075"/>
          <p14:tracePt t="6668" x="8275638" y="1852613"/>
          <p14:tracePt t="6671" x="8258175" y="1844675"/>
          <p14:tracePt t="6674" x="8250238" y="1835150"/>
          <p14:tracePt t="6678" x="8240713" y="1819275"/>
          <p14:tracePt t="6682" x="8232775" y="1819275"/>
          <p14:tracePt t="6686" x="8232775" y="1809750"/>
          <p14:tracePt t="6879" x="8240713" y="1809750"/>
          <p14:tracePt t="6884" x="8258175" y="1809750"/>
          <p14:tracePt t="6892" x="8275638" y="1809750"/>
          <p14:tracePt t="6900" x="8283575" y="1809750"/>
          <p14:tracePt t="6911" x="8291513" y="1809750"/>
          <p14:tracePt t="6919" x="8301038" y="1809750"/>
          <p14:tracePt t="6939" x="8308975" y="1809750"/>
          <p14:tracePt t="6953" x="8318500" y="1809750"/>
          <p14:tracePt t="6955" x="8326438" y="1809750"/>
          <p14:tracePt t="6972" x="8343900" y="1751013"/>
          <p14:tracePt t="6975" x="8343900" y="1741488"/>
          <p14:tracePt t="6980" x="8351838" y="1716088"/>
          <p14:tracePt t="6988" x="8359775" y="1682750"/>
          <p14:tracePt t="6991" x="8359775" y="1657350"/>
          <p14:tracePt t="6995" x="8359775" y="1631950"/>
          <p14:tracePt t="6999" x="8369300" y="1606550"/>
          <p14:tracePt t="7003" x="8369300" y="1589088"/>
          <p14:tracePt t="7007" x="8377238" y="1571625"/>
          <p14:tracePt t="7011" x="8377238" y="1546225"/>
          <p14:tracePt t="7014" x="8385175" y="1530350"/>
          <p14:tracePt t="7020" x="8385175" y="1512888"/>
          <p14:tracePt t="7022" x="8385175" y="1495425"/>
          <p14:tracePt t="7026" x="8385175" y="1487488"/>
          <p14:tracePt t="7030" x="8385175" y="1470025"/>
          <p14:tracePt t="7038" x="8385175" y="1452563"/>
          <p14:tracePt t="7046" x="8385175" y="1444625"/>
          <p14:tracePt t="7160" x="8385175" y="1452563"/>
          <p14:tracePt t="7164" x="8394700" y="1452563"/>
          <p14:tracePt t="7170" x="8394700" y="1462088"/>
          <p14:tracePt t="7173" x="8402638" y="1462088"/>
          <p14:tracePt t="7175" x="8402638" y="1470025"/>
          <p14:tracePt t="7185" x="8402638" y="1477963"/>
          <p14:tracePt t="7195" x="8402638" y="1487488"/>
          <p14:tracePt t="7247" x="8410575" y="1487488"/>
          <p14:tracePt t="7269" x="8420100" y="1487488"/>
          <p14:tracePt t="7291" x="8428038" y="1487488"/>
          <p14:tracePt t="7307" x="8435975" y="1495425"/>
          <p14:tracePt t="7315" x="8445500" y="1512888"/>
          <p14:tracePt t="7320" x="8445500" y="1520825"/>
          <p14:tracePt t="7324" x="8445500" y="1530350"/>
          <p14:tracePt t="7327" x="8453438" y="1538288"/>
          <p14:tracePt t="7331" x="8453438" y="1546225"/>
          <p14:tracePt t="7336" x="8462963" y="1546225"/>
          <p14:tracePt t="7339" x="8462963" y="1563688"/>
          <p14:tracePt t="7343" x="8470900" y="1571625"/>
          <p14:tracePt t="7354" x="8470900" y="1581150"/>
          <p14:tracePt t="7357" x="8470900" y="1589088"/>
          <p14:tracePt t="7370" x="8478838" y="1597025"/>
          <p14:tracePt t="7376" x="8478838" y="1606550"/>
          <p14:tracePt t="7385" x="8478838" y="1614488"/>
          <p14:tracePt t="7491" x="8478838" y="1597025"/>
          <p14:tracePt t="7496" x="8478838" y="1581150"/>
          <p14:tracePt t="7502" x="8478838" y="1563688"/>
          <p14:tracePt t="7504" x="8478838" y="1538288"/>
          <p14:tracePt t="7508" x="8478838" y="1530350"/>
          <p14:tracePt t="7511" x="8470900" y="1512888"/>
          <p14:tracePt t="7515" x="8470900" y="1495425"/>
          <p14:tracePt t="7520" x="8462963" y="1477963"/>
          <p14:tracePt t="7523" x="8453438" y="1462088"/>
          <p14:tracePt t="7528" x="8453438" y="1436688"/>
          <p14:tracePt t="7531" x="8453438" y="1419225"/>
          <p14:tracePt t="7536" x="8453438" y="1401763"/>
          <p14:tracePt t="7539" x="8453438" y="1376363"/>
          <p14:tracePt t="7543" x="8453438" y="1360488"/>
          <p14:tracePt t="7547" x="8453438" y="1333500"/>
          <p14:tracePt t="7553" x="8453438" y="1308100"/>
          <p14:tracePt t="7555" x="8453438" y="1292225"/>
          <p14:tracePt t="7560" x="8453438" y="1266825"/>
          <p14:tracePt t="7563" x="8453438" y="1241425"/>
          <p14:tracePt t="7568" x="8453438" y="1223963"/>
          <p14:tracePt t="7570" x="8453438" y="1206500"/>
          <p14:tracePt t="7575" x="8453438" y="1181100"/>
          <p14:tracePt t="7584" x="8453438" y="1163638"/>
          <p14:tracePt t="7586" x="8453438" y="1155700"/>
          <p14:tracePt t="7591" x="8453438" y="1138238"/>
          <p14:tracePt t="7595" x="8445500" y="1122363"/>
          <p14:tracePt t="7599" x="8445500" y="1112838"/>
          <p14:tracePt t="7603" x="8435975" y="1104900"/>
          <p14:tracePt t="7607" x="8435975" y="1096963"/>
          <p14:tracePt t="7611" x="8435975" y="1087438"/>
          <p14:tracePt t="7619" x="8435975" y="1079500"/>
          <p14:tracePt t="7623" x="8435975" y="1069975"/>
          <p14:tracePt t="7631" x="8435975" y="1062038"/>
          <p14:tracePt t="7635" x="8435975" y="1054100"/>
          <p14:tracePt t="8210" x="8428038" y="1044575"/>
          <p14:tracePt t="8223" x="8420100" y="1044575"/>
          <p14:tracePt t="8231" x="8410575" y="1044575"/>
          <p14:tracePt t="8235" x="8402638" y="1054100"/>
          <p14:tracePt t="8240" x="8394700" y="1069975"/>
          <p14:tracePt t="8244" x="8377238" y="1096963"/>
          <p14:tracePt t="8249" x="8369300" y="1112838"/>
          <p14:tracePt t="8254" x="8369300" y="1130300"/>
          <p14:tracePt t="8256" x="8359775" y="1155700"/>
          <p14:tracePt t="8260" x="8343900" y="1189038"/>
          <p14:tracePt t="8264" x="8334375" y="1216025"/>
          <p14:tracePt t="8269" x="8318500" y="1249363"/>
          <p14:tracePt t="8276" x="8301038" y="1300163"/>
          <p14:tracePt t="8280" x="8283575" y="1368425"/>
          <p14:tracePt t="8286" x="8283575" y="1427163"/>
          <p14:tracePt t="8289" x="8266113" y="1504950"/>
          <p14:tracePt t="8292" x="8258175" y="1571625"/>
          <p14:tracePt t="8296" x="8258175" y="1614488"/>
          <p14:tracePt t="8302" x="8258175" y="1649413"/>
          <p14:tracePt t="8304" x="8258175" y="1690688"/>
          <p14:tracePt t="8308" x="8258175" y="1725613"/>
          <p14:tracePt t="8313" x="8258175" y="1758950"/>
          <p14:tracePt t="8319" x="8258175" y="1776413"/>
          <p14:tracePt t="8321" x="8258175" y="1809750"/>
          <p14:tracePt t="8324" x="8258175" y="1844675"/>
          <p14:tracePt t="8329" x="8258175" y="1870075"/>
          <p14:tracePt t="8332" x="8258175" y="1895475"/>
          <p14:tracePt t="8336" x="8258175" y="1928813"/>
          <p14:tracePt t="8340" x="8258175" y="1954213"/>
          <p14:tracePt t="8344" x="8258175" y="1971675"/>
          <p14:tracePt t="8348" x="8266113" y="1989138"/>
          <p14:tracePt t="8352" x="8266113" y="2005013"/>
          <p14:tracePt t="8356" x="8266113" y="2014538"/>
          <p14:tracePt t="8360" x="8275638" y="2022475"/>
          <p14:tracePt t="8364" x="8275638" y="2030413"/>
          <p14:tracePt t="8368" x="8275638" y="2047875"/>
          <p14:tracePt t="8371" x="8275638" y="2055813"/>
          <p14:tracePt t="8375" x="8283575" y="2065338"/>
          <p14:tracePt t="8379" x="8283575" y="2073275"/>
          <p14:tracePt t="8384" x="8291513" y="2082800"/>
          <p14:tracePt t="8392" x="8301038" y="2090738"/>
          <p14:tracePt t="8396" x="8301038" y="2098675"/>
          <p14:tracePt t="8401" x="8301038" y="2108200"/>
          <p14:tracePt t="8407" x="8308975" y="2124075"/>
          <p14:tracePt t="8412" x="8308975" y="2133600"/>
          <p14:tracePt t="8417" x="8318500" y="2141538"/>
          <p14:tracePt t="8419" x="8326438" y="2149475"/>
          <p14:tracePt t="8424" x="8326438" y="2159000"/>
          <p14:tracePt t="8428" x="8334375" y="2174875"/>
          <p14:tracePt t="8434" x="8343900" y="2184400"/>
          <p14:tracePt t="8438" x="8351838" y="2192338"/>
          <p14:tracePt t="8441" x="8359775" y="2209800"/>
          <p14:tracePt t="8444" x="8359775" y="2217738"/>
          <p14:tracePt t="8448" x="8369300" y="2227263"/>
          <p14:tracePt t="8453" x="8377238" y="2235200"/>
          <p14:tracePt t="8456" x="8385175" y="2243138"/>
          <p14:tracePt t="8460" x="8385175" y="2252663"/>
          <p14:tracePt t="8468" x="8394700" y="2260600"/>
          <p14:tracePt t="8472" x="8394700" y="2268538"/>
          <p14:tracePt t="8485" x="8402638" y="2268538"/>
          <p14:tracePt t="8496" x="8402638" y="2278063"/>
          <p14:tracePt t="8508" x="8402638" y="2286000"/>
          <p14:tracePt t="8518" x="8402638" y="2293938"/>
          <p14:tracePt t="8525" x="8420100" y="2293938"/>
          <p14:tracePt t="8529" x="8428038" y="2293938"/>
          <p14:tracePt t="8537" x="8435975" y="2303463"/>
          <p14:tracePt t="8540" x="8445500" y="2311400"/>
          <p14:tracePt t="8549" x="8462963" y="2311400"/>
          <p14:tracePt t="8553" x="8470900" y="2311400"/>
          <p14:tracePt t="8560" x="8478838" y="2319338"/>
          <p14:tracePt t="8564" x="8488363" y="2319338"/>
          <p14:tracePt t="8572" x="8496300" y="2328863"/>
          <p14:tracePt t="8576" x="8504238" y="2328863"/>
          <p14:tracePt t="8580" x="8513763" y="2328863"/>
          <p14:tracePt t="8602" x="8521700" y="2328863"/>
          <p14:tracePt t="8612" x="8529638" y="2328863"/>
          <p14:tracePt t="8624" x="8539163" y="2328863"/>
          <p14:tracePt t="8634" x="8547100" y="2328863"/>
          <p14:tracePt t="8637" x="8555038" y="2328863"/>
          <p14:tracePt t="8640" x="8572500" y="2319338"/>
          <p14:tracePt t="8644" x="8580438" y="2319338"/>
          <p14:tracePt t="8648" x="8589963" y="2311400"/>
          <p14:tracePt t="8653" x="8589963" y="2303463"/>
          <p14:tracePt t="8656" x="8589963" y="2293938"/>
          <p14:tracePt t="8659" x="8589963" y="2286000"/>
          <p14:tracePt t="8663" x="8597900" y="2278063"/>
          <p14:tracePt t="8669" x="8597900" y="2268538"/>
          <p14:tracePt t="8671" x="8605838" y="2260600"/>
          <p14:tracePt t="8676" x="8605838" y="2252663"/>
          <p14:tracePt t="8685" x="8615363" y="2243138"/>
          <p14:tracePt t="8702" x="8623300" y="2243138"/>
          <p14:tracePt t="8705" x="8623300" y="2235200"/>
          <p14:tracePt t="8708" x="8632825" y="2235200"/>
          <p14:tracePt t="9744" x="8640763" y="2235200"/>
          <p14:tracePt t="9783" x="8648700" y="2235200"/>
          <p14:tracePt t="9791" x="8658225" y="2235200"/>
          <p14:tracePt t="9796" x="8666163" y="2235200"/>
          <p14:tracePt t="9800" x="8674100" y="2235200"/>
          <p14:tracePt t="9807" x="8683625" y="2235200"/>
          <p14:tracePt t="9811" x="8691563" y="2235200"/>
          <p14:tracePt t="9823" x="8699500" y="2235200"/>
          <p14:tracePt t="9831" x="8709025" y="2243138"/>
          <p14:tracePt t="9835" x="8716963" y="2252663"/>
          <p14:tracePt t="9844" x="8716963" y="2260600"/>
          <p14:tracePt t="9847" x="8724900" y="2260600"/>
          <p14:tracePt t="9855" x="8734425" y="2268538"/>
          <p14:tracePt t="9860" x="8734425" y="2278063"/>
          <p14:tracePt t="9872" x="8734425" y="2286000"/>
          <p14:tracePt t="9876" x="8742363" y="2293938"/>
          <p14:tracePt t="9880" x="8742363" y="2303463"/>
          <p14:tracePt t="9886" x="8750300" y="2303463"/>
          <p14:tracePt t="9893" x="8750300" y="2311400"/>
          <p14:tracePt t="9897" x="8759825" y="2311400"/>
          <p14:tracePt t="9904" x="8759825" y="2319338"/>
          <p14:tracePt t="10140" x="8759825" y="2328863"/>
          <p14:tracePt t="10149" x="8759825" y="2336800"/>
          <p14:tracePt t="10152" x="8759825" y="2344738"/>
          <p14:tracePt t="10160" x="8759825" y="2354263"/>
          <p14:tracePt t="10164" x="8759825" y="2362200"/>
          <p14:tracePt t="10172" x="8759825" y="2371725"/>
          <p14:tracePt t="10176" x="8767763" y="2387600"/>
          <p14:tracePt t="10180" x="8777288" y="2387600"/>
          <p14:tracePt t="10184" x="8777288" y="2397125"/>
          <p14:tracePt t="10188" x="8777288" y="2405063"/>
          <p14:tracePt t="10192" x="8785225" y="2413000"/>
          <p14:tracePt t="10200" x="8793163" y="2413000"/>
          <p14:tracePt t="10204" x="8793163" y="2422525"/>
          <p14:tracePt t="10229" x="8793163" y="2430463"/>
          <p14:tracePt t="10256" x="8793163" y="2438400"/>
          <p14:tracePt t="10280" x="8785225" y="2438400"/>
          <p14:tracePt t="10289" x="8777288" y="2438400"/>
          <p14:tracePt t="10292" x="8767763" y="2438400"/>
          <p14:tracePt t="10301" x="8759825" y="2438400"/>
          <p14:tracePt t="10305" x="8742363" y="2438400"/>
          <p14:tracePt t="10313" x="8724900" y="2438400"/>
          <p14:tracePt t="10317" x="8716963" y="2438400"/>
          <p14:tracePt t="10321" x="8699500" y="2438400"/>
          <p14:tracePt t="10325" x="8683625" y="2438400"/>
          <p14:tracePt t="10329" x="8674100" y="2438400"/>
          <p14:tracePt t="10334" x="8658225" y="2438400"/>
          <p14:tracePt t="10337" x="8648700" y="2438400"/>
          <p14:tracePt t="10340" x="8632825" y="2438400"/>
          <p14:tracePt t="10345" x="8615363" y="2438400"/>
          <p14:tracePt t="10350" x="8605838" y="2438400"/>
          <p14:tracePt t="10353" x="8580438" y="2438400"/>
          <p14:tracePt t="10357" x="8564563" y="2438400"/>
          <p14:tracePt t="10361" x="8555038" y="2438400"/>
          <p14:tracePt t="10366" x="8529638" y="2430463"/>
          <p14:tracePt t="10369" x="8513763" y="2422525"/>
          <p14:tracePt t="10372" x="8504238" y="2413000"/>
          <p14:tracePt t="10376" x="8478838" y="2405063"/>
          <p14:tracePt t="10381" x="8453438" y="2387600"/>
          <p14:tracePt t="10385" x="8428038" y="2371725"/>
          <p14:tracePt t="10389" x="8402638" y="2362200"/>
          <p14:tracePt t="10393" x="8385175" y="2344738"/>
          <p14:tracePt t="10397" x="8359775" y="2328863"/>
          <p14:tracePt t="10401" x="8334375" y="2311400"/>
          <p14:tracePt t="10405" x="8308975" y="2303463"/>
          <p14:tracePt t="10409" x="8291513" y="2286000"/>
          <p14:tracePt t="10413" x="8283575" y="2268538"/>
          <p14:tracePt t="10417" x="8266113" y="2252663"/>
          <p14:tracePt t="10421" x="8258175" y="2252663"/>
          <p14:tracePt t="10425" x="8250238" y="2235200"/>
          <p14:tracePt t="10429" x="8232775" y="2217738"/>
          <p14:tracePt t="10434" x="8215313" y="2200275"/>
          <p14:tracePt t="10438" x="8199438" y="2192338"/>
          <p14:tracePt t="10441" x="8199438" y="2184400"/>
          <p14:tracePt t="10445" x="8189913" y="2166938"/>
          <p14:tracePt t="10450" x="8181975" y="2166938"/>
          <p14:tracePt t="10454" x="8174038" y="2159000"/>
          <p14:tracePt t="10457" x="8174038" y="2149475"/>
          <p14:tracePt t="10460" x="8164513" y="2149475"/>
          <p14:tracePt t="10465" x="8156575" y="2141538"/>
          <p14:tracePt t="10468" x="8147050" y="2124075"/>
          <p14:tracePt t="10476" x="8147050" y="2116138"/>
          <p14:tracePt t="10480" x="8147050" y="2108200"/>
          <p14:tracePt t="10484" x="8139113" y="2098675"/>
          <p14:tracePt t="10488" x="8131175" y="2090738"/>
          <p14:tracePt t="10492" x="8131175" y="2073275"/>
          <p14:tracePt t="10496" x="8121650" y="2065338"/>
          <p14:tracePt t="10500" x="8113713" y="2047875"/>
          <p14:tracePt t="10504" x="8113713" y="2030413"/>
          <p14:tracePt t="10508" x="8113713" y="2022475"/>
          <p14:tracePt t="10512" x="8113713" y="2014538"/>
          <p14:tracePt t="10517" x="8105775" y="1997075"/>
          <p14:tracePt t="10521" x="8105775" y="1989138"/>
          <p14:tracePt t="10525" x="8096250" y="1971675"/>
          <p14:tracePt t="10529" x="8088313" y="1954213"/>
          <p14:tracePt t="10535" x="8088313" y="1946275"/>
          <p14:tracePt t="10539" x="8088313" y="1928813"/>
          <p14:tracePt t="10541" x="8088313" y="1911350"/>
          <p14:tracePt t="10545" x="8088313" y="1903413"/>
          <p14:tracePt t="10551" x="8088313" y="1885950"/>
          <p14:tracePt t="10557" x="8088313" y="1878013"/>
          <p14:tracePt t="10561" x="8088313" y="1870075"/>
          <p14:tracePt t="10568" x="8088313" y="1860550"/>
          <p14:tracePt t="10571" x="8088313" y="1852613"/>
          <p14:tracePt t="10573" x="8088313" y="1835150"/>
          <p14:tracePt t="10577" x="8088313" y="1827213"/>
          <p14:tracePt t="10581" x="8088313" y="1819275"/>
          <p14:tracePt t="10586" x="8088313" y="1801813"/>
          <p14:tracePt t="10593" x="8088313" y="1793875"/>
          <p14:tracePt t="10597" x="8088313" y="1784350"/>
          <p14:tracePt t="10605" x="8088313" y="1776413"/>
          <p14:tracePt t="10609" x="8088313" y="1766888"/>
          <p14:tracePt t="10619" x="8088313" y="1758950"/>
          <p14:tracePt t="10629" x="8088313" y="1751013"/>
          <p14:tracePt t="10641" x="8088313" y="1741488"/>
          <p14:tracePt t="10645" x="8096250" y="1741488"/>
          <p14:tracePt t="10653" x="8105775" y="1741488"/>
          <p14:tracePt t="10657" x="8105775" y="1733550"/>
          <p14:tracePt t="10666" x="8113713" y="1733550"/>
          <p14:tracePt t="10684" x="8121650" y="1733550"/>
          <p14:tracePt t="10696" x="8131175" y="1733550"/>
          <p14:tracePt t="10708" x="8139113" y="1733550"/>
          <p14:tracePt t="10717" x="8147050" y="1733550"/>
          <p14:tracePt t="10720" x="8156575" y="1725613"/>
          <p14:tracePt t="10733" x="8164513" y="1725613"/>
          <p14:tracePt t="10736" x="8174038" y="1725613"/>
          <p14:tracePt t="10753" x="8181975" y="1725613"/>
          <p14:tracePt t="10757" x="8189913" y="1725613"/>
          <p14:tracePt t="10761" x="8199438" y="1725613"/>
          <p14:tracePt t="10767" x="8207375" y="1725613"/>
          <p14:tracePt t="10770" x="8215313" y="1725613"/>
          <p14:tracePt t="10782" x="8232775" y="1725613"/>
          <p14:tracePt t="10786" x="8240713" y="1725613"/>
          <p14:tracePt t="10797" x="8250238" y="1725613"/>
          <p14:tracePt t="10802" x="8258175" y="1725613"/>
          <p14:tracePt t="10805" x="8266113" y="1725613"/>
          <p14:tracePt t="10818" x="8275638" y="1725613"/>
          <p14:tracePt t="10825" x="8283575" y="1725613"/>
          <p14:tracePt t="10841" x="8291513" y="1725613"/>
          <p14:tracePt t="10851" x="8301038" y="1725613"/>
          <p14:tracePt t="10853" x="8308975" y="1725613"/>
          <p14:tracePt t="10866" x="8318500" y="1725613"/>
          <p14:tracePt t="10869" x="8326438" y="1725613"/>
          <p14:tracePt t="10881" x="8334375" y="1725613"/>
          <p14:tracePt t="10889" x="8343900" y="1725613"/>
          <p14:tracePt t="10893" x="8351838" y="1725613"/>
          <p14:tracePt t="10901" x="8359775" y="1725613"/>
          <p14:tracePt t="10905" x="8369300" y="1725613"/>
          <p14:tracePt t="10913" x="8385175" y="1725613"/>
          <p14:tracePt t="10918" x="8402638" y="1725613"/>
          <p14:tracePt t="10925" x="8420100" y="1725613"/>
          <p14:tracePt t="10929" x="8428038" y="1725613"/>
          <p14:tracePt t="10934" x="8435975" y="1725613"/>
          <p14:tracePt t="10937" x="8453438" y="1725613"/>
          <p14:tracePt t="10941" x="8462963" y="1725613"/>
          <p14:tracePt t="10945" x="8470900" y="1725613"/>
          <p14:tracePt t="10951" x="8478838" y="1725613"/>
          <p14:tracePt t="10957" x="8488363" y="1725613"/>
          <p14:tracePt t="10969" x="8513763" y="1725613"/>
          <p14:tracePt t="10973" x="8521700" y="1725613"/>
          <p14:tracePt t="10977" x="8529638" y="1725613"/>
          <p14:tracePt t="10981" x="8539163" y="1725613"/>
          <p14:tracePt t="10985" x="8547100" y="1725613"/>
          <p14:tracePt t="10989" x="8555038" y="1725613"/>
          <p14:tracePt t="10993" x="8572500" y="1725613"/>
          <p14:tracePt t="10998" x="8580438" y="1725613"/>
          <p14:tracePt t="11001" x="8589963" y="1725613"/>
          <p14:tracePt t="11005" x="8597900" y="1725613"/>
          <p14:tracePt t="11009" x="8605838" y="1725613"/>
          <p14:tracePt t="11013" x="8615363" y="1725613"/>
          <p14:tracePt t="11017" x="8623300" y="1725613"/>
          <p14:tracePt t="11025" x="8640763" y="1725613"/>
          <p14:tracePt t="11029" x="8648700" y="1725613"/>
          <p14:tracePt t="11037" x="8666163" y="1725613"/>
          <p14:tracePt t="11041" x="8674100" y="1733550"/>
          <p14:tracePt t="11051" x="8691563" y="1751013"/>
          <p14:tracePt t="11053" x="8699500" y="1758950"/>
          <p14:tracePt t="11061" x="8709025" y="1766888"/>
          <p14:tracePt t="11066" x="8724900" y="1784350"/>
          <p14:tracePt t="11074" x="8734425" y="1793875"/>
          <p14:tracePt t="11077" x="8742363" y="1801813"/>
          <p14:tracePt t="11081" x="8750300" y="1809750"/>
          <p14:tracePt t="11086" x="8750300" y="1819275"/>
          <p14:tracePt t="11089" x="8759825" y="1835150"/>
          <p14:tracePt t="11093" x="8767763" y="1844675"/>
          <p14:tracePt t="11097" x="8777288" y="1852613"/>
          <p14:tracePt t="11101" x="8777288" y="1870075"/>
          <p14:tracePt t="11105" x="8785225" y="1885950"/>
          <p14:tracePt t="11109" x="8802688" y="1895475"/>
          <p14:tracePt t="11113" x="8810625" y="1911350"/>
          <p14:tracePt t="11117" x="8818563" y="1928813"/>
          <p14:tracePt t="11121" x="8828088" y="1928813"/>
          <p14:tracePt t="11125" x="8828088" y="1946275"/>
          <p14:tracePt t="11129" x="8836025" y="1963738"/>
          <p14:tracePt t="11135" x="8843963" y="1971675"/>
          <p14:tracePt t="11138" x="8853488" y="1997075"/>
          <p14:tracePt t="11141" x="8861425" y="2014538"/>
          <p14:tracePt t="11145" x="8869363" y="2030413"/>
          <p14:tracePt t="11150" x="8878888" y="2047875"/>
          <p14:tracePt t="11154" x="8878888" y="2065338"/>
          <p14:tracePt t="11156" x="8878888" y="2090738"/>
          <p14:tracePt t="11161" x="8886825" y="2098675"/>
          <p14:tracePt t="11166" x="8894763" y="2124075"/>
          <p14:tracePt t="11169" x="8904288" y="2141538"/>
          <p14:tracePt t="11173" x="8904288" y="2159000"/>
          <p14:tracePt t="11176" x="8912225" y="2166938"/>
          <p14:tracePt t="11180" x="8912225" y="2174875"/>
          <p14:tracePt t="11184" x="8912225" y="2184400"/>
          <p14:tracePt t="11188" x="8912225" y="2192338"/>
          <p14:tracePt t="11192" x="8912225" y="2200275"/>
          <p14:tracePt t="11196" x="8912225" y="2209800"/>
          <p14:tracePt t="11212" x="8912225" y="2217738"/>
          <p14:tracePt t="11220" x="8912225" y="2227263"/>
          <p14:tracePt t="11276" x="8912225" y="2235200"/>
          <p14:tracePt t="11284" x="8912225" y="2243138"/>
          <p14:tracePt t="11293" x="8912225" y="2252663"/>
          <p14:tracePt t="11301" x="8904288" y="2252663"/>
          <p14:tracePt t="11321" x="8894763" y="2260600"/>
          <p14:tracePt t="11329" x="8886825" y="2268538"/>
          <p14:tracePt t="11341" x="8886825" y="2278063"/>
          <p14:tracePt t="11345" x="8878888" y="2286000"/>
          <p14:tracePt t="11351" x="8878888" y="2293938"/>
          <p14:tracePt t="11354" x="8869363" y="2293938"/>
          <p14:tracePt t="11361" x="8869363" y="2303463"/>
          <p14:tracePt t="11369" x="8861425" y="2311400"/>
          <p14:tracePt t="11385" x="8853488" y="2311400"/>
          <p14:tracePt t="11393" x="8843963" y="2319338"/>
          <p14:tracePt t="11402" x="8843963" y="2328863"/>
          <p14:tracePt t="11418" x="8836025" y="2328863"/>
          <p14:tracePt t="11421" x="8828088" y="2336800"/>
          <p14:tracePt t="11429" x="8818563" y="2336800"/>
          <p14:tracePt t="11441" x="8810625" y="2336800"/>
          <p14:tracePt t="11445" x="8802688" y="2336800"/>
          <p14:tracePt t="11453" x="8793163" y="2336800"/>
          <p14:tracePt t="11457" x="8785225" y="2336800"/>
          <p14:tracePt t="11469" x="8777288" y="2336800"/>
          <p14:tracePt t="11473" x="8767763" y="2336800"/>
          <p14:tracePt t="11477" x="8759825" y="2336800"/>
          <p14:tracePt t="11486" x="8750300" y="2336800"/>
          <p14:tracePt t="11489" x="8734425" y="2336800"/>
          <p14:tracePt t="11499" x="8724900" y="2336800"/>
          <p14:tracePt t="11502" x="8716963" y="2336800"/>
          <p14:tracePt t="11509" x="8709025" y="2336800"/>
          <p14:tracePt t="11518" x="8691563" y="2336800"/>
          <p14:tracePt t="11530" x="8674100" y="2336800"/>
          <p14:tracePt t="11537" x="8666163" y="2336800"/>
          <p14:tracePt t="11545" x="8658225" y="2336800"/>
          <p14:tracePt t="11551" x="8640763" y="2336800"/>
          <p14:tracePt t="11553" x="8640763" y="2328863"/>
          <p14:tracePt t="11562" x="8632825" y="2319338"/>
          <p14:tracePt t="11569" x="8623300" y="2319338"/>
          <p14:tracePt t="11577" x="8615363" y="2311400"/>
          <p14:tracePt t="11581" x="8605838" y="2311400"/>
          <p14:tracePt t="11586" x="8605838" y="2303463"/>
          <p14:tracePt t="11593" x="8597900" y="2303463"/>
          <p14:tracePt t="11669" x="8589963" y="2293938"/>
          <p14:tracePt t="11683" x="8580438" y="2286000"/>
          <p14:tracePt t="11684" x="8580438" y="2278063"/>
          <p14:tracePt t="11692" x="8580438" y="2268538"/>
          <p14:tracePt t="11696" x="8580438" y="2260600"/>
          <p14:tracePt t="11700" x="8580438" y="2252663"/>
          <p14:tracePt t="11704" x="8580438" y="2243138"/>
          <p14:tracePt t="11708" x="8572500" y="2235200"/>
          <p14:tracePt t="11713" x="8572500" y="2227263"/>
          <p14:tracePt t="11716" x="8564563" y="2217738"/>
          <p14:tracePt t="11720" x="8564563" y="2200275"/>
          <p14:tracePt t="11728" x="8564563" y="2184400"/>
          <p14:tracePt t="11733" x="8555038" y="2159000"/>
          <p14:tracePt t="11736" x="8555038" y="2149475"/>
          <p14:tracePt t="11740" x="8547100" y="2133600"/>
          <p14:tracePt t="11744" x="8547100" y="2124075"/>
          <p14:tracePt t="11750" x="8539163" y="2098675"/>
          <p14:tracePt t="11752" x="8539163" y="2082800"/>
          <p14:tracePt t="11756" x="8539163" y="2065338"/>
          <p14:tracePt t="11760" x="8539163" y="2047875"/>
          <p14:tracePt t="11765" x="8539163" y="2022475"/>
          <p14:tracePt t="11768" x="8539163" y="2014538"/>
          <p14:tracePt t="11772" x="8539163" y="1989138"/>
          <p14:tracePt t="11776" x="8529638" y="1963738"/>
          <p14:tracePt t="11783" x="8529638" y="1946275"/>
          <p14:tracePt t="11784" x="8521700" y="1928813"/>
          <p14:tracePt t="11788" x="8521700" y="1903413"/>
          <p14:tracePt t="11792" x="8521700" y="1895475"/>
          <p14:tracePt t="11796" x="8521700" y="1870075"/>
          <p14:tracePt t="11800" x="8521700" y="1852613"/>
          <p14:tracePt t="11804" x="8513763" y="1844675"/>
          <p14:tracePt t="11808" x="8513763" y="1827213"/>
          <p14:tracePt t="11813" x="8504238" y="1809750"/>
          <p14:tracePt t="11817" x="8504238" y="1801813"/>
          <p14:tracePt t="11820" x="8496300" y="1784350"/>
          <p14:tracePt t="11824" x="8496300" y="1776413"/>
          <p14:tracePt t="11828" x="8496300" y="1766888"/>
          <p14:tracePt t="11833" x="8488363" y="1751013"/>
          <p14:tracePt t="11836" x="8488363" y="1741488"/>
          <p14:tracePt t="11840" x="8488363" y="1733550"/>
          <p14:tracePt t="11845" x="8478838" y="1716088"/>
          <p14:tracePt t="11849" x="8478838" y="1708150"/>
          <p14:tracePt t="11857" x="8470900" y="1708150"/>
          <p14:tracePt t="11861" x="8470900" y="1700213"/>
          <p14:tracePt t="11866" x="8462963" y="1690688"/>
          <p14:tracePt t="11873" x="8462963" y="1682750"/>
          <p14:tracePt t="11889" x="8462963" y="1674813"/>
          <p14:tracePt t="11897" x="8462963" y="1665288"/>
          <p14:tracePt t="11905" x="8453438" y="1665288"/>
          <p14:tracePt t="11913" x="8445500" y="1657350"/>
          <p14:tracePt t="11925" x="8445500" y="1649413"/>
          <p14:tracePt t="11935" x="8445500" y="1639888"/>
          <p14:tracePt t="11954" x="8435975" y="1639888"/>
          <p14:tracePt t="11969" x="8428038" y="1631950"/>
          <p14:tracePt t="11986" x="8420100" y="1622425"/>
          <p14:tracePt t="12218" x="8420100" y="1606550"/>
          <p14:tracePt t="12222" x="8410575" y="1589088"/>
          <p14:tracePt t="12226" x="8402638" y="1581150"/>
          <p14:tracePt t="12230" x="8394700" y="1563688"/>
          <p14:tracePt t="12235" x="8377238" y="1538288"/>
          <p14:tracePt t="12238" x="8359775" y="1520825"/>
          <p14:tracePt t="12242" x="8351838" y="1504950"/>
          <p14:tracePt t="12246" x="8334375" y="1477963"/>
          <p14:tracePt t="12250" x="8326438" y="1462088"/>
          <p14:tracePt t="12253" x="8308975" y="1436688"/>
          <p14:tracePt t="12257" x="8291513" y="1411288"/>
          <p14:tracePt t="12261" x="8275638" y="1401763"/>
          <p14:tracePt t="12266" x="8258175" y="1376363"/>
          <p14:tracePt t="12269" x="8258175" y="1350963"/>
          <p14:tracePt t="12273" x="8250238" y="1333500"/>
          <p14:tracePt t="12278" x="8232775" y="1317625"/>
          <p14:tracePt t="12282" x="8232775" y="1308100"/>
          <p14:tracePt t="12286" x="8224838" y="1292225"/>
          <p14:tracePt t="12290" x="8215313" y="1282700"/>
          <p14:tracePt t="12294" x="8207375" y="1266825"/>
          <p14:tracePt t="12300" x="8199438" y="1249363"/>
          <p14:tracePt t="12303" x="8199438" y="1241425"/>
          <p14:tracePt t="12308" x="8199438" y="1223963"/>
          <p14:tracePt t="12310" x="8189913" y="1198563"/>
          <p14:tracePt t="12314" x="8189913" y="1189038"/>
          <p14:tracePt t="12318" x="8181975" y="1181100"/>
          <p14:tracePt t="12322" x="8181975" y="1163638"/>
          <p14:tracePt t="12326" x="8174038" y="1155700"/>
          <p14:tracePt t="12330" x="8174038" y="1147763"/>
          <p14:tracePt t="12335" x="8174038" y="1130300"/>
          <p14:tracePt t="12342" x="8174038" y="1122363"/>
          <p14:tracePt t="12346" x="8174038" y="1104900"/>
          <p14:tracePt t="12354" x="8164513" y="1087438"/>
          <p14:tracePt t="12358" x="8164513" y="1079500"/>
          <p14:tracePt t="12362" x="8164513" y="1069975"/>
          <p14:tracePt t="12367" x="8164513" y="1062038"/>
          <p14:tracePt t="12370" x="8164513" y="1054100"/>
          <p14:tracePt t="12374" x="8164513" y="1044575"/>
          <p14:tracePt t="12378" x="8164513" y="1036638"/>
          <p14:tracePt t="12386" x="8164513" y="1028700"/>
          <p14:tracePt t="12390" x="8164513" y="1019175"/>
          <p14:tracePt t="12394" x="8164513" y="1011238"/>
          <p14:tracePt t="12402" x="8164513" y="1003300"/>
          <p14:tracePt t="12406" x="8164513" y="993775"/>
          <p14:tracePt t="12414" x="8164513" y="977900"/>
          <p14:tracePt t="12418" x="8164513" y="968375"/>
          <p14:tracePt t="12426" x="8164513" y="960438"/>
          <p14:tracePt t="12430" x="8164513" y="952500"/>
          <p14:tracePt t="12434" x="8164513" y="942975"/>
          <p14:tracePt t="12438" x="8164513" y="935038"/>
          <p14:tracePt t="12442" x="8164513" y="925513"/>
          <p14:tracePt t="12451" x="8164513" y="917575"/>
          <p14:tracePt t="12454" x="8164513" y="909638"/>
          <p14:tracePt t="12458" x="8164513" y="900113"/>
          <p14:tracePt t="12462" x="8174038" y="900113"/>
          <p14:tracePt t="12474" x="8174038" y="892175"/>
          <p14:tracePt t="12478" x="8174038" y="884238"/>
          <p14:tracePt t="12486" x="8181975" y="884238"/>
          <p14:tracePt t="12494" x="8189913" y="884238"/>
          <p14:tracePt t="12501" x="8199438" y="884238"/>
          <p14:tracePt t="12505" x="8199438" y="874713"/>
          <p14:tracePt t="12513" x="8207375" y="866775"/>
          <p14:tracePt t="12521" x="8215313" y="866775"/>
          <p14:tracePt t="12529" x="8215313" y="858838"/>
          <p14:tracePt t="12545" x="8224838" y="858838"/>
          <p14:tracePt t="12549" x="8232775" y="858838"/>
          <p14:tracePt t="12553" x="8240713" y="858838"/>
          <p14:tracePt t="12561" x="8250238" y="858838"/>
          <p14:tracePt t="12566" x="8258175" y="858838"/>
          <p14:tracePt t="12573" x="8266113" y="858838"/>
          <p14:tracePt t="12577" x="8283575" y="858838"/>
          <p14:tracePt t="12585" x="8291513" y="858838"/>
          <p14:tracePt t="12590" x="8308975" y="858838"/>
          <p14:tracePt t="12599" x="8326438" y="858838"/>
          <p14:tracePt t="12605" x="8334375" y="858838"/>
          <p14:tracePt t="12610" x="8343900" y="858838"/>
          <p14:tracePt t="12614" x="8351838" y="858838"/>
          <p14:tracePt t="12617" x="8359775" y="858838"/>
          <p14:tracePt t="12626" x="8377238" y="858838"/>
          <p14:tracePt t="12633" x="8385175" y="858838"/>
          <p14:tracePt t="12642" x="8394700" y="866775"/>
          <p14:tracePt t="12650" x="8402638" y="866775"/>
          <p14:tracePt t="12653" x="8410575" y="874713"/>
          <p14:tracePt t="12657" x="8420100" y="874713"/>
          <p14:tracePt t="12666" x="8428038" y="884238"/>
          <p14:tracePt t="12671" x="8445500" y="884238"/>
          <p14:tracePt t="12673" x="8445500" y="892175"/>
          <p14:tracePt t="12677" x="8453438" y="892175"/>
          <p14:tracePt t="12682" x="8470900" y="909638"/>
          <p14:tracePt t="12685" x="8470900" y="917575"/>
          <p14:tracePt t="12689" x="8488363" y="925513"/>
          <p14:tracePt t="12693" x="8496300" y="935038"/>
          <p14:tracePt t="12697" x="8504238" y="952500"/>
          <p14:tracePt t="12701" x="8521700" y="960438"/>
          <p14:tracePt t="12705" x="8529638" y="968375"/>
          <p14:tracePt t="12713" x="8547100" y="985838"/>
          <p14:tracePt t="12718" x="8564563" y="1003300"/>
          <p14:tracePt t="12721" x="8572500" y="1011238"/>
          <p14:tracePt t="12725" x="8589963" y="1019175"/>
          <p14:tracePt t="12729" x="8597900" y="1036638"/>
          <p14:tracePt t="12733" x="8605838" y="1044575"/>
          <p14:tracePt t="12737" x="8615363" y="1054100"/>
          <p14:tracePt t="12741" x="8632825" y="1062038"/>
          <p14:tracePt t="12749" x="8632825" y="1079500"/>
          <p14:tracePt t="12766" x="8648700" y="1087438"/>
          <p14:tracePt t="12769" x="8666163" y="1096963"/>
          <p14:tracePt t="12773" x="8674100" y="1096963"/>
          <p14:tracePt t="12783" x="8683625" y="1104900"/>
          <p14:tracePt t="12785" x="8691563" y="1112838"/>
          <p14:tracePt t="12793" x="8699500" y="1122363"/>
          <p14:tracePt t="12798" x="8709025" y="1138238"/>
          <p14:tracePt t="12801" x="8716963" y="1138238"/>
          <p14:tracePt t="12805" x="8716963" y="1155700"/>
          <p14:tracePt t="12809" x="8716963" y="1163638"/>
          <p14:tracePt t="12813" x="8724900" y="1173163"/>
          <p14:tracePt t="12817" x="8724900" y="1189038"/>
          <p14:tracePt t="12821" x="8734425" y="1198563"/>
          <p14:tracePt t="12825" x="8742363" y="1206500"/>
          <p14:tracePt t="12829" x="8742363" y="1223963"/>
          <p14:tracePt t="12833" x="8742363" y="1231900"/>
          <p14:tracePt t="12837" x="8750300" y="1249363"/>
          <p14:tracePt t="12841" x="8750300" y="1257300"/>
          <p14:tracePt t="12845" x="8750300" y="1266825"/>
          <p14:tracePt t="12849" x="8759825" y="1282700"/>
          <p14:tracePt t="12854" x="8759825" y="1300163"/>
          <p14:tracePt t="12858" x="8767763" y="1300163"/>
          <p14:tracePt t="12862" x="8767763" y="1317625"/>
          <p14:tracePt t="12867" x="8777288" y="1325563"/>
          <p14:tracePt t="12870" x="8777288" y="1333500"/>
          <p14:tracePt t="12874" x="8777288" y="1350963"/>
          <p14:tracePt t="12878" x="8777288" y="1360488"/>
          <p14:tracePt t="12884" x="8785225" y="1376363"/>
          <p14:tracePt t="12888" x="8785225" y="1393825"/>
          <p14:tracePt t="12890" x="8785225" y="1401763"/>
          <p14:tracePt t="12894" x="8785225" y="1419225"/>
          <p14:tracePt t="12900" x="8785225" y="1427163"/>
          <p14:tracePt t="12903" x="8785225" y="1444625"/>
          <p14:tracePt t="12906" x="8785225" y="1462088"/>
          <p14:tracePt t="12910" x="8785225" y="1470025"/>
          <p14:tracePt t="12914" x="8785225" y="1487488"/>
          <p14:tracePt t="12918" x="8785225" y="1495425"/>
          <p14:tracePt t="12922" x="8785225" y="1512888"/>
          <p14:tracePt t="12926" x="8785225" y="1520825"/>
          <p14:tracePt t="12930" x="8785225" y="1530350"/>
          <p14:tracePt t="12934" x="8785225" y="1538288"/>
          <p14:tracePt t="12938" x="8785225" y="1546225"/>
          <p14:tracePt t="12942" x="8785225" y="1555750"/>
          <p14:tracePt t="12946" x="8785225" y="1571625"/>
          <p14:tracePt t="12954" x="8785225" y="1589088"/>
          <p14:tracePt t="12969" x="8785225" y="1606550"/>
          <p14:tracePt t="12970" x="8785225" y="1614488"/>
          <p14:tracePt t="12974" x="8785225" y="1622425"/>
          <p14:tracePt t="12978" x="8785225" y="1631950"/>
          <p14:tracePt t="12984" x="8785225" y="1639888"/>
          <p14:tracePt t="12989" x="8785225" y="1649413"/>
          <p14:tracePt t="12993" x="8785225" y="1657350"/>
          <p14:tracePt t="12999" x="8785225" y="1665288"/>
          <p14:tracePt t="13005" x="8785225" y="1674813"/>
          <p14:tracePt t="13009" x="8785225" y="1682750"/>
          <p14:tracePt t="13017" x="8785225" y="1690688"/>
          <p14:tracePt t="13021" x="8785225" y="1700213"/>
          <p14:tracePt t="13025" x="8777288" y="1700213"/>
          <p14:tracePt t="13029" x="8777288" y="1708150"/>
          <p14:tracePt t="13041" x="8767763" y="1708150"/>
          <p14:tracePt t="13053" x="8767763" y="1716088"/>
          <p14:tracePt t="13061" x="8767763" y="1725613"/>
          <p14:tracePt t="13066" x="8759825" y="1725613"/>
          <p14:tracePt t="13074" x="8750300" y="1725613"/>
          <p14:tracePt t="13094" x="8742363" y="1733550"/>
          <p14:tracePt t="13100" x="8734425" y="1733550"/>
          <p14:tracePt t="13106" x="8724900" y="1733550"/>
          <p14:tracePt t="13116" x="8716963" y="1733550"/>
          <p14:tracePt t="13119" x="8709025" y="1741488"/>
          <p14:tracePt t="13127" x="8699500" y="1741488"/>
          <p14:tracePt t="13167" x="8691563" y="1741488"/>
          <p14:tracePt t="14470" x="8683625" y="1741488"/>
          <p14:tracePt t="14478" x="8683625" y="1751013"/>
          <p14:tracePt t="14482" x="8683625" y="1758950"/>
          <p14:tracePt t="14486" x="8683625" y="1766888"/>
          <p14:tracePt t="14490" x="8674100" y="1766888"/>
          <p14:tracePt t="14494" x="8666163" y="1776413"/>
          <p14:tracePt t="14499" x="8658225" y="1793875"/>
          <p14:tracePt t="14502" x="8648700" y="1793875"/>
          <p14:tracePt t="14506" x="8640763" y="1809750"/>
          <p14:tracePt t="14510" x="8632825" y="1819275"/>
          <p14:tracePt t="14515" x="8632825" y="1827213"/>
          <p14:tracePt t="14518" x="8623300" y="1844675"/>
          <p14:tracePt t="14522" x="8615363" y="1852613"/>
          <p14:tracePt t="14526" x="8605838" y="1860550"/>
          <p14:tracePt t="14531" x="8597900" y="1870075"/>
          <p14:tracePt t="14534" x="8589963" y="1878013"/>
          <p14:tracePt t="14538" x="8572500" y="1895475"/>
          <p14:tracePt t="14542" x="8572500" y="1903413"/>
          <p14:tracePt t="14546" x="8564563" y="1920875"/>
          <p14:tracePt t="14550" x="8547100" y="1920875"/>
          <p14:tracePt t="14554" x="8529638" y="1928813"/>
          <p14:tracePt t="14558" x="8529638" y="1938338"/>
          <p14:tracePt t="14562" x="8521700" y="1946275"/>
          <p14:tracePt t="14566" x="8504238" y="1946275"/>
          <p14:tracePt t="14570" x="8504238" y="1954213"/>
          <p14:tracePt t="14574" x="8496300" y="1954213"/>
          <p14:tracePt t="14578" x="8488363" y="1963738"/>
          <p14:tracePt t="14582" x="8478838" y="1971675"/>
          <p14:tracePt t="14586" x="8462963" y="1979613"/>
          <p14:tracePt t="14590" x="8453438" y="1979613"/>
          <p14:tracePt t="14594" x="8445500" y="1989138"/>
          <p14:tracePt t="14598" x="8435975" y="1997075"/>
          <p14:tracePt t="14602" x="8420100" y="1997075"/>
          <p14:tracePt t="14610" x="8420100" y="2005013"/>
          <p14:tracePt t="14614" x="8410575" y="2005013"/>
          <p14:tracePt t="14618" x="8402638" y="2014538"/>
          <p14:tracePt t="14622" x="8402638" y="2022475"/>
          <p14:tracePt t="14626" x="8394700" y="2022475"/>
          <p14:tracePt t="14630" x="8377238" y="2022475"/>
          <p14:tracePt t="14634" x="8377238" y="2030413"/>
          <p14:tracePt t="14638" x="8369300" y="2039938"/>
          <p14:tracePt t="14642" x="8359775" y="2039938"/>
          <p14:tracePt t="14646" x="8351838" y="2055813"/>
          <p14:tracePt t="14650" x="8351838" y="2073275"/>
          <p14:tracePt t="14654" x="8343900" y="2082800"/>
          <p14:tracePt t="14658" x="8334375" y="2108200"/>
          <p14:tracePt t="14662" x="8326438" y="2124075"/>
          <p14:tracePt t="14678" x="8318500" y="2149475"/>
          <p14:tracePt t="14682" x="8318500" y="2166938"/>
          <p14:tracePt t="14686" x="8318500" y="2200275"/>
          <p14:tracePt t="14690" x="8318500" y="2243138"/>
          <p14:tracePt t="14694" x="8318500" y="2286000"/>
          <p14:tracePt t="14698" x="8318500" y="2362200"/>
          <p14:tracePt t="14702" x="8318500" y="2430463"/>
          <p14:tracePt t="14706" x="8318500" y="2489200"/>
          <p14:tracePt t="14710" x="8318500" y="2557463"/>
          <p14:tracePt t="14715" x="8318500" y="2617788"/>
          <p14:tracePt t="14718" x="8318500" y="2676525"/>
          <p14:tracePt t="14722" x="8318500" y="2719388"/>
          <p14:tracePt t="14726" x="8318500" y="2778125"/>
          <p14:tracePt t="14731" x="8318500" y="2805113"/>
          <p14:tracePt t="14734" x="8318500" y="2846388"/>
          <p14:tracePt t="14738" x="8318500" y="2897188"/>
          <p14:tracePt t="14742" x="8318500" y="2922588"/>
          <p14:tracePt t="14746" x="8318500" y="2965450"/>
          <p14:tracePt t="14750" x="8318500" y="3000375"/>
          <p14:tracePt t="14754" x="8318500" y="3033713"/>
          <p14:tracePt t="14758" x="8318500" y="3067050"/>
          <p14:tracePt t="14762" x="8326438" y="3094038"/>
          <p14:tracePt t="14766" x="8334375" y="3127375"/>
          <p14:tracePt t="14770" x="8343900" y="3152775"/>
          <p14:tracePt t="14774" x="8351838" y="3178175"/>
          <p14:tracePt t="14778" x="8359775" y="3195638"/>
          <p14:tracePt t="14782" x="8359775" y="3203575"/>
          <p14:tracePt t="14786" x="8369300" y="3221038"/>
          <p14:tracePt t="14790" x="8377238" y="3238500"/>
          <p14:tracePt t="14798" x="8385175" y="3246438"/>
          <p14:tracePt t="14806" x="8394700" y="3254375"/>
          <p14:tracePt t="14815" x="8394700" y="3263900"/>
          <p14:tracePt t="14862" x="8402638" y="3263900"/>
          <p14:tracePt t="14899" x="8402638" y="3254375"/>
          <p14:tracePt t="14903" x="8402638" y="3246438"/>
          <p14:tracePt t="14911" x="8402638" y="3238500"/>
          <p14:tracePt t="14917" x="8402638" y="3228975"/>
          <p14:tracePt t="14923" x="8402638" y="3211513"/>
          <p14:tracePt t="14927" x="8402638" y="3203575"/>
          <p14:tracePt t="14934" x="8402638" y="3195638"/>
          <p14:tracePt t="14937" x="8402638" y="3178175"/>
          <p14:tracePt t="14939" x="8402638" y="3170238"/>
          <p14:tracePt t="14943" x="8402638" y="3160713"/>
          <p14:tracePt t="14949" x="8402638" y="3144838"/>
          <p14:tracePt t="14953" x="8402638" y="3127375"/>
          <p14:tracePt t="14955" x="8402638" y="3109913"/>
          <p14:tracePt t="14960" x="8402638" y="3084513"/>
          <p14:tracePt t="14972" x="8394700" y="3008313"/>
          <p14:tracePt t="14975" x="8385175" y="2974975"/>
          <p14:tracePt t="14979" x="8377238" y="2957513"/>
          <p14:tracePt t="14983" x="8369300" y="2922588"/>
          <p14:tracePt t="14986" x="8359775" y="2889250"/>
          <p14:tracePt t="14990" x="8343900" y="2838450"/>
          <p14:tracePt t="14994" x="8334375" y="2795588"/>
          <p14:tracePt t="14999" x="8326438" y="2762250"/>
          <p14:tracePt t="15002" x="8318500" y="2701925"/>
          <p14:tracePt t="15006" x="8301038" y="2651125"/>
          <p14:tracePt t="15010" x="8301038" y="2608263"/>
          <p14:tracePt t="15015" x="8283575" y="2549525"/>
          <p14:tracePt t="15018" x="8275638" y="2506663"/>
          <p14:tracePt t="15022" x="8275638" y="2447925"/>
          <p14:tracePt t="15026" x="8266113" y="2387600"/>
          <p14:tracePt t="15032" x="8258175" y="2328863"/>
          <p14:tracePt t="15034" x="8258175" y="2286000"/>
          <p14:tracePt t="15038" x="8258175" y="2227263"/>
          <p14:tracePt t="15042" x="8258175" y="2184400"/>
          <p14:tracePt t="15046" x="8258175" y="2124075"/>
          <p14:tracePt t="15050" x="8258175" y="2065338"/>
          <p14:tracePt t="15055" x="8258175" y="2005013"/>
          <p14:tracePt t="15060" x="8258175" y="1954213"/>
          <p14:tracePt t="15063" x="8258175" y="1911350"/>
          <p14:tracePt t="15068" x="8258175" y="1852613"/>
          <p14:tracePt t="15071" x="8258175" y="1809750"/>
          <p14:tracePt t="15075" x="8258175" y="1751013"/>
          <p14:tracePt t="15079" x="8258175" y="1708150"/>
          <p14:tracePt t="15084" x="8250238" y="1649413"/>
          <p14:tracePt t="15087" x="8250238" y="1597025"/>
          <p14:tracePt t="15091" x="8240713" y="1555750"/>
          <p14:tracePt t="15095" x="8240713" y="1512888"/>
          <p14:tracePt t="15100" x="8240713" y="1477963"/>
          <p14:tracePt t="15103" x="8232775" y="1436688"/>
          <p14:tracePt t="15106" x="8232775" y="1411288"/>
          <p14:tracePt t="15111" x="8224838" y="1385888"/>
          <p14:tracePt t="15115" x="8215313" y="1360488"/>
          <p14:tracePt t="15119" x="8215313" y="1343025"/>
          <p14:tracePt t="15123" x="8207375" y="1325563"/>
          <p14:tracePt t="15134" x="8207375" y="1317625"/>
          <p14:tracePt t="15142" x="8207375" y="1308100"/>
          <p14:tracePt t="15183" x="8199438" y="1308100"/>
          <p14:tracePt t="15191" x="8199438" y="1317625"/>
          <p14:tracePt t="15195" x="8199438" y="1360488"/>
          <p14:tracePt t="15199" x="8199438" y="1444625"/>
          <p14:tracePt t="15202" x="8199438" y="1546225"/>
          <p14:tracePt t="15207" x="8199438" y="1657350"/>
          <p14:tracePt t="15211" x="8199438" y="1766888"/>
          <p14:tracePt t="15216" x="8199438" y="1852613"/>
          <p14:tracePt t="15219" x="8199438" y="1954213"/>
          <p14:tracePt t="15223" x="8199438" y="2047875"/>
          <p14:tracePt t="15227" x="8199438" y="2141538"/>
          <p14:tracePt t="15233" x="8199438" y="2227263"/>
          <p14:tracePt t="15235" x="8199438" y="2293938"/>
          <p14:tracePt t="15239" x="8199438" y="2354263"/>
          <p14:tracePt t="15243" x="8199438" y="2413000"/>
          <p14:tracePt t="15249" x="8199438" y="2463800"/>
          <p14:tracePt t="15250" x="8199438" y="2506663"/>
          <p14:tracePt t="15254" x="8199438" y="2557463"/>
          <p14:tracePt t="15258" x="8199438" y="2608263"/>
          <p14:tracePt t="15262" x="8199438" y="2660650"/>
          <p14:tracePt t="15266" x="8207375" y="2701925"/>
          <p14:tracePt t="15270" x="8224838" y="2752725"/>
          <p14:tracePt t="15274" x="8240713" y="2787650"/>
          <p14:tracePt t="15278" x="8258175" y="2820988"/>
          <p14:tracePt t="15283" x="8283575" y="2855913"/>
          <p14:tracePt t="15286" x="8301038" y="2897188"/>
          <p14:tracePt t="15290" x="8318500" y="2914650"/>
          <p14:tracePt t="15294" x="8343900" y="2940050"/>
          <p14:tracePt t="15298" x="8359775" y="2957513"/>
          <p14:tracePt t="15302" x="8377238" y="2974975"/>
          <p14:tracePt t="15306" x="8377238" y="2982913"/>
          <p14:tracePt t="15310" x="8394700" y="2990850"/>
          <p14:tracePt t="15315" x="8410575" y="3000375"/>
          <p14:tracePt t="15319" x="8420100" y="3008313"/>
          <p14:tracePt t="15324" x="8428038" y="3016250"/>
          <p14:tracePt t="15327" x="8445500" y="3016250"/>
          <p14:tracePt t="15340" x="8445500" y="3025775"/>
          <p14:tracePt t="15440" x="8453438" y="3033713"/>
          <p14:tracePt t="15449" x="8462963" y="3051175"/>
          <p14:tracePt t="15451" x="8470900" y="3067050"/>
          <p14:tracePt t="15456" x="8478838" y="3094038"/>
          <p14:tracePt t="15459" x="8488363" y="3109913"/>
          <p14:tracePt t="15464" x="8488363" y="3135313"/>
          <p14:tracePt t="15468" x="8496300" y="3160713"/>
          <p14:tracePt t="15471" x="8504238" y="3195638"/>
          <p14:tracePt t="15475" x="8513763" y="3221038"/>
          <p14:tracePt t="15479" x="8521700" y="3246438"/>
          <p14:tracePt t="15483" x="8529638" y="3279775"/>
          <p14:tracePt t="15486" x="8529638" y="3314700"/>
          <p14:tracePt t="15490" x="8539163" y="3340100"/>
          <p14:tracePt t="15494" x="8547100" y="3365500"/>
          <p14:tracePt t="15498" x="8555038" y="3398838"/>
          <p14:tracePt t="15502" x="8564563" y="3433763"/>
          <p14:tracePt t="15506" x="8572500" y="3459163"/>
          <p14:tracePt t="15510" x="8580438" y="3492500"/>
          <p14:tracePt t="15515" x="8580438" y="3517900"/>
          <p14:tracePt t="15518" x="8589963" y="3552825"/>
          <p14:tracePt t="15522" x="8589963" y="3586163"/>
          <p14:tracePt t="15526" x="8589963" y="3611563"/>
          <p14:tracePt t="15531" x="8589963" y="3629025"/>
          <p14:tracePt t="15534" x="8589963" y="3646488"/>
          <p14:tracePt t="15538" x="8589963" y="3654425"/>
          <p14:tracePt t="15547" x="8589963" y="3662363"/>
          <p14:tracePt t="15554" x="8589963" y="3671888"/>
          <p14:tracePt t="15603" x="8580438" y="3671888"/>
          <p14:tracePt t="15623" x="8572500" y="3671888"/>
          <p14:tracePt t="15627" x="8564563" y="3671888"/>
          <p14:tracePt t="15632" x="8555038" y="3671888"/>
          <p14:tracePt t="15635" x="8539163" y="3671888"/>
          <p14:tracePt t="15639" x="8521700" y="3671888"/>
          <p14:tracePt t="15643" x="8513763" y="3662363"/>
          <p14:tracePt t="15649" x="8496300" y="3662363"/>
          <p14:tracePt t="15653" x="8488363" y="3654425"/>
          <p14:tracePt t="15655" x="8478838" y="3654425"/>
          <p14:tracePt t="15659" x="8462963" y="3646488"/>
          <p14:tracePt t="15663" x="8453438" y="3646488"/>
          <p14:tracePt t="15671" x="8445500" y="3646488"/>
          <p14:tracePt t="15675" x="8435975" y="3646488"/>
          <p14:tracePt t="15684" x="8428038" y="3646488"/>
          <p14:tracePt t="15691" x="8420100" y="3646488"/>
          <p14:tracePt t="15695" x="8410575" y="3646488"/>
          <p14:tracePt t="15707" x="8402638" y="3646488"/>
          <p14:tracePt t="15711" x="8394700" y="3646488"/>
          <p14:tracePt t="15716" x="8377238" y="3646488"/>
          <p14:tracePt t="15719" x="8369300" y="3654425"/>
          <p14:tracePt t="15723" x="8359775" y="3671888"/>
          <p14:tracePt t="15727" x="8359775" y="3679825"/>
          <p14:tracePt t="15733" x="8359775" y="3697288"/>
          <p14:tracePt t="15736" x="8359775" y="3713163"/>
          <p14:tracePt t="15738" x="8351838" y="3730625"/>
          <p14:tracePt t="15743" x="8351838" y="3748088"/>
          <p14:tracePt t="15748" x="8351838" y="3756025"/>
          <p14:tracePt t="15750" x="8343900" y="3773488"/>
          <p14:tracePt t="15754" x="8343900" y="3790950"/>
          <p14:tracePt t="15758" x="8343900" y="3798888"/>
          <p14:tracePt t="15763" x="8343900" y="3806825"/>
          <p14:tracePt t="15766" x="8343900" y="3824288"/>
          <p14:tracePt t="15770" x="8343900" y="3832225"/>
          <p14:tracePt t="15774" x="8343900" y="3841750"/>
          <p14:tracePt t="15778" x="8343900" y="3849688"/>
          <p14:tracePt t="15786" x="8343900" y="3857625"/>
          <p14:tracePt t="15790" x="8343900" y="3875088"/>
          <p14:tracePt t="15802" x="8343900" y="3883025"/>
          <p14:tracePt t="15810" x="8343900" y="3892550"/>
          <p14:tracePt t="15822" x="8343900" y="3900488"/>
          <p14:tracePt t="15832" x="8343900" y="3908425"/>
          <p14:tracePt t="15842" x="8351838" y="3917950"/>
          <p14:tracePt t="15847" x="8359775" y="3917950"/>
          <p14:tracePt t="15850" x="8369300" y="3917950"/>
          <p14:tracePt t="15854" x="8377238" y="3917950"/>
          <p14:tracePt t="15858" x="8385175" y="3917950"/>
          <p14:tracePt t="15862" x="8394700" y="3917950"/>
          <p14:tracePt t="15866" x="8410575" y="3917950"/>
          <p14:tracePt t="15870" x="8420100" y="3917950"/>
          <p14:tracePt t="15874" x="8428038" y="3917950"/>
          <p14:tracePt t="15880" x="8435975" y="3917950"/>
          <p14:tracePt t="15882" x="8453438" y="3917950"/>
          <p14:tracePt t="15886" x="8470900" y="3917950"/>
          <p14:tracePt t="15891" x="8478838" y="3917950"/>
          <p14:tracePt t="15895" x="8496300" y="3917950"/>
          <p14:tracePt t="15899" x="8521700" y="3917950"/>
          <p14:tracePt t="15902" x="8529638" y="3908425"/>
          <p14:tracePt t="15906" x="8547100" y="3900488"/>
          <p14:tracePt t="15911" x="8564563" y="3892550"/>
          <p14:tracePt t="15916" x="8572500" y="3875088"/>
          <p14:tracePt t="15919" x="8589963" y="3867150"/>
          <p14:tracePt t="15923" x="8605838" y="3867150"/>
          <p14:tracePt t="15927" x="8632825" y="3849688"/>
          <p14:tracePt t="15933" x="8640763" y="3832225"/>
          <p14:tracePt t="15937" x="8666163" y="3816350"/>
          <p14:tracePt t="15939" x="8691563" y="3790950"/>
          <p14:tracePt t="15944" x="8709025" y="3781425"/>
          <p14:tracePt t="15948" x="8734425" y="3773488"/>
          <p14:tracePt t="15951" x="8742363" y="3756025"/>
          <p14:tracePt t="15968" x="8810625" y="3705225"/>
          <p14:tracePt t="15972" x="8818563" y="3697288"/>
          <p14:tracePt t="15975" x="8836025" y="3679825"/>
          <p14:tracePt t="15979" x="8843963" y="3662363"/>
          <p14:tracePt t="15984" x="8853488" y="3654425"/>
          <p14:tracePt t="15987" x="8861425" y="3636963"/>
          <p14:tracePt t="15991" x="8869363" y="3619500"/>
          <p14:tracePt t="15995" x="8869363" y="3611563"/>
          <p14:tracePt t="16001" x="8869363" y="3594100"/>
          <p14:tracePt t="16003" x="8869363" y="3586163"/>
          <p14:tracePt t="16008" x="8869363" y="3578225"/>
          <p14:tracePt t="16012" x="8878888" y="3560763"/>
          <p14:tracePt t="16016" x="8878888" y="3543300"/>
          <p14:tracePt t="16020" x="8878888" y="3535363"/>
          <p14:tracePt t="16024" x="8878888" y="3517900"/>
          <p14:tracePt t="16028" x="8878888" y="3492500"/>
          <p14:tracePt t="16032" x="8878888" y="3484563"/>
          <p14:tracePt t="16036" x="8878888" y="3467100"/>
          <p14:tracePt t="16040" x="8878888" y="3449638"/>
          <p14:tracePt t="16044" x="8878888" y="3441700"/>
          <p14:tracePt t="16049" x="8869363" y="3424238"/>
          <p14:tracePt t="16051" x="8853488" y="3408363"/>
          <p14:tracePt t="16056" x="8836025" y="3398838"/>
          <p14:tracePt t="16061" x="8828088" y="3390900"/>
          <p14:tracePt t="16066" x="8818563" y="3373438"/>
          <p14:tracePt t="16069" x="8802688" y="3365500"/>
          <p14:tracePt t="16072" x="8785225" y="3355975"/>
          <p14:tracePt t="16081" x="8767763" y="3355975"/>
          <p14:tracePt t="16084" x="8742363" y="3348038"/>
          <p14:tracePt t="16088" x="8734425" y="3348038"/>
          <p14:tracePt t="16091" x="8716963" y="3348038"/>
          <p14:tracePt t="16096" x="8709025" y="3348038"/>
          <p14:tracePt t="16099" x="8691563" y="3348038"/>
          <p14:tracePt t="16103" x="8674100" y="3348038"/>
          <p14:tracePt t="16107" x="8648700" y="3348038"/>
          <p14:tracePt t="16111" x="8623300" y="3348038"/>
          <p14:tracePt t="16115" x="8580438" y="3348038"/>
          <p14:tracePt t="16119" x="8547100" y="3365500"/>
          <p14:tracePt t="16123" x="8513763" y="3382963"/>
          <p14:tracePt t="16127" x="8470900" y="3398838"/>
          <p14:tracePt t="16132" x="8428038" y="3433763"/>
          <p14:tracePt t="16136" x="8385175" y="3459163"/>
          <p14:tracePt t="16139" x="8351838" y="3484563"/>
          <p14:tracePt t="16143" x="8326438" y="3517900"/>
          <p14:tracePt t="16148" x="8283575" y="3552825"/>
          <p14:tracePt t="16151" x="8258175" y="3586163"/>
          <p14:tracePt t="16155" x="8240713" y="3619500"/>
          <p14:tracePt t="16159" x="8215313" y="3662363"/>
          <p14:tracePt t="16164" x="8199438" y="3705225"/>
          <p14:tracePt t="16167" x="8189913" y="3738563"/>
          <p14:tracePt t="16171" x="8164513" y="3773488"/>
          <p14:tracePt t="16175" x="8164513" y="3798888"/>
          <p14:tracePt t="16179" x="8164513" y="3832225"/>
          <p14:tracePt t="16183" x="8164513" y="3857625"/>
          <p14:tracePt t="16187" x="8164513" y="3900488"/>
          <p14:tracePt t="16191" x="8164513" y="3935413"/>
          <p14:tracePt t="16195" x="8164513" y="3968750"/>
          <p14:tracePt t="16199" x="8181975" y="4011613"/>
          <p14:tracePt t="16203" x="8199438" y="4044950"/>
          <p14:tracePt t="16207" x="8224838" y="4070350"/>
          <p14:tracePt t="16211" x="8240713" y="4105275"/>
          <p14:tracePt t="16215" x="8266113" y="4130675"/>
          <p14:tracePt t="16219" x="8283575" y="4156075"/>
          <p14:tracePt t="16223" x="8308975" y="4181475"/>
          <p14:tracePt t="16227" x="8334375" y="4197350"/>
          <p14:tracePt t="16232" x="8369300" y="4224338"/>
          <p14:tracePt t="16235" x="8394700" y="4232275"/>
          <p14:tracePt t="16240" x="8428038" y="4249738"/>
          <p14:tracePt t="16244" x="8462963" y="4257675"/>
          <p14:tracePt t="16251" x="8529638" y="4275138"/>
          <p14:tracePt t="16255" x="8547100" y="4275138"/>
          <p14:tracePt t="16259" x="8580438" y="4283075"/>
          <p14:tracePt t="16265" x="8615363" y="4283075"/>
          <p14:tracePt t="16267" x="8648700" y="4283075"/>
          <p14:tracePt t="16271" x="8691563" y="4283075"/>
          <p14:tracePt t="16275" x="8716963" y="4283075"/>
          <p14:tracePt t="16279" x="8750300" y="4283075"/>
          <p14:tracePt t="16284" x="8785225" y="4275138"/>
          <p14:tracePt t="16288" x="8818563" y="4257675"/>
          <p14:tracePt t="16292" x="8861425" y="4224338"/>
          <p14:tracePt t="16296" x="8894763" y="4197350"/>
          <p14:tracePt t="16301" x="8929688" y="4171950"/>
          <p14:tracePt t="16304" x="8963025" y="4130675"/>
          <p14:tracePt t="16308" x="8997950" y="4095750"/>
          <p14:tracePt t="16315" x="9039225" y="4044950"/>
          <p14:tracePt t="16316" x="9064625" y="3994150"/>
          <p14:tracePt t="16319" x="9091613" y="3935413"/>
          <p14:tracePt t="16323" x="9117013" y="3875088"/>
          <p14:tracePt t="16327" x="9142413" y="3806825"/>
          <p14:tracePt t="16331" x="9158288" y="3763963"/>
          <p14:tracePt t="16335" x="9175750" y="3697288"/>
          <p14:tracePt t="16339" x="9193213" y="3654425"/>
          <p14:tracePt t="16344" x="9201150" y="3594100"/>
          <p14:tracePt t="16348" x="9209088" y="3560763"/>
          <p14:tracePt t="16351" x="9209088" y="3517900"/>
          <p14:tracePt t="16355" x="9209088" y="3484563"/>
          <p14:tracePt t="16359" x="9209088" y="3459163"/>
          <p14:tracePt t="16365" x="9209088" y="3433763"/>
          <p14:tracePt t="16367" x="9201150" y="3398838"/>
          <p14:tracePt t="16371" x="9193213" y="3365500"/>
          <p14:tracePt t="16375" x="9175750" y="3340100"/>
          <p14:tracePt t="16379" x="9150350" y="3305175"/>
          <p14:tracePt t="16383" x="9132888" y="3279775"/>
          <p14:tracePt t="16387" x="9117013" y="3271838"/>
          <p14:tracePt t="16391" x="9091613" y="3254375"/>
          <p14:tracePt t="16395" x="9082088" y="3238500"/>
          <p14:tracePt t="16399" x="9056688" y="3228975"/>
          <p14:tracePt t="16403" x="9031288" y="3211513"/>
          <p14:tracePt t="16407" x="8997950" y="3203575"/>
          <p14:tracePt t="16411" x="8972550" y="3203575"/>
          <p14:tracePt t="16415" x="8947150" y="3203575"/>
          <p14:tracePt t="16419" x="8912225" y="3203575"/>
          <p14:tracePt t="16423" x="8869363" y="3203575"/>
          <p14:tracePt t="16427" x="8836025" y="3203575"/>
          <p14:tracePt t="16432" x="8810625" y="3203575"/>
          <p14:tracePt t="16435" x="8767763" y="3221038"/>
          <p14:tracePt t="16440" x="8750300" y="3246438"/>
          <p14:tracePt t="16444" x="8709025" y="3289300"/>
          <p14:tracePt t="16449" x="8666163" y="3340100"/>
          <p14:tracePt t="16451" x="8640763" y="3390900"/>
          <p14:tracePt t="16456" x="8597900" y="3449638"/>
          <p14:tracePt t="16460" x="8564563" y="3509963"/>
          <p14:tracePt t="16467" x="8529638" y="3578225"/>
          <p14:tracePt t="16469" x="8513763" y="3636963"/>
          <p14:tracePt t="16472" x="8504238" y="3713163"/>
          <p14:tracePt t="16476" x="8478838" y="3773488"/>
          <p14:tracePt t="16481" x="8470900" y="3832225"/>
          <p14:tracePt t="16484" x="8462963" y="3875088"/>
          <p14:tracePt t="16488" x="8462963" y="3935413"/>
          <p14:tracePt t="16492" x="8462963" y="3976688"/>
          <p14:tracePt t="16496" x="8462963" y="4011613"/>
          <p14:tracePt t="16501" x="8462963" y="4052888"/>
          <p14:tracePt t="16504" x="8462963" y="4087813"/>
          <p14:tracePt t="16508" x="8478838" y="4113213"/>
          <p14:tracePt t="16512" x="8496300" y="4130675"/>
          <p14:tracePt t="16517" x="8521700" y="4156075"/>
          <p14:tracePt t="16520" x="8555038" y="4181475"/>
          <p14:tracePt t="16524" x="8580438" y="4197350"/>
          <p14:tracePt t="16529" x="8615363" y="4214813"/>
          <p14:tracePt t="16532" x="8648700" y="4224338"/>
          <p14:tracePt t="16536" x="8674100" y="4224338"/>
          <p14:tracePt t="16540" x="8724900" y="4232275"/>
          <p14:tracePt t="16544" x="8767763" y="4232275"/>
          <p14:tracePt t="16549" x="8810625" y="4232275"/>
          <p14:tracePt t="16552" x="8853488" y="4232275"/>
          <p14:tracePt t="16556" x="8894763" y="4232275"/>
          <p14:tracePt t="16560" x="8947150" y="4214813"/>
          <p14:tracePt t="16567" x="8997950" y="4197350"/>
          <p14:tracePt t="16569" x="9031288" y="4181475"/>
          <p14:tracePt t="16571" x="9064625" y="4146550"/>
          <p14:tracePt t="16575" x="9107488" y="4121150"/>
          <p14:tracePt t="16580" x="9132888" y="4087813"/>
          <p14:tracePt t="16583" x="9150350" y="4052888"/>
          <p14:tracePt t="16587" x="9167813" y="4019550"/>
          <p14:tracePt t="16591" x="9183688" y="3968750"/>
          <p14:tracePt t="16595" x="9183688" y="3935413"/>
          <p14:tracePt t="16599" x="9193213" y="3892550"/>
          <p14:tracePt t="16603" x="9193213" y="3849688"/>
          <p14:tracePt t="16607" x="9193213" y="3798888"/>
          <p14:tracePt t="16611" x="9183688" y="3756025"/>
          <p14:tracePt t="16615" x="9167813" y="3705225"/>
          <p14:tracePt t="16619" x="9142413" y="3671888"/>
          <p14:tracePt t="16623" x="9091613" y="3629025"/>
          <p14:tracePt t="16627" x="9048750" y="3594100"/>
          <p14:tracePt t="16632" x="8980488" y="3552825"/>
          <p14:tracePt t="16635" x="8921750" y="3517900"/>
          <p14:tracePt t="16639" x="8861425" y="3484563"/>
          <p14:tracePt t="16643" x="8785225" y="3449638"/>
          <p14:tracePt t="16648" x="8709025" y="3433763"/>
          <p14:tracePt t="16651" x="8632825" y="3408363"/>
          <p14:tracePt t="16657" x="8564563" y="3398838"/>
          <p14:tracePt t="16660" x="8488363" y="3390900"/>
          <p14:tracePt t="16666" x="8428038" y="3382963"/>
          <p14:tracePt t="16668" x="8369300" y="3382963"/>
          <p14:tracePt t="16674" x="8326438" y="3382963"/>
          <p14:tracePt t="16675" x="8283575" y="3382963"/>
          <p14:tracePt t="16681" x="8258175" y="3390900"/>
          <p14:tracePt t="16685" x="8232775" y="3408363"/>
          <p14:tracePt t="16688" x="8224838" y="3416300"/>
          <p14:tracePt t="16692" x="8215313" y="3433763"/>
          <p14:tracePt t="16696" x="8215313" y="3449638"/>
          <p14:tracePt t="16700" x="8215313" y="3459163"/>
          <p14:tracePt t="16704" x="8215313" y="3492500"/>
          <p14:tracePt t="16708" x="8215313" y="3527425"/>
          <p14:tracePt t="16712" x="8215313" y="3552825"/>
          <p14:tracePt t="16716" x="8215313" y="3594100"/>
          <p14:tracePt t="16720" x="8215313" y="3636963"/>
          <p14:tracePt t="16724" x="8215313" y="3679825"/>
          <p14:tracePt t="16728" x="8224838" y="3730625"/>
          <p14:tracePt t="16731" x="8240713" y="3748088"/>
          <p14:tracePt t="16735" x="8258175" y="3781425"/>
          <p14:tracePt t="16739" x="8266113" y="3806825"/>
          <p14:tracePt t="16743" x="8283575" y="3841750"/>
          <p14:tracePt t="16748" x="8308975" y="3867150"/>
          <p14:tracePt t="16751" x="8326438" y="3883025"/>
          <p14:tracePt t="16755" x="8343900" y="3900488"/>
          <p14:tracePt t="16759" x="8369300" y="3908425"/>
          <p14:tracePt t="16764" x="8377238" y="3917950"/>
          <p14:tracePt t="16767" x="8402638" y="3925888"/>
          <p14:tracePt t="16771" x="8428038" y="3925888"/>
          <p14:tracePt t="16775" x="8462963" y="3935413"/>
          <p14:tracePt t="16780" x="8478838" y="3935413"/>
          <p14:tracePt t="16783" x="8513763" y="3935413"/>
          <p14:tracePt t="16787" x="8539163" y="3935413"/>
          <p14:tracePt t="16791" x="8580438" y="3935413"/>
          <p14:tracePt t="16795" x="8623300" y="3925888"/>
          <p14:tracePt t="16799" x="8674100" y="3917950"/>
          <p14:tracePt t="16803" x="8709025" y="3900488"/>
          <p14:tracePt t="16807" x="8724900" y="3883025"/>
          <p14:tracePt t="16811" x="8742363" y="3867150"/>
          <p14:tracePt t="16815" x="8750300" y="3849688"/>
          <p14:tracePt t="16819" x="8759825" y="3832225"/>
          <p14:tracePt t="16823" x="8767763" y="3816350"/>
          <p14:tracePt t="16827" x="8767763" y="3806825"/>
          <p14:tracePt t="16831" x="8767763" y="3781425"/>
          <p14:tracePt t="16835" x="8767763" y="3763963"/>
          <p14:tracePt t="16839" x="8767763" y="3756025"/>
          <p14:tracePt t="16844" x="8767763" y="3738563"/>
          <p14:tracePt t="16848" x="8767763" y="3713163"/>
          <p14:tracePt t="16851" x="8750300" y="3705225"/>
          <p14:tracePt t="16855" x="8742363" y="3697288"/>
          <p14:tracePt t="16859" x="8724900" y="3679825"/>
          <p14:tracePt t="16865" x="8709025" y="3679825"/>
          <p14:tracePt t="16867" x="8699500" y="3671888"/>
          <p14:tracePt t="16871" x="8683625" y="3671888"/>
          <p14:tracePt t="16875" x="8666163" y="3671888"/>
          <p14:tracePt t="16883" x="8648700" y="3671888"/>
          <p14:tracePt t="16887" x="8640763" y="3671888"/>
          <p14:tracePt t="16891" x="8632825" y="3671888"/>
          <p14:tracePt t="16895" x="8615363" y="3671888"/>
          <p14:tracePt t="16899" x="8605838" y="3671888"/>
          <p14:tracePt t="16903" x="8597900" y="3687763"/>
          <p14:tracePt t="16907" x="8589963" y="3697288"/>
          <p14:tracePt t="16911" x="8589963" y="3713163"/>
          <p14:tracePt t="16915" x="8589963" y="3730625"/>
          <p14:tracePt t="16919" x="8589963" y="3738563"/>
          <p14:tracePt t="16923" x="8589963" y="3756025"/>
          <p14:tracePt t="16927" x="8589963" y="3763963"/>
          <p14:tracePt t="16932" x="8589963" y="3781425"/>
          <p14:tracePt t="16935" x="8589963" y="3798888"/>
          <p14:tracePt t="16939" x="8589963" y="3806825"/>
          <p14:tracePt t="16943" x="8589963" y="3824288"/>
          <p14:tracePt t="16964" x="8589963" y="3849688"/>
          <p14:tracePt t="16971" x="8589963" y="3857625"/>
          <p14:tracePt t="16992" x="8589963" y="3867150"/>
          <p14:tracePt t="17062" x="8597900" y="3867150"/>
          <p14:tracePt t="17066" x="8597900" y="3857625"/>
          <p14:tracePt t="17075" x="8605838" y="3857625"/>
          <p14:tracePt t="17331" x="8605838" y="3849688"/>
          <p14:tracePt t="17343" x="8605838" y="3841750"/>
          <p14:tracePt t="17348" x="8605838" y="3832225"/>
          <p14:tracePt t="17351" x="8615363" y="3832225"/>
          <p14:tracePt t="17355" x="8623300" y="3832225"/>
          <p14:tracePt t="17359" x="8632825" y="3832225"/>
          <p14:tracePt t="17364" x="8640763" y="3832225"/>
          <p14:tracePt t="17367" x="8648700" y="3832225"/>
          <p14:tracePt t="17371" x="8658225" y="3832225"/>
          <p14:tracePt t="17375" x="8666163" y="3832225"/>
          <p14:tracePt t="17380" x="8683625" y="3832225"/>
          <p14:tracePt t="17387" x="8699500" y="3832225"/>
          <p14:tracePt t="17392" x="8709025" y="3832225"/>
          <p14:tracePt t="17395" x="8716963" y="3832225"/>
          <p14:tracePt t="17399" x="8724900" y="3832225"/>
          <p14:tracePt t="17404" x="8734425" y="3832225"/>
          <p14:tracePt t="17411" x="8742363" y="3832225"/>
          <p14:tracePt t="17415" x="8750300" y="3832225"/>
          <p14:tracePt t="17423" x="8759825" y="3832225"/>
          <p14:tracePt t="17427" x="8767763" y="3841750"/>
          <p14:tracePt t="17431" x="8777288" y="3841750"/>
          <p14:tracePt t="17435" x="8777288" y="3849688"/>
          <p14:tracePt t="17444" x="8785225" y="3849688"/>
          <p14:tracePt t="17448" x="8793163" y="3849688"/>
          <p14:tracePt t="17460" x="8802688" y="3849688"/>
          <p14:tracePt t="17466" x="8810625" y="3849688"/>
          <p14:tracePt t="17471" x="8818563" y="3849688"/>
          <p14:tracePt t="17504" x="8828088" y="3849688"/>
          <p14:tracePt t="17512" x="8836025" y="3849688"/>
          <p14:tracePt t="17520" x="8843963" y="3849688"/>
          <p14:tracePt t="17524" x="8853488" y="3849688"/>
          <p14:tracePt t="17528" x="8861425" y="3832225"/>
          <p14:tracePt t="17532" x="8861425" y="3824288"/>
          <p14:tracePt t="17535" x="8869363" y="3798888"/>
          <p14:tracePt t="17539" x="8878888" y="3773488"/>
          <p14:tracePt t="17544" x="8878888" y="3756025"/>
          <p14:tracePt t="17548" x="8886825" y="3730625"/>
          <p14:tracePt t="17552" x="8894763" y="3705225"/>
          <p14:tracePt t="17556" x="8904288" y="3671888"/>
          <p14:tracePt t="17560" x="8904288" y="3646488"/>
          <p14:tracePt t="17565" x="8912225" y="3619500"/>
          <p14:tracePt t="17568" x="8921750" y="3586163"/>
          <p14:tracePt t="17571" x="8921750" y="3560763"/>
          <p14:tracePt t="17576" x="8929688" y="3509963"/>
          <p14:tracePt t="17581" x="8929688" y="3449638"/>
          <p14:tracePt t="17584" x="8929688" y="3373438"/>
          <p14:tracePt t="17588" x="8929688" y="3322638"/>
          <p14:tracePt t="17592" x="8929688" y="3271838"/>
          <p14:tracePt t="17596" x="8929688" y="3228975"/>
          <p14:tracePt t="17601" x="8921750" y="3186113"/>
          <p14:tracePt t="17604" x="8912225" y="3135313"/>
          <p14:tracePt t="17608" x="8904288" y="3101975"/>
          <p14:tracePt t="17612" x="8894763" y="3059113"/>
          <p14:tracePt t="17617" x="8886825" y="3033713"/>
          <p14:tracePt t="17620" x="8869363" y="3000375"/>
          <p14:tracePt t="17624" x="8869363" y="2974975"/>
          <p14:tracePt t="17628" x="8861425" y="2965450"/>
          <p14:tracePt t="17632" x="8853488" y="2940050"/>
          <p14:tracePt t="17636" x="8853488" y="2922588"/>
          <p14:tracePt t="17640" x="8843963" y="2906713"/>
          <p14:tracePt t="17645" x="8843963" y="2889250"/>
          <p14:tracePt t="17648" x="8836025" y="2871788"/>
          <p14:tracePt t="17651" x="8828088" y="2863850"/>
          <p14:tracePt t="17655" x="8828088" y="2855913"/>
          <p14:tracePt t="17659" x="8828088" y="2838450"/>
          <p14:tracePt t="17667" x="8828088" y="2820988"/>
          <p14:tracePt t="17675" x="8828088" y="2805113"/>
          <p14:tracePt t="17680" x="8828088" y="2795588"/>
          <p14:tracePt t="17687" x="8828088" y="2778125"/>
          <p14:tracePt t="17691" x="8828088" y="2770188"/>
          <p14:tracePt t="17699" x="8818563" y="2752725"/>
          <p14:tracePt t="17703" x="8818563" y="2744788"/>
          <p14:tracePt t="17711" x="8818563" y="2727325"/>
          <p14:tracePt t="17715" x="8818563" y="2719388"/>
          <p14:tracePt t="17719" x="8818563" y="2711450"/>
          <p14:tracePt t="17723" x="8818563" y="2693988"/>
          <p14:tracePt t="17732" x="8818563" y="2676525"/>
          <p14:tracePt t="17736" x="8818563" y="2668588"/>
          <p14:tracePt t="17739" x="8810625" y="2660650"/>
          <p14:tracePt t="17744" x="8810625" y="2643188"/>
          <p14:tracePt t="17748" x="8810625" y="2633663"/>
          <p14:tracePt t="17751" x="8810625" y="2617788"/>
          <p14:tracePt t="17755" x="8802688" y="2600325"/>
          <p14:tracePt t="17760" x="8802688" y="2592388"/>
          <p14:tracePt t="17765" x="8802688" y="2582863"/>
          <p14:tracePt t="17767" x="8793163" y="2566988"/>
          <p14:tracePt t="17771" x="8793163" y="2557463"/>
          <p14:tracePt t="17775" x="8785225" y="2541588"/>
          <p14:tracePt t="17781" x="8777288" y="2516188"/>
          <p14:tracePt t="17783" x="8767763" y="2498725"/>
          <p14:tracePt t="17787" x="8767763" y="2481263"/>
          <p14:tracePt t="17791" x="8767763" y="2455863"/>
          <p14:tracePt t="17795" x="8759825" y="2447925"/>
          <p14:tracePt t="17799" x="8750300" y="2430463"/>
          <p14:tracePt t="17803" x="8750300" y="2422525"/>
          <p14:tracePt t="17807" x="8750300" y="2413000"/>
          <p14:tracePt t="17811" x="8742363" y="2397125"/>
          <p14:tracePt t="17815" x="8734425" y="2387600"/>
          <p14:tracePt t="17819" x="8724900" y="2379663"/>
          <p14:tracePt t="17823" x="8724900" y="2371725"/>
          <p14:tracePt t="17827" x="8724900" y="2354263"/>
          <p14:tracePt t="17835" x="8716963" y="2344738"/>
          <p14:tracePt t="17839" x="8709025" y="2336800"/>
          <p14:tracePt t="17847" x="8709025" y="2319338"/>
          <p14:tracePt t="17851" x="8699500" y="2311400"/>
          <p14:tracePt t="17859" x="8699500" y="2303463"/>
          <p14:tracePt t="17864" x="8699500" y="2293938"/>
          <p14:tracePt t="17867" x="8691563" y="2293938"/>
          <p14:tracePt t="17871" x="8691563" y="2286000"/>
          <p14:tracePt t="17881" x="8683625" y="2286000"/>
          <p14:tracePt t="17887" x="8683625" y="2278063"/>
          <p14:tracePt t="17944" x="8683625" y="2268538"/>
          <p14:tracePt t="17993" x="8691563" y="2268538"/>
          <p14:tracePt t="18004" x="8699500" y="2268538"/>
          <p14:tracePt t="18113" x="8683625" y="2268538"/>
          <p14:tracePt t="18116" x="8640763" y="2268538"/>
          <p14:tracePt t="18120" x="8572500" y="2268538"/>
          <p14:tracePt t="18124" x="8470900" y="2268538"/>
          <p14:tracePt t="18128" x="8369300" y="2268538"/>
          <p14:tracePt t="18132" x="8275638" y="2268538"/>
          <p14:tracePt t="18136" x="8174038" y="2268538"/>
          <p14:tracePt t="18140" x="8070850" y="2268538"/>
          <p14:tracePt t="18144" x="7986713" y="2268538"/>
          <p14:tracePt t="18148" x="7900988" y="2268538"/>
          <p14:tracePt t="18153" x="7816850" y="2278063"/>
          <p14:tracePt t="18157" x="7731125" y="2286000"/>
          <p14:tracePt t="18161" x="7654925" y="2303463"/>
          <p14:tracePt t="18166" x="7578725" y="2319338"/>
          <p14:tracePt t="18170" x="7510463" y="2328863"/>
          <p14:tracePt t="18173" x="7451725" y="2354263"/>
          <p14:tracePt t="18177" x="7400925" y="2371725"/>
          <p14:tracePt t="18181" x="7366000" y="2387600"/>
          <p14:tracePt t="18185" x="7340600" y="2405063"/>
          <p14:tracePt t="18193" x="7315200" y="2422525"/>
          <p14:tracePt t="18198" x="7289800" y="2438400"/>
          <p14:tracePt t="18200" x="7281863" y="2455863"/>
          <p14:tracePt t="18204" x="7264400" y="2473325"/>
          <p14:tracePt t="18208" x="7256463" y="2489200"/>
          <p14:tracePt t="18213" x="7246938" y="2516188"/>
          <p14:tracePt t="18216" x="7229475" y="2549525"/>
          <p14:tracePt t="18220" x="7221538" y="2574925"/>
          <p14:tracePt t="18224" x="7213600" y="2600325"/>
          <p14:tracePt t="18228" x="7204075" y="2676525"/>
          <p14:tracePt t="18232" x="7204075" y="2778125"/>
          <p14:tracePt t="18236" x="7204075" y="2871788"/>
          <p14:tracePt t="18240" x="7204075" y="2990850"/>
          <p14:tracePt t="18244" x="7204075" y="3059113"/>
          <p14:tracePt t="18249" x="7204075" y="3127375"/>
          <p14:tracePt t="18252" x="7204075" y="3186113"/>
          <p14:tracePt t="18256" x="7204075" y="3263900"/>
          <p14:tracePt t="18260" x="7213600" y="3305175"/>
          <p14:tracePt t="18264" x="7229475" y="3365500"/>
          <p14:tracePt t="18268" x="7256463" y="3416300"/>
          <p14:tracePt t="18272" x="7272338" y="3449638"/>
          <p14:tracePt t="18276" x="7281863" y="3484563"/>
          <p14:tracePt t="18281" x="7289800" y="3509963"/>
          <p14:tracePt t="18284" x="7297738" y="3535363"/>
          <p14:tracePt t="18288" x="7297738" y="3543300"/>
          <p14:tracePt t="18292" x="7307263" y="3560763"/>
          <p14:tracePt t="18297" x="7315200" y="3568700"/>
          <p14:tracePt t="18300" x="7315200" y="3578225"/>
          <p14:tracePt t="18304" x="7323138" y="3578225"/>
          <p14:tracePt t="18314" x="7323138" y="3586163"/>
          <p14:tracePt t="18324" x="7323138" y="3594100"/>
          <p14:tracePt t="18349" x="7323138" y="3603625"/>
          <p14:tracePt t="18365" x="7307263" y="3603625"/>
          <p14:tracePt t="18369" x="7297738" y="3603625"/>
          <p14:tracePt t="18373" x="7272338" y="3603625"/>
          <p14:tracePt t="18377" x="7239000" y="3603625"/>
          <p14:tracePt t="18382" x="7196138" y="3594100"/>
          <p14:tracePt t="18385" x="7137400" y="3586163"/>
          <p14:tracePt t="18389" x="7059613" y="3578225"/>
          <p14:tracePt t="18393" x="6975475" y="3560763"/>
          <p14:tracePt t="18398" x="6873875" y="3552825"/>
          <p14:tracePt t="18400" x="6780213" y="3543300"/>
          <p14:tracePt t="18405" x="6661150" y="3517900"/>
          <p14:tracePt t="18408" x="6550025" y="3509963"/>
          <p14:tracePt t="18413" x="6430963" y="3484563"/>
          <p14:tracePt t="18416" x="6303963" y="3475038"/>
          <p14:tracePt t="18420" x="6184900" y="3449638"/>
          <p14:tracePt t="18424" x="6091238" y="3441700"/>
          <p14:tracePt t="18428" x="5972175" y="3424238"/>
          <p14:tracePt t="18432" x="5880100" y="3424238"/>
          <p14:tracePt t="18437" x="5776913" y="3416300"/>
          <p14:tracePt t="18440" x="5692775" y="3416300"/>
          <p14:tracePt t="18444" x="5616575" y="3416300"/>
          <p14:tracePt t="18448" x="5556250" y="3416300"/>
          <p14:tracePt t="18452" x="5505450" y="3416300"/>
          <p14:tracePt t="18456" x="5462588" y="3416300"/>
          <p14:tracePt t="18460" x="5411788" y="3416300"/>
          <p14:tracePt t="18464" x="5368925" y="3416300"/>
          <p14:tracePt t="18468" x="5353050" y="3416300"/>
          <p14:tracePt t="18472" x="5318125" y="3416300"/>
          <p14:tracePt t="18476" x="5292725" y="3416300"/>
          <p14:tracePt t="18481" x="5284788" y="3416300"/>
          <p14:tracePt t="18484" x="5267325" y="3416300"/>
          <p14:tracePt t="18488" x="5259388" y="3416300"/>
          <p14:tracePt t="18492" x="5249863" y="3424238"/>
          <p14:tracePt t="18498" x="5241925" y="3424238"/>
          <p14:tracePt t="18500" x="5224463" y="3424238"/>
          <p14:tracePt t="18504" x="5216525" y="3424238"/>
          <p14:tracePt t="18508" x="5208588" y="3433763"/>
          <p14:tracePt t="18514" x="5191125" y="3441700"/>
          <p14:tracePt t="18516" x="5191125" y="3449638"/>
          <p14:tracePt t="18524" x="5173663" y="3449638"/>
          <p14:tracePt t="18528" x="5165725" y="3459163"/>
          <p14:tracePt t="18536" x="5157788" y="3467100"/>
          <p14:tracePt t="18540" x="5148263" y="3475038"/>
          <p14:tracePt t="18548" x="5148263" y="3484563"/>
          <p14:tracePt t="18552" x="5140325" y="3484563"/>
          <p14:tracePt t="18556" x="5132388" y="3492500"/>
          <p14:tracePt t="18564" x="5122863" y="3502025"/>
          <p14:tracePt t="18568" x="5122863" y="3509963"/>
          <p14:tracePt t="18577" x="5122863" y="3517900"/>
          <p14:tracePt t="18585" x="5122863" y="3527425"/>
          <p14:tracePt t="18593" x="5122863" y="3535363"/>
          <p14:tracePt t="18645" x="5114925" y="3535363"/>
          <p14:tracePt t="18653" x="5106988" y="3535363"/>
          <p14:tracePt t="18657" x="5106988" y="3543300"/>
          <p14:tracePt t="18661" x="5097463" y="3543300"/>
          <p14:tracePt t="18666" x="5089525" y="3543300"/>
          <p14:tracePt t="18669" x="5080000" y="3552825"/>
          <p14:tracePt t="18673" x="5072063" y="3560763"/>
          <p14:tracePt t="18677" x="5064125" y="3560763"/>
          <p14:tracePt t="18681" x="5054600" y="3560763"/>
          <p14:tracePt t="18685" x="5054600" y="3568700"/>
          <p14:tracePt t="18689" x="5038725" y="3568700"/>
          <p14:tracePt t="18693" x="5038725" y="3578225"/>
          <p14:tracePt t="18699" x="5021263" y="3578225"/>
          <p14:tracePt t="18703" x="5013325" y="3578225"/>
          <p14:tracePt t="18709" x="5003800" y="3578225"/>
          <p14:tracePt t="18715" x="4995863" y="3578225"/>
          <p14:tracePt t="18718" x="4987925" y="3578225"/>
          <p14:tracePt t="18721" x="4978400" y="3578225"/>
          <p14:tracePt t="18725" x="4962525" y="3578225"/>
          <p14:tracePt t="18730" x="4953000" y="3578225"/>
          <p14:tracePt t="18734" x="4945063" y="3578225"/>
          <p14:tracePt t="18737" x="4935538" y="3578225"/>
          <p14:tracePt t="18741" x="4927600" y="3578225"/>
          <p14:tracePt t="18745" x="4919663" y="3568700"/>
          <p14:tracePt t="18750" x="4910138" y="3568700"/>
          <p14:tracePt t="18753" x="4910138" y="3560763"/>
          <p14:tracePt t="18757" x="4902200" y="3552825"/>
          <p14:tracePt t="18761" x="4894263" y="3543300"/>
          <p14:tracePt t="18766" x="4884738" y="3535363"/>
          <p14:tracePt t="18769" x="4884738" y="3527425"/>
          <p14:tracePt t="18773" x="4876800" y="3517900"/>
          <p14:tracePt t="18778" x="4868863" y="3509963"/>
          <p14:tracePt t="18780" x="4859338" y="3492500"/>
          <p14:tracePt t="18788" x="4851400" y="3475038"/>
          <p14:tracePt t="18792" x="4843463" y="3459163"/>
          <p14:tracePt t="18797" x="4833938" y="3449638"/>
          <p14:tracePt t="18800" x="4833938" y="3441700"/>
          <p14:tracePt t="18804" x="4826000" y="3424238"/>
          <p14:tracePt t="18809" x="4818063" y="3424238"/>
          <p14:tracePt t="18813" x="4818063" y="3416300"/>
          <p14:tracePt t="18816" x="4808538" y="3416300"/>
          <p14:tracePt t="18820" x="4808538" y="3408363"/>
          <p14:tracePt t="18824" x="4808538" y="3398838"/>
          <p14:tracePt t="18836" x="4808538" y="3390900"/>
          <p14:tracePt t="18840" x="4808538" y="3382963"/>
          <p14:tracePt t="18856" x="4808538" y="3373438"/>
          <p14:tracePt t="18860" x="4808538" y="3365500"/>
          <p14:tracePt t="18868" x="4808538" y="3355975"/>
          <p14:tracePt t="18881" x="4808538" y="3348038"/>
          <p14:tracePt t="18884" x="4808538" y="3340100"/>
          <p14:tracePt t="18893" x="4808538" y="3330575"/>
          <p14:tracePt t="18901" x="4808538" y="3322638"/>
          <p14:tracePt t="18909" x="4808538" y="3314700"/>
          <p14:tracePt t="18915" x="4808538" y="3305175"/>
          <p14:tracePt t="18917" x="4808538" y="3297238"/>
          <p14:tracePt t="18930" x="4808538" y="3279775"/>
          <p14:tracePt t="18937" x="4808538" y="3271838"/>
          <p14:tracePt t="18945" x="4808538" y="3263900"/>
          <p14:tracePt t="18949" x="4808538" y="3254375"/>
          <p14:tracePt t="18953" x="4808538" y="3246438"/>
          <p14:tracePt t="18967" x="4808538" y="3211513"/>
          <p14:tracePt t="18969" x="4808538" y="3195638"/>
          <p14:tracePt t="18973" x="4808538" y="3186113"/>
          <p14:tracePt t="18977" x="4818063" y="3178175"/>
          <p14:tracePt t="18982" x="4833938" y="3160713"/>
          <p14:tracePt t="18985" x="4843463" y="3144838"/>
          <p14:tracePt t="18989" x="4851400" y="3127375"/>
          <p14:tracePt t="18993" x="4859338" y="3101975"/>
          <p14:tracePt t="18998" x="4876800" y="3076575"/>
          <p14:tracePt t="19000" x="4884738" y="3059113"/>
          <p14:tracePt t="19004" x="4902200" y="3033713"/>
          <p14:tracePt t="19008" x="4919663" y="3008313"/>
          <p14:tracePt t="19014" x="4935538" y="2982913"/>
          <p14:tracePt t="19016" x="4945063" y="2957513"/>
          <p14:tracePt t="19020" x="4962525" y="2940050"/>
          <p14:tracePt t="19024" x="4978400" y="2914650"/>
          <p14:tracePt t="19028" x="4995863" y="2881313"/>
          <p14:tracePt t="19032" x="5021263" y="2855913"/>
          <p14:tracePt t="19036" x="5046663" y="2820988"/>
          <p14:tracePt t="19040" x="5080000" y="2770188"/>
          <p14:tracePt t="19044" x="5106988" y="2719388"/>
          <p14:tracePt t="19048" x="5140325" y="2651125"/>
          <p14:tracePt t="19052" x="5183188" y="2574925"/>
          <p14:tracePt t="19056" x="5224463" y="2516188"/>
          <p14:tracePt t="19060" x="5267325" y="2447925"/>
          <p14:tracePt t="19065" x="5310188" y="2387600"/>
          <p14:tracePt t="19068" x="5353050" y="2319338"/>
          <p14:tracePt t="19073" x="5386388" y="2260600"/>
          <p14:tracePt t="19077" x="5421313" y="2200275"/>
          <p14:tracePt t="19082" x="5446713" y="2133600"/>
          <p14:tracePt t="19086" x="5472113" y="2090738"/>
          <p14:tracePt t="19089" x="5487988" y="2039938"/>
          <p14:tracePt t="19093" x="5497513" y="2005013"/>
          <p14:tracePt t="19099" x="5505450" y="1971675"/>
          <p14:tracePt t="19101" x="5513388" y="1938338"/>
          <p14:tracePt t="19105" x="5522913" y="1903413"/>
          <p14:tracePt t="19109" x="5530850" y="1885950"/>
          <p14:tracePt t="19116" x="5538788" y="1860550"/>
          <p14:tracePt t="19118" x="5538788" y="1844675"/>
          <p14:tracePt t="19121" x="5538788" y="1827213"/>
          <p14:tracePt t="19125" x="5538788" y="1809750"/>
          <p14:tracePt t="19131" x="5538788" y="1801813"/>
          <p14:tracePt t="19133" x="5538788" y="1793875"/>
          <p14:tracePt t="19137" x="5538788" y="1784350"/>
          <p14:tracePt t="19141" x="5538788" y="1776413"/>
          <p14:tracePt t="19216" x="5522913" y="1801813"/>
          <p14:tracePt t="19220" x="5513388" y="1835150"/>
          <p14:tracePt t="19224" x="5497513" y="1895475"/>
          <p14:tracePt t="19229" x="5472113" y="1971675"/>
          <p14:tracePt t="19232" x="5454650" y="2047875"/>
          <p14:tracePt t="19236" x="5421313" y="2124075"/>
          <p14:tracePt t="19240" x="5386388" y="2209800"/>
          <p14:tracePt t="19244" x="5353050" y="2286000"/>
          <p14:tracePt t="19248" x="5318125" y="2362200"/>
          <p14:tracePt t="19252" x="5292725" y="2438400"/>
          <p14:tracePt t="19256" x="5259388" y="2516188"/>
          <p14:tracePt t="19260" x="5224463" y="2592388"/>
          <p14:tracePt t="19264" x="5199063" y="2660650"/>
          <p14:tracePt t="19268" x="5173663" y="2727325"/>
          <p14:tracePt t="19272" x="5157788" y="2795588"/>
          <p14:tracePt t="19276" x="5140325" y="2846388"/>
          <p14:tracePt t="19280" x="5132388" y="2897188"/>
          <p14:tracePt t="19284" x="5114925" y="2940050"/>
          <p14:tracePt t="19288" x="5106988" y="2990850"/>
          <p14:tracePt t="19292" x="5097463" y="3016250"/>
          <p14:tracePt t="19297" x="5089525" y="3051175"/>
          <p14:tracePt t="19300" x="5080000" y="3076575"/>
          <p14:tracePt t="19304" x="5072063" y="3101975"/>
          <p14:tracePt t="19308" x="5064125" y="3127375"/>
          <p14:tracePt t="19314" x="5064125" y="3135313"/>
          <p14:tracePt t="19316" x="5064125" y="3144838"/>
          <p14:tracePt t="19320" x="5064125" y="3152775"/>
          <p14:tracePt t="19386" x="5064125" y="3144838"/>
          <p14:tracePt t="19390" x="5072063" y="3119438"/>
          <p14:tracePt t="19394" x="5080000" y="3084513"/>
          <p14:tracePt t="19399" x="5097463" y="3051175"/>
          <p14:tracePt t="19403" x="5106988" y="3016250"/>
          <p14:tracePt t="19405" x="5122863" y="2974975"/>
          <p14:tracePt t="19410" x="5132388" y="2922588"/>
          <p14:tracePt t="19416" x="5140325" y="2881313"/>
          <p14:tracePt t="19419" x="5165725" y="2820988"/>
          <p14:tracePt t="19421" x="5173663" y="2787650"/>
          <p14:tracePt t="19426" x="5191125" y="2727325"/>
          <p14:tracePt t="19431" x="5199063" y="2676525"/>
          <p14:tracePt t="19435" x="5216525" y="2643188"/>
          <p14:tracePt t="19438" x="5233988" y="2592388"/>
          <p14:tracePt t="19441" x="5259388" y="2549525"/>
          <p14:tracePt t="19445" x="5267325" y="2498725"/>
          <p14:tracePt t="19448" x="5276850" y="2473325"/>
          <p14:tracePt t="19452" x="5292725" y="2430463"/>
          <p14:tracePt t="19456" x="5302250" y="2413000"/>
          <p14:tracePt t="19460" x="5302250" y="2387600"/>
          <p14:tracePt t="19464" x="5302250" y="2371725"/>
          <p14:tracePt t="19476" x="5310188" y="2371725"/>
          <p14:tracePt t="19533" x="5302250" y="2371725"/>
          <p14:tracePt t="19537" x="5292725" y="2387600"/>
          <p14:tracePt t="19541" x="5276850" y="2422525"/>
          <p14:tracePt t="19548" x="5267325" y="2463800"/>
          <p14:tracePt t="19551" x="5259388" y="2516188"/>
          <p14:tracePt t="19555" x="5233988" y="2574925"/>
          <p14:tracePt t="19558" x="5224463" y="2633663"/>
          <p14:tracePt t="19562" x="5208588" y="2686050"/>
          <p14:tracePt t="19567" x="5191125" y="2744788"/>
          <p14:tracePt t="19569" x="5165725" y="2787650"/>
          <p14:tracePt t="19574" x="5157788" y="2838450"/>
          <p14:tracePt t="19577" x="5148263" y="2871788"/>
          <p14:tracePt t="19583" x="5140325" y="2889250"/>
          <p14:tracePt t="19586" x="5132388" y="2914650"/>
          <p14:tracePt t="19589" x="5132388" y="2932113"/>
          <p14:tracePt t="19593" x="5132388" y="2949575"/>
          <p14:tracePt t="19609" x="5132388" y="2957513"/>
          <p14:tracePt t="19694" x="5122863" y="2957513"/>
          <p14:tracePt t="19702" x="5122863" y="2965450"/>
          <p14:tracePt t="19742" x="5114925" y="2990850"/>
          <p14:tracePt t="19749" x="5080000" y="3067050"/>
          <p14:tracePt t="19752" x="5046663" y="3144838"/>
          <p14:tracePt t="19756" x="4987925" y="3211513"/>
          <p14:tracePt t="19760" x="4945063" y="3289300"/>
          <p14:tracePt t="19764" x="4894263" y="3355975"/>
          <p14:tracePt t="19768" x="4843463" y="3416300"/>
          <p14:tracePt t="19772" x="4783138" y="3484563"/>
          <p14:tracePt t="19776" x="4732338" y="3552825"/>
          <p14:tracePt t="19781" x="4681538" y="3603625"/>
          <p14:tracePt t="19784" x="4646613" y="3654425"/>
          <p14:tracePt t="19788" x="4613275" y="3687763"/>
          <p14:tracePt t="19792" x="4579938" y="3730625"/>
          <p14:tracePt t="19797" x="4562475" y="3763963"/>
          <p14:tracePt t="19800" x="4537075" y="3790950"/>
          <p14:tracePt t="19804" x="4529138" y="3806825"/>
          <p14:tracePt t="19808" x="4519613" y="3832225"/>
          <p14:tracePt t="19813" x="4511675" y="3849688"/>
          <p14:tracePt t="19816" x="4503738" y="3867150"/>
          <p14:tracePt t="19820" x="4494213" y="3867150"/>
          <p14:tracePt t="19824" x="4494213" y="3875088"/>
          <p14:tracePt t="19829" x="4486275" y="3892550"/>
          <p14:tracePt t="19840" x="4486275" y="3900488"/>
          <p14:tracePt t="19848" x="4476750" y="3908425"/>
          <p14:tracePt t="19896" x="4468813" y="3908425"/>
          <p14:tracePt t="19905" x="4468813" y="3917950"/>
          <p14:tracePt t="19916" x="4468813" y="3925888"/>
          <p14:tracePt t="19941" x="4460875" y="3925888"/>
          <p14:tracePt t="19949" x="4451350" y="3935413"/>
          <p14:tracePt t="19957" x="4443413" y="3935413"/>
          <p14:tracePt t="19965" x="4443413" y="3951288"/>
          <p14:tracePt t="19978" x="4443413" y="3960813"/>
          <p14:tracePt t="19981" x="4443413" y="3968750"/>
          <p14:tracePt t="19984" x="4443413" y="3976688"/>
          <p14:tracePt t="19997" x="4443413" y="3986213"/>
          <p14:tracePt t="20000" x="4443413" y="3994150"/>
          <p14:tracePt t="20016" x="4443413" y="4002088"/>
          <p14:tracePt t="20182" x="4443413" y="3994150"/>
          <p14:tracePt t="20190" x="4443413" y="3986213"/>
          <p14:tracePt t="20202" x="4443413" y="3976688"/>
          <p14:tracePt t="20206" x="4443413" y="3968750"/>
          <p14:tracePt t="20210" x="4443413" y="3960813"/>
          <p14:tracePt t="20221" x="4443413" y="3951288"/>
          <p14:tracePt t="20225" x="4451350" y="3951288"/>
          <p14:tracePt t="20230" x="4451350" y="3943350"/>
          <p14:tracePt t="20237" x="4460875" y="3943350"/>
          <p14:tracePt t="20491" x="4451350" y="3951288"/>
          <p14:tracePt t="20496" x="4443413" y="3951288"/>
          <p14:tracePt t="20500" x="4443413" y="3968750"/>
          <p14:tracePt t="20502" x="4443413" y="3976688"/>
          <p14:tracePt t="20507" x="4435475" y="3976688"/>
          <p14:tracePt t="20510" x="4425950" y="3994150"/>
          <p14:tracePt t="20515" x="4418013" y="4011613"/>
          <p14:tracePt t="20518" x="4410075" y="4019550"/>
          <p14:tracePt t="20522" x="4410075" y="4027488"/>
          <p14:tracePt t="20526" x="4410075" y="4037013"/>
          <p14:tracePt t="20532" x="4400550" y="4044950"/>
          <p14:tracePt t="20533" x="4400550" y="4052888"/>
          <p14:tracePt t="20537" x="4400550" y="4062413"/>
          <p14:tracePt t="20546" x="4400550" y="4070350"/>
          <p14:tracePt t="20549" x="4392613" y="4079875"/>
          <p14:tracePt t="20553" x="4392613" y="4087813"/>
          <p14:tracePt t="20569" x="4392613" y="4095750"/>
          <p14:tracePt t="20573" x="4384675" y="4095750"/>
          <p14:tracePt t="20577" x="4384675" y="4105275"/>
          <p14:tracePt t="20759" x="4384675" y="4113213"/>
          <p14:tracePt t="20767" x="4384675" y="4130675"/>
          <p14:tracePt t="20774" x="4384675" y="4138613"/>
          <p14:tracePt t="20779" x="4375150" y="4146550"/>
          <p14:tracePt t="20782" x="4375150" y="4156075"/>
          <p14:tracePt t="20787" x="4367213" y="4164013"/>
          <p14:tracePt t="20790" x="4367213" y="4171950"/>
          <p14:tracePt t="20794" x="4367213" y="4181475"/>
          <p14:tracePt t="20799" x="4359275" y="4189413"/>
          <p14:tracePt t="20802" x="4359275" y="4197350"/>
          <p14:tracePt t="20806" x="4349750" y="4206875"/>
          <p14:tracePt t="20811" x="4349750" y="4214813"/>
          <p14:tracePt t="20814" x="4341813" y="4224338"/>
          <p14:tracePt t="20821" x="4341813" y="4232275"/>
          <p14:tracePt t="20825" x="4341813" y="4240213"/>
          <p14:tracePt t="20830" x="4332288" y="4240213"/>
          <p14:tracePt t="20838" x="4332288" y="4249738"/>
          <p14:tracePt t="20850" x="4332288" y="4257675"/>
          <p14:tracePt t="20874" x="4332288" y="4265613"/>
          <p14:tracePt t="20918" x="4332288" y="4275138"/>
          <p14:tracePt t="20942" x="4332288" y="4283075"/>
          <p14:tracePt t="21071" x="4324350" y="4283075"/>
          <p14:tracePt t="21087" x="4306888" y="4283075"/>
          <p14:tracePt t="21092" x="4298950" y="4275138"/>
          <p14:tracePt t="21097" x="4281488" y="4257675"/>
          <p14:tracePt t="21100" x="4273550" y="4232275"/>
          <p14:tracePt t="21103" x="4256088" y="4224338"/>
          <p14:tracePt t="21106" x="4240213" y="4197350"/>
          <p14:tracePt t="21111" x="4205288" y="4164013"/>
          <p14:tracePt t="21115" x="4179888" y="4138613"/>
          <p14:tracePt t="21119" x="4137025" y="4095750"/>
          <p14:tracePt t="21123" x="4103688" y="4062413"/>
          <p14:tracePt t="21126" x="4078288" y="4037013"/>
          <p14:tracePt t="21132" x="4010025" y="3943350"/>
          <p14:tracePt t="21134" x="3941763" y="3867150"/>
          <p14:tracePt t="21138" x="3857625" y="3773488"/>
          <p14:tracePt t="21142" x="3781425" y="3679825"/>
          <p14:tracePt t="21147" x="3713163" y="3619500"/>
          <p14:tracePt t="21149" x="3662363" y="3586163"/>
          <p14:tracePt t="21154" x="3594100" y="3527425"/>
          <p14:tracePt t="21158" x="3543300" y="3484563"/>
          <p14:tracePt t="21164" x="3482975" y="3441700"/>
          <p14:tracePt t="21166" x="3432175" y="3416300"/>
          <p14:tracePt t="21170" x="3381375" y="3382963"/>
          <p14:tracePt t="21174" x="3330575" y="3355975"/>
          <p14:tracePt t="21181" x="3297238" y="3330575"/>
          <p14:tracePt t="21184" x="3244850" y="3305175"/>
          <p14:tracePt t="21186" x="3211513" y="3279775"/>
          <p14:tracePt t="21190" x="3178175" y="3271838"/>
          <p14:tracePt t="21194" x="3143250" y="3254375"/>
          <p14:tracePt t="21198" x="3109913" y="3246438"/>
          <p14:tracePt t="21203" x="3084513" y="3228975"/>
          <p14:tracePt t="21206" x="3067050" y="3221038"/>
          <p14:tracePt t="21210" x="3041650" y="3211513"/>
          <p14:tracePt t="21215" x="3024188" y="3211513"/>
          <p14:tracePt t="21219" x="3016250" y="3211513"/>
          <p14:tracePt t="21222" x="2998788" y="3203575"/>
          <p14:tracePt t="21226" x="2982913" y="3195638"/>
          <p14:tracePt t="21231" x="2965450" y="3186113"/>
          <p14:tracePt t="21234" x="2955925" y="3178175"/>
          <p14:tracePt t="21237" x="2947988" y="3170238"/>
          <p14:tracePt t="21242" x="2940050" y="3170238"/>
          <p14:tracePt t="21249" x="2930525" y="3170238"/>
          <p14:tracePt t="21258" x="2922588" y="3170238"/>
          <p14:tracePt t="21265" x="2914650" y="3160713"/>
          <p14:tracePt t="21270" x="2905125" y="3160713"/>
          <p14:tracePt t="21273" x="2897188" y="3152775"/>
          <p14:tracePt t="21282" x="2879725" y="3152775"/>
          <p14:tracePt t="21286" x="2871788" y="3144838"/>
          <p14:tracePt t="21290" x="2863850" y="3127375"/>
          <p14:tracePt t="21294" x="2846388" y="3119438"/>
          <p14:tracePt t="21298" x="2820988" y="3109913"/>
          <p14:tracePt t="21302" x="2803525" y="3109913"/>
          <p14:tracePt t="21306" x="2786063" y="3094038"/>
          <p14:tracePt t="21310" x="2770188" y="3076575"/>
          <p14:tracePt t="21314" x="2752725" y="3067050"/>
          <p14:tracePt t="21318" x="2727325" y="3051175"/>
          <p14:tracePt t="21322" x="2719388" y="3033713"/>
          <p14:tracePt t="21326" x="2693988" y="3025775"/>
          <p14:tracePt t="21331" x="2659063" y="2990850"/>
          <p14:tracePt t="21334" x="2633663" y="2982913"/>
          <p14:tracePt t="21338" x="2600325" y="2965450"/>
          <p14:tracePt t="21342" x="2565400" y="2949575"/>
          <p14:tracePt t="21348" x="2540000" y="2922588"/>
          <p14:tracePt t="21350" x="2506663" y="2906713"/>
          <p14:tracePt t="21354" x="2471738" y="2889250"/>
          <p14:tracePt t="21358" x="2420938" y="2855913"/>
          <p14:tracePt t="21363" x="2352675" y="2820988"/>
          <p14:tracePt t="21367" x="2293938" y="2795588"/>
          <p14:tracePt t="21370" x="2235200" y="2762250"/>
          <p14:tracePt t="21374" x="2192338" y="2744788"/>
          <p14:tracePt t="21378" x="2149475" y="2727325"/>
          <p14:tracePt t="21382" x="2098675" y="2701925"/>
          <p14:tracePt t="21386" x="2065338" y="2686050"/>
          <p14:tracePt t="21390" x="2030413" y="2668588"/>
          <p14:tracePt t="21394" x="1997075" y="2660650"/>
          <p14:tracePt t="21398" x="1971675" y="2651125"/>
          <p14:tracePt t="21402" x="1962150" y="2651125"/>
          <p14:tracePt t="21406" x="1946275" y="2651125"/>
          <p14:tracePt t="21410" x="1936750" y="2643188"/>
          <p14:tracePt t="21646" x="1936750" y="2651125"/>
          <p14:tracePt t="21650" x="1936750" y="2668588"/>
          <p14:tracePt t="21654" x="1936750" y="2676525"/>
          <p14:tracePt t="21658" x="1936750" y="2686050"/>
          <p14:tracePt t="21664" x="1936750" y="2693988"/>
          <p14:tracePt t="21666" x="1936750" y="2711450"/>
          <p14:tracePt t="21671" x="1936750" y="2719388"/>
          <p14:tracePt t="21680" x="1936750" y="2727325"/>
          <p14:tracePt t="21683" x="1936750" y="2736850"/>
          <p14:tracePt t="21686" x="1936750" y="2744788"/>
          <p14:tracePt t="21694" x="1936750" y="2752725"/>
          <p14:tracePt t="21702" x="1928813" y="2762250"/>
          <p14:tracePt t="21718" x="1920875" y="2770188"/>
          <p14:tracePt t="21730" x="1920875" y="2778125"/>
          <p14:tracePt t="21734" x="1911350" y="2778125"/>
          <p14:tracePt t="21763" x="1903413" y="2778125"/>
          <p14:tracePt t="21766" x="1903413" y="2787650"/>
          <p14:tracePt t="21770" x="1893888" y="2787650"/>
          <p14:tracePt t="21774" x="1893888" y="2795588"/>
          <p14:tracePt t="22372" x="1893888" y="2787650"/>
          <p14:tracePt t="22396" x="1893888" y="2778125"/>
          <p14:tracePt t="22404" x="1893888" y="2770188"/>
          <p14:tracePt t="22428" x="1893888" y="2762250"/>
          <p14:tracePt t="22435" x="1893888" y="2752725"/>
          <p14:tracePt t="22449" x="1893888" y="2744788"/>
          <p14:tracePt t="22451" x="1893888" y="2727325"/>
          <p14:tracePt t="22459" x="1893888" y="2711450"/>
          <p14:tracePt t="22464" x="1893888" y="2693988"/>
          <p14:tracePt t="22467" x="1893888" y="2686050"/>
          <p14:tracePt t="22471" x="1893888" y="2668588"/>
          <p14:tracePt t="22475" x="1893888" y="2660650"/>
          <p14:tracePt t="22481" x="1893888" y="2633663"/>
          <p14:tracePt t="22483" x="1893888" y="2608263"/>
          <p14:tracePt t="22487" x="1893888" y="2592388"/>
          <p14:tracePt t="22491" x="1893888" y="2557463"/>
          <p14:tracePt t="22497" x="1893888" y="2532063"/>
          <p14:tracePt t="22500" x="1893888" y="2516188"/>
          <p14:tracePt t="22502" x="1893888" y="2481263"/>
          <p14:tracePt t="22506" x="1893888" y="2455863"/>
          <p14:tracePt t="22511" x="1893888" y="2430463"/>
          <p14:tracePt t="22515" x="1893888" y="2413000"/>
          <p14:tracePt t="22519" x="1893888" y="2387600"/>
          <p14:tracePt t="22523" x="1893888" y="2371725"/>
          <p14:tracePt t="22527" x="1893888" y="2354263"/>
          <p14:tracePt t="22531" x="1893888" y="2336800"/>
          <p14:tracePt t="22534" x="1893888" y="2328863"/>
          <p14:tracePt t="22539" x="1893888" y="2303463"/>
          <p14:tracePt t="22543" x="1893888" y="2278063"/>
          <p14:tracePt t="22547" x="1893888" y="2268538"/>
          <p14:tracePt t="22550" x="1893888" y="2243138"/>
          <p14:tracePt t="22554" x="1893888" y="2227263"/>
          <p14:tracePt t="22560" x="1893888" y="2217738"/>
          <p14:tracePt t="22563" x="1893888" y="2200275"/>
          <p14:tracePt t="22566" x="1893888" y="2192338"/>
          <p14:tracePt t="22571" x="1893888" y="2174875"/>
          <p14:tracePt t="22575" x="1893888" y="2159000"/>
          <p14:tracePt t="22580" x="1893888" y="2149475"/>
          <p14:tracePt t="22583" x="1893888" y="2141538"/>
          <p14:tracePt t="22586" x="1893888" y="2133600"/>
          <p14:tracePt t="22590" x="1893888" y="2124075"/>
          <p14:tracePt t="22596" x="1893888" y="2116138"/>
          <p14:tracePt t="22598" x="1893888" y="2108200"/>
          <p14:tracePt t="22606" x="1893888" y="2098675"/>
          <p14:tracePt t="22611" x="1893888" y="2090738"/>
          <p14:tracePt t="22627" x="1893888" y="2082800"/>
          <p14:tracePt t="22632" x="1893888" y="2073275"/>
          <p14:tracePt t="22640" x="1893888" y="2065338"/>
          <p14:tracePt t="22652" x="1893888" y="2055813"/>
          <p14:tracePt t="22662" x="1893888" y="2047875"/>
          <p14:tracePt t="23484" x="1893888" y="2039938"/>
          <p14:tracePt t="23488" x="1903413" y="2039938"/>
          <p14:tracePt t="23492" x="1911350" y="2039938"/>
          <p14:tracePt t="23500" x="1954213" y="2039938"/>
          <p14:tracePt t="23502" x="1971675" y="2039938"/>
          <p14:tracePt t="23506" x="2005013" y="2039938"/>
          <p14:tracePt t="23512" x="2038350" y="2039938"/>
          <p14:tracePt t="23514" x="2081213" y="2047875"/>
          <p14:tracePt t="23518" x="2141538" y="2055813"/>
          <p14:tracePt t="23522" x="2217738" y="2065338"/>
          <p14:tracePt t="23526" x="2286000" y="2082800"/>
          <p14:tracePt t="23530" x="2379663" y="2090738"/>
          <p14:tracePt t="23534" x="2471738" y="2098675"/>
          <p14:tracePt t="23538" x="2590800" y="2124075"/>
          <p14:tracePt t="23542" x="2701925" y="2133600"/>
          <p14:tracePt t="23546" x="2828925" y="2159000"/>
          <p14:tracePt t="23550" x="2990850" y="2184400"/>
          <p14:tracePt t="23554" x="3152775" y="2192338"/>
          <p14:tracePt t="23558" x="3330575" y="2217738"/>
          <p14:tracePt t="23563" x="3543300" y="2252663"/>
          <p14:tracePt t="23566" x="3763963" y="2278063"/>
          <p14:tracePt t="23570" x="4017963" y="2328863"/>
          <p14:tracePt t="23574" x="4230688" y="2354263"/>
          <p14:tracePt t="23579" x="4486275" y="2422525"/>
          <p14:tracePt t="23582" x="4714875" y="2463800"/>
          <p14:tracePt t="23586" x="4970463" y="2524125"/>
          <p14:tracePt t="23592" x="5224463" y="2592388"/>
          <p14:tracePt t="23597" x="5487988" y="2660650"/>
          <p14:tracePt t="23599" x="5743575" y="2719388"/>
          <p14:tracePt t="23603" x="6024563" y="2787650"/>
          <p14:tracePt t="23607" x="6286500" y="2855913"/>
          <p14:tracePt t="23612" x="6524625" y="2932113"/>
          <p14:tracePt t="23615" x="6754813" y="2990850"/>
          <p14:tracePt t="23619" x="6958013" y="3051175"/>
          <p14:tracePt t="23623" x="7153275" y="3109913"/>
          <p14:tracePt t="23627" x="7332663" y="3160713"/>
          <p14:tracePt t="23631" x="7510463" y="3221038"/>
          <p14:tracePt t="23635" x="7662863" y="3263900"/>
          <p14:tracePt t="23639" x="7791450" y="3314700"/>
          <p14:tracePt t="23643" x="7918450" y="3365500"/>
          <p14:tracePt t="23647" x="8029575" y="3408363"/>
          <p14:tracePt t="23651" x="8113713" y="3441700"/>
          <p14:tracePt t="23655" x="8207375" y="3484563"/>
          <p14:tracePt t="23659" x="8291513" y="3535363"/>
          <p14:tracePt t="23663" x="8369300" y="3578225"/>
          <p14:tracePt t="23667" x="8435975" y="3619500"/>
          <p14:tracePt t="23673" x="8504238" y="3662363"/>
          <p14:tracePt t="23674" x="8564563" y="3697288"/>
          <p14:tracePt t="23678" x="8615363" y="3722688"/>
          <p14:tracePt t="23682" x="8674100" y="3756025"/>
          <p14:tracePt t="23686" x="8724900" y="3773488"/>
          <p14:tracePt t="23690" x="8759825" y="3798888"/>
          <p14:tracePt t="23695" x="8793163" y="3816350"/>
          <p14:tracePt t="23698" x="8843963" y="3849688"/>
          <p14:tracePt t="23702" x="8878888" y="3867150"/>
          <p14:tracePt t="23706" x="8921750" y="3892550"/>
          <p14:tracePt t="23711" x="8955088" y="3908425"/>
          <p14:tracePt t="23714" x="8988425" y="3925888"/>
          <p14:tracePt t="23718" x="9013825" y="3943350"/>
          <p14:tracePt t="23722" x="9048750" y="3968750"/>
          <p14:tracePt t="23726" x="9082088" y="3986213"/>
          <p14:tracePt t="23730" x="9117013" y="4002088"/>
          <p14:tracePt t="23734" x="9150350" y="4019550"/>
          <p14:tracePt t="23738" x="9183688" y="4037013"/>
          <p14:tracePt t="23742" x="9226550" y="4070350"/>
          <p14:tracePt t="23746" x="9251950" y="4079875"/>
          <p14:tracePt t="23750" x="9302750" y="4105275"/>
          <p14:tracePt t="23754" x="9337675" y="4113213"/>
          <p14:tracePt t="23758" x="9371013" y="4130675"/>
          <p14:tracePt t="23762" x="9405938" y="4146550"/>
          <p14:tracePt t="23766" x="9439275" y="4156075"/>
          <p14:tracePt t="23770" x="9472613" y="4164013"/>
          <p14:tracePt t="23774" x="9507538" y="4171950"/>
          <p14:tracePt t="23779" x="9540875" y="4171950"/>
          <p14:tracePt t="23782" x="9566275" y="4181475"/>
          <p14:tracePt t="23786" x="9617075" y="4189413"/>
          <p14:tracePt t="23790" x="9652000" y="4189413"/>
          <p14:tracePt t="23795" x="9694863" y="4197350"/>
          <p14:tracePt t="23798" x="9736138" y="4206875"/>
          <p14:tracePt t="23802" x="9771063" y="4206875"/>
          <p14:tracePt t="23806" x="9812338" y="4214813"/>
          <p14:tracePt t="23811" x="9847263" y="4224338"/>
          <p14:tracePt t="23814" x="9890125" y="4224338"/>
          <p14:tracePt t="23818" x="9923463" y="4224338"/>
          <p14:tracePt t="23822" x="9956800" y="4224338"/>
          <p14:tracePt t="23826" x="9983788" y="4224338"/>
          <p14:tracePt t="23830" x="10009188" y="4224338"/>
          <p14:tracePt t="23834" x="10034588" y="4224338"/>
          <p14:tracePt t="23838" x="10042525" y="4224338"/>
          <p14:tracePt t="23842" x="10059988" y="4224338"/>
          <p14:tracePt t="23846" x="10067925" y="4224338"/>
          <p14:tracePt t="23854" x="10075863" y="4224338"/>
          <p14:tracePt t="23858" x="10085388" y="4224338"/>
          <p14:tracePt t="23874" x="10085388" y="4214813"/>
          <p14:tracePt t="23883" x="10085388" y="4206875"/>
          <p14:tracePt t="23891" x="10085388" y="4189413"/>
          <p14:tracePt t="23897" x="10085388" y="4181475"/>
          <p14:tracePt t="23899" x="10085388" y="4164013"/>
          <p14:tracePt t="23902" x="10067925" y="4138613"/>
          <p14:tracePt t="23906" x="10050463" y="4121150"/>
          <p14:tracePt t="23910" x="10025063" y="4095750"/>
          <p14:tracePt t="23914" x="9999663" y="4079875"/>
          <p14:tracePt t="23918" x="9966325" y="4037013"/>
          <p14:tracePt t="23922" x="9923463" y="3994150"/>
          <p14:tracePt t="23926" x="9864725" y="3951288"/>
          <p14:tracePt t="23930" x="9771063" y="3900488"/>
          <p14:tracePt t="23934" x="9667875" y="3841750"/>
          <p14:tracePt t="23938" x="9550400" y="3781425"/>
          <p14:tracePt t="23942" x="9447213" y="3738563"/>
          <p14:tracePt t="23947" x="9353550" y="3687763"/>
          <p14:tracePt t="23950" x="9251950" y="3646488"/>
          <p14:tracePt t="23954" x="9158288" y="3603625"/>
          <p14:tracePt t="23958" x="9074150" y="3568700"/>
          <p14:tracePt t="23962" x="8980488" y="3535363"/>
          <p14:tracePt t="23966" x="8894763" y="3502025"/>
          <p14:tracePt t="23970" x="8828088" y="3467100"/>
          <p14:tracePt t="23974" x="8750300" y="3433763"/>
          <p14:tracePt t="23978" x="8709025" y="3408363"/>
          <p14:tracePt t="23982" x="8640763" y="3382963"/>
          <p14:tracePt t="23986" x="8597900" y="3365500"/>
          <p14:tracePt t="23990" x="8564563" y="3348038"/>
          <p14:tracePt t="23995" x="8529638" y="3330575"/>
          <p14:tracePt t="23999" x="8504238" y="3314700"/>
          <p14:tracePt t="24002" x="8478838" y="3305175"/>
          <p14:tracePt t="24006" x="8453438" y="3289300"/>
          <p14:tracePt t="24012" x="8435975" y="3279775"/>
          <p14:tracePt t="24014" x="8428038" y="3279775"/>
          <p14:tracePt t="24018" x="8420100" y="3271838"/>
          <p14:tracePt t="24030" x="8410575" y="3263900"/>
          <p14:tracePt t="24038" x="8410575" y="3254375"/>
          <p14:tracePt t="24067" x="8402638" y="3254375"/>
          <p14:tracePt t="24076" x="8394700" y="3254375"/>
          <p14:tracePt t="24080" x="8385175" y="3254375"/>
          <p14:tracePt t="24087" x="8369300" y="3254375"/>
          <p14:tracePt t="24091" x="8359775" y="3254375"/>
          <p14:tracePt t="24097" x="8343900" y="3254375"/>
          <p14:tracePt t="24099" x="8326438" y="3271838"/>
          <p14:tracePt t="24103" x="8308975" y="3297238"/>
          <p14:tracePt t="24107" x="8301038" y="3314700"/>
          <p14:tracePt t="24112" x="8291513" y="3330575"/>
          <p14:tracePt t="24115" x="8283575" y="3348038"/>
          <p14:tracePt t="24119" x="8266113" y="3373438"/>
          <p14:tracePt t="24123" x="8250238" y="3408363"/>
          <p14:tracePt t="24126" x="8232775" y="3433763"/>
          <p14:tracePt t="24130" x="8224838" y="3449638"/>
          <p14:tracePt t="24134" x="8215313" y="3475038"/>
          <p14:tracePt t="24139" x="8207375" y="3492500"/>
          <p14:tracePt t="24142" x="8199438" y="3517900"/>
          <p14:tracePt t="24147" x="8189913" y="3535363"/>
          <p14:tracePt t="24150" x="8189913" y="3552825"/>
          <p14:tracePt t="24154" x="8181975" y="3578225"/>
          <p14:tracePt t="24158" x="8174038" y="3594100"/>
          <p14:tracePt t="24163" x="8174038" y="3603625"/>
          <p14:tracePt t="24167" x="8174038" y="3629025"/>
          <p14:tracePt t="24170" x="8174038" y="3636963"/>
          <p14:tracePt t="24175" x="8174038" y="3654425"/>
          <p14:tracePt t="24179" x="8174038" y="3671888"/>
          <p14:tracePt t="24187" x="8174038" y="3687763"/>
          <p14:tracePt t="24191" x="8174038" y="3697288"/>
          <p14:tracePt t="24199" x="8174038" y="3705225"/>
          <p14:tracePt t="24203" x="8174038" y="3713163"/>
          <p14:tracePt t="24207" x="8181975" y="3713163"/>
          <p14:tracePt t="24214" x="8199438" y="3713163"/>
          <p14:tracePt t="24216" x="8199438" y="3722688"/>
          <p14:tracePt t="24220" x="8215313" y="3722688"/>
          <p14:tracePt t="24230" x="8232775" y="3722688"/>
          <p14:tracePt t="24234" x="8250238" y="3722688"/>
          <p14:tracePt t="24236" x="8258175" y="3722688"/>
          <p14:tracePt t="24240" x="8283575" y="3722688"/>
          <p14:tracePt t="24245" x="8308975" y="3722688"/>
          <p14:tracePt t="24248" x="8334375" y="3713163"/>
          <p14:tracePt t="24251" x="8359775" y="3697288"/>
          <p14:tracePt t="24255" x="8385175" y="3679825"/>
          <p14:tracePt t="24259" x="8402638" y="3662363"/>
          <p14:tracePt t="24263" x="8420100" y="3646488"/>
          <p14:tracePt t="24267" x="8428038" y="3629025"/>
          <p14:tracePt t="24271" x="8445500" y="3603625"/>
          <p14:tracePt t="24275" x="8462963" y="3578225"/>
          <p14:tracePt t="24280" x="8478838" y="3552825"/>
          <p14:tracePt t="24283" x="8496300" y="3527425"/>
          <p14:tracePt t="24287" x="8504238" y="3492500"/>
          <p14:tracePt t="24291" x="8513763" y="3467100"/>
          <p14:tracePt t="24295" x="8521700" y="3433763"/>
          <p14:tracePt t="24299" x="8521700" y="3408363"/>
          <p14:tracePt t="24303" x="8521700" y="3382963"/>
          <p14:tracePt t="24307" x="8521700" y="3348038"/>
          <p14:tracePt t="24312" x="8529638" y="3305175"/>
          <p14:tracePt t="24315" x="8529638" y="3263900"/>
          <p14:tracePt t="24319" x="8529638" y="3203575"/>
          <p14:tracePt t="24323" x="8529638" y="3160713"/>
          <p14:tracePt t="24328" x="8521700" y="3127375"/>
          <p14:tracePt t="24331" x="8513763" y="3101975"/>
          <p14:tracePt t="24335" x="8504238" y="3076575"/>
          <p14:tracePt t="24339" x="8488363" y="3067050"/>
          <p14:tracePt t="24343" x="8488363" y="3051175"/>
          <p14:tracePt t="24347" x="8478838" y="3041650"/>
          <p14:tracePt t="24400" x="8470900" y="3041650"/>
          <p14:tracePt t="24405" x="8462963" y="3051175"/>
          <p14:tracePt t="24408" x="8462963" y="3067050"/>
          <p14:tracePt t="24414" x="8453438" y="3101975"/>
          <p14:tracePt t="24416" x="8453438" y="3178175"/>
          <p14:tracePt t="24420" x="8445500" y="3246438"/>
          <p14:tracePt t="24424" x="8435975" y="3340100"/>
          <p14:tracePt t="24430" x="8435975" y="3424238"/>
          <p14:tracePt t="24432" x="8435975" y="3467100"/>
          <p14:tracePt t="24436" x="8435975" y="3509963"/>
          <p14:tracePt t="24440" x="8435975" y="3552825"/>
          <p14:tracePt t="24445" x="8435975" y="3586163"/>
          <p14:tracePt t="24448" x="8435975" y="3629025"/>
          <p14:tracePt t="24452" x="8435975" y="3646488"/>
          <p14:tracePt t="24456" x="8435975" y="3679825"/>
          <p14:tracePt t="24462" x="8435975" y="3705225"/>
          <p14:tracePt t="24465" x="8435975" y="3713163"/>
          <p14:tracePt t="24468" x="8435975" y="3730625"/>
          <p14:tracePt t="24472" x="8435975" y="3738563"/>
          <p14:tracePt t="24481" x="8435975" y="3748088"/>
          <p14:tracePt t="24492" x="8435975" y="3756025"/>
          <p14:tracePt t="24524" x="8445500" y="3763963"/>
          <p14:tracePt t="24544" x="8453438" y="3763963"/>
          <p14:tracePt t="24551" x="8462963" y="3748088"/>
          <p14:tracePt t="24555" x="8478838" y="3738563"/>
          <p14:tracePt t="24559" x="8488363" y="3713163"/>
          <p14:tracePt t="24563" x="8496300" y="3687763"/>
          <p14:tracePt t="24567" x="8504238" y="3654425"/>
          <p14:tracePt t="24571" x="8513763" y="3629025"/>
          <p14:tracePt t="24575" x="8513763" y="3603625"/>
          <p14:tracePt t="24579" x="8521700" y="3568700"/>
          <p14:tracePt t="24583" x="8521700" y="3543300"/>
          <p14:tracePt t="24587" x="8521700" y="3527425"/>
          <p14:tracePt t="24591" x="8521700" y="3502025"/>
          <p14:tracePt t="24596" x="8521700" y="3484563"/>
          <p14:tracePt t="24600" x="8529638" y="3467100"/>
          <p14:tracePt t="24608" x="8539163" y="3459163"/>
          <p14:tracePt t="24612" x="8539163" y="3449638"/>
          <p14:tracePt t="24839" x="8547100" y="3449638"/>
          <p14:tracePt t="25077" x="8564563" y="3441700"/>
          <p14:tracePt t="25081" x="8572500" y="3424238"/>
          <p14:tracePt t="25083" x="8589963" y="3416300"/>
          <p14:tracePt t="25087" x="8589963" y="3408363"/>
          <p14:tracePt t="25091" x="8605838" y="3390900"/>
          <p14:tracePt t="25096" x="8615363" y="3373438"/>
          <p14:tracePt t="25099" x="8632825" y="3365500"/>
          <p14:tracePt t="25103" x="8640763" y="3355975"/>
          <p14:tracePt t="25107" x="8640763" y="3348038"/>
          <p14:tracePt t="25112" x="8658225" y="3340100"/>
          <p14:tracePt t="25115" x="8666163" y="3322638"/>
          <p14:tracePt t="25120" x="8674100" y="3314700"/>
          <p14:tracePt t="25125" x="8683625" y="3297238"/>
          <p14:tracePt t="25130" x="8691563" y="3279775"/>
          <p14:tracePt t="25132" x="8709025" y="3263900"/>
          <p14:tracePt t="25136" x="8724900" y="3246438"/>
          <p14:tracePt t="25140" x="8742363" y="3228975"/>
          <p14:tracePt t="25146" x="8759825" y="3203575"/>
          <p14:tracePt t="25148" x="8767763" y="3178175"/>
          <p14:tracePt t="25152" x="8785225" y="3152775"/>
          <p14:tracePt t="25156" x="8802688" y="3135313"/>
          <p14:tracePt t="25163" x="8828088" y="3109913"/>
          <p14:tracePt t="25165" x="8869363" y="3033713"/>
          <p14:tracePt t="25168" x="8929688" y="2949575"/>
          <p14:tracePt t="25173" x="8980488" y="2871788"/>
          <p14:tracePt t="25176" x="9039225" y="2787650"/>
          <p14:tracePt t="25180" x="9099550" y="2693988"/>
          <p14:tracePt t="25183" x="9167813" y="2582863"/>
          <p14:tracePt t="25187" x="9251950" y="2481263"/>
          <p14:tracePt t="25192" x="9320213" y="2371725"/>
          <p14:tracePt t="25196" x="9388475" y="2260600"/>
          <p14:tracePt t="25200" x="9464675" y="2149475"/>
          <p14:tracePt t="25204" x="9532938" y="2047875"/>
          <p14:tracePt t="25208" x="9601200" y="1928813"/>
          <p14:tracePt t="25212" x="9677400" y="1819275"/>
          <p14:tracePt t="25215" x="9745663" y="1716088"/>
          <p14:tracePt t="25219" x="9804400" y="1614488"/>
          <p14:tracePt t="25223" x="9872663" y="1504950"/>
          <p14:tracePt t="25228" x="9931400" y="1419225"/>
          <p14:tracePt t="25231" x="9983788" y="1325563"/>
          <p14:tracePt t="25235" x="10042525" y="1231900"/>
          <p14:tracePt t="25239" x="10101263" y="1138238"/>
          <p14:tracePt t="25244" x="10161588" y="1036638"/>
          <p14:tracePt t="25247" x="10204450" y="960438"/>
          <p14:tracePt t="25251" x="10245725" y="866775"/>
          <p14:tracePt t="25255" x="10280650" y="790575"/>
          <p14:tracePt t="25259" x="10313988" y="714375"/>
          <p14:tracePt t="25263" x="10339388" y="654050"/>
          <p14:tracePt t="25267" x="10364788" y="577850"/>
          <p14:tracePt t="25271" x="10382250" y="534988"/>
          <p14:tracePt t="25275" x="10390188" y="476250"/>
          <p14:tracePt t="25280" x="10415588" y="425450"/>
          <p14:tracePt t="25283" x="10433050" y="374650"/>
          <p14:tracePt t="25287" x="10442575" y="331788"/>
          <p14:tracePt t="25291" x="10458450" y="306388"/>
          <p14:tracePt t="25296" x="10467975" y="271463"/>
          <p14:tracePt t="25299" x="10475913" y="255588"/>
          <p14:tracePt t="25303" x="10483850" y="220663"/>
          <p14:tracePt t="25307" x="10493375" y="195263"/>
          <p14:tracePt t="25312" x="10493375" y="177800"/>
          <p14:tracePt t="25315" x="10493375" y="169863"/>
          <p14:tracePt t="25319" x="10493375" y="161925"/>
          <p14:tracePt t="25323" x="10493375" y="144463"/>
          <p14:tracePt t="25328" x="10501313" y="136525"/>
          <p14:tracePt t="25331" x="10509250" y="119063"/>
          <p14:tracePt t="25335" x="10509250" y="93663"/>
          <p14:tracePt t="25339" x="10518775" y="85725"/>
          <p14:tracePt t="25344" x="10526713" y="58738"/>
          <p14:tracePt t="25347" x="10534650" y="33338"/>
          <p14:tracePt t="25351" x="10544175" y="7938"/>
          <p14:tracePt t="25940" x="7688263" y="111125"/>
          <p14:tracePt t="25944" x="7773988" y="203200"/>
          <p14:tracePt t="25947" x="7867650" y="288925"/>
          <p14:tracePt t="25952" x="7969250" y="365125"/>
          <p14:tracePt t="25955" x="8096250" y="466725"/>
          <p14:tracePt t="25961" x="8215313" y="552450"/>
          <p14:tracePt t="25963" x="8351838" y="654050"/>
          <p14:tracePt t="25967" x="8496300" y="747713"/>
          <p14:tracePt t="25971" x="8632825" y="823913"/>
          <p14:tracePt t="25975" x="8802688" y="900113"/>
          <p14:tracePt t="25979" x="8921750" y="977900"/>
          <p14:tracePt t="25983" x="9023350" y="1019175"/>
          <p14:tracePt t="25987" x="9124950" y="1079500"/>
          <p14:tracePt t="25992" x="9226550" y="1112838"/>
          <p14:tracePt t="25996" x="9302750" y="1147763"/>
          <p14:tracePt t="25999" x="9380538" y="1173163"/>
          <p14:tracePt t="26004" x="9439275" y="1198563"/>
          <p14:tracePt t="26008" x="9472613" y="1216025"/>
          <p14:tracePt t="26012" x="9507538" y="1231900"/>
          <p14:tracePt t="26064" x="9523413" y="1241425"/>
          <p14:tracePt t="26068" x="9540875" y="1249363"/>
          <p14:tracePt t="26072" x="9558338" y="1266825"/>
          <p14:tracePt t="26076" x="9575800" y="1292225"/>
          <p14:tracePt t="26080" x="9609138" y="1343025"/>
          <p14:tracePt t="26084" x="9652000" y="1376363"/>
          <p14:tracePt t="26088" x="9702800" y="1427163"/>
          <p14:tracePt t="26093" x="9761538" y="1487488"/>
          <p14:tracePt t="26096" x="9812338" y="1530350"/>
          <p14:tracePt t="26100" x="9880600" y="1571625"/>
          <p14:tracePt t="26104" x="9931400" y="1597025"/>
          <p14:tracePt t="26108" x="9991725" y="1631950"/>
          <p14:tracePt t="26112" x="10042525" y="1657350"/>
          <p14:tracePt t="26116" x="10093325" y="1690688"/>
          <p14:tracePt t="26120" x="10153650" y="1708150"/>
          <p14:tracePt t="26125" x="10204450" y="1741488"/>
          <p14:tracePt t="26129" x="10245725" y="1758950"/>
          <p14:tracePt t="26132" x="10298113" y="1776413"/>
          <p14:tracePt t="26136" x="10348913" y="1801813"/>
          <p14:tracePt t="26140" x="10382250" y="1819275"/>
          <p14:tracePt t="26145" x="10433050" y="1844675"/>
          <p14:tracePt t="26149" x="10493375" y="1878013"/>
          <p14:tracePt t="26151" x="10560050" y="1928813"/>
          <p14:tracePt t="26155" x="10620375" y="1971675"/>
          <p14:tracePt t="26159" x="10696575" y="2030413"/>
          <p14:tracePt t="26163" x="10782300" y="2082800"/>
          <p14:tracePt t="26167" x="10858500" y="2141538"/>
          <p14:tracePt t="26171" x="10952163" y="2209800"/>
          <p14:tracePt t="26175" x="11028363" y="2278063"/>
          <p14:tracePt t="26179" x="11122025" y="2362200"/>
          <p14:tracePt t="26183" x="11198225" y="2422525"/>
          <p14:tracePt t="26188" x="11291888" y="2498725"/>
          <p14:tracePt t="26191" x="11368088" y="2566988"/>
          <p14:tracePt t="26195" x="11452225" y="2633663"/>
          <p14:tracePt t="26199" x="11530013" y="2701925"/>
          <p14:tracePt t="26203" x="11606213" y="2752725"/>
          <p14:tracePt t="26208" x="11682413" y="2820988"/>
          <p14:tracePt t="26212" x="11766550" y="2881313"/>
          <p14:tracePt t="26216" x="11826875" y="2940050"/>
          <p14:tracePt t="26220" x="11903075" y="2990850"/>
          <p14:tracePt t="26224" x="11988800" y="3041650"/>
          <p14:tracePt t="26228" x="12047538" y="3101975"/>
          <p14:tracePt t="26232" x="12115800" y="3152775"/>
          <p14:tracePt t="26236" x="12184063" y="32035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2BCDE3-41AD-472C-8983-37BF0A15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834300"/>
            <a:ext cx="9601200" cy="1740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   A=3 and B = 2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1129322" y="1834300"/>
            <a:ext cx="1062677" cy="19743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15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1"/>
    </mc:Choice>
    <mc:Fallback xmlns="">
      <p:transition spd="slow" advTm="336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E210-3BC0-4011-B0CC-40AA9396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5" y="404441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Addition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6933-B91F-4BAD-BD25-B3CAE8D6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4074784"/>
            <a:ext cx="10591798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Selectors are 0 &amp; 0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4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"/>
    </mc:Choice>
    <mc:Fallback xmlns="">
      <p:transition spd="slow" advTm="114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90ECF5-A320-4630-9696-FE915BE44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8"/>
    </mc:Choice>
    <mc:Fallback xmlns="">
      <p:transition spd="slow" advTm="15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E210-3BC0-4011-B0CC-40AA9396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6" y="168756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Subtraction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6933-B91F-4BAD-BD25-B3CAE8D6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4074784"/>
            <a:ext cx="10591798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Selectors are 1 &amp; 1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7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"/>
    </mc:Choice>
    <mc:Fallback xmlns="">
      <p:transition spd="slow" advTm="131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F7360C0-8A2D-49E7-BDFC-D41250AA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"/>
    </mc:Choice>
    <mc:Fallback xmlns="">
      <p:transition spd="slow" advTm="21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E210-3BC0-4011-B0CC-40AA9396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5" y="209246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6933-B91F-4BAD-BD25-B3CAE8D6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4074784"/>
            <a:ext cx="10591798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Selectors are 0 &amp; 1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4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"/>
    </mc:Choice>
    <mc:Fallback xmlns="">
      <p:transition spd="slow" advTm="11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4EF57-C0CA-4DBA-BDC9-BEAEB197F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6"/>
    </mc:Choice>
    <mc:Fallback xmlns="">
      <p:transition spd="slow" advTm="221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E210-3BC0-4011-B0CC-40AA9396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5" y="263189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6933-B91F-4BAD-BD25-B3CAE8D6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4074784"/>
            <a:ext cx="10591798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/>
              <a:t>Selectors are 1 &amp; 0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9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"/>
    </mc:Choice>
    <mc:Fallback xmlns="">
      <p:transition spd="slow" advTm="136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BBA31-9F37-4F3E-A2BD-B22306B80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"/>
    </mc:Choice>
    <mc:Fallback xmlns="">
      <p:transition spd="slow" advTm="29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F2259B4-C076-4874-B6EC-B9ABBDC5D3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5747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8F64-72D9-4014-BC4B-9BD7F111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3886" y="4835481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Circuit Design basic idea </a:t>
            </a:r>
          </a:p>
        </p:txBody>
      </p:sp>
    </p:spTree>
    <p:extLst>
      <p:ext uri="{BB962C8B-B14F-4D97-AF65-F5344CB8AC3E}">
        <p14:creationId xmlns:p14="http://schemas.microsoft.com/office/powerpoint/2010/main" val="40321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4"/>
    </mc:Choice>
    <mc:Fallback xmlns="">
      <p:transition spd="slow" advTm="230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3" name="Picture 4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03039-0D14-449A-8766-6C6D0CD2095F}"/>
              </a:ext>
            </a:extLst>
          </p:cNvPr>
          <p:cNvSpPr txBox="1"/>
          <p:nvPr/>
        </p:nvSpPr>
        <p:spPr>
          <a:xfrm>
            <a:off x="7409930" y="744909"/>
            <a:ext cx="3776416" cy="2912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CA6A609D-8959-4A17-8818-39E0889EF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45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9"/>
    </mc:Choice>
    <mc:Fallback xmlns="">
      <p:transition spd="slow" advTm="2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261" x="11885613" y="2932113"/>
          <p14:tracePt t="1266" x="11545888" y="2846388"/>
          <p14:tracePt t="1269" x="11172825" y="2752725"/>
          <p14:tracePt t="1272" x="10772775" y="2651125"/>
          <p14:tracePt t="1276" x="10475913" y="2549525"/>
          <p14:tracePt t="1283" x="10161588" y="2481263"/>
          <p14:tracePt t="1284" x="9872663" y="2397125"/>
          <p14:tracePt t="1288" x="9558338" y="2311400"/>
          <p14:tracePt t="1292" x="9209088" y="2200275"/>
          <p14:tracePt t="1296" x="8861425" y="2090738"/>
          <p14:tracePt t="1300" x="8513763" y="1979613"/>
          <p14:tracePt t="1304" x="8139113" y="1870075"/>
          <p14:tracePt t="1308" x="7791450" y="1758950"/>
          <p14:tracePt t="1312" x="7442200" y="1649413"/>
          <p14:tracePt t="1316" x="7112000" y="1520825"/>
          <p14:tracePt t="1320" x="6797675" y="1411288"/>
          <p14:tracePt t="1324" x="6524625" y="1308100"/>
          <p14:tracePt t="1328" x="6261100" y="1206500"/>
          <p14:tracePt t="1332" x="5997575" y="1130300"/>
          <p14:tracePt t="1336" x="5726113" y="1028700"/>
          <p14:tracePt t="1340" x="5462588" y="925513"/>
          <p14:tracePt t="1344" x="5199063" y="841375"/>
          <p14:tracePt t="1348" x="4962525" y="765175"/>
          <p14:tracePt t="1352" x="4749800" y="671513"/>
          <p14:tracePt t="1356" x="4537075" y="603250"/>
          <p14:tracePt t="1360" x="4359275" y="527050"/>
          <p14:tracePt t="1364" x="4222750" y="466725"/>
          <p14:tracePt t="1368" x="4103688" y="407988"/>
          <p14:tracePt t="1372" x="4002088" y="365125"/>
          <p14:tracePt t="1376" x="3900488" y="331788"/>
          <p14:tracePt t="1381" x="3822700" y="288925"/>
          <p14:tracePt t="1384" x="3763963" y="255588"/>
          <p14:tracePt t="1388" x="3695700" y="220663"/>
          <p14:tracePt t="1392" x="3662363" y="203200"/>
          <p14:tracePt t="1396" x="3627438" y="187325"/>
          <p14:tracePt t="1400" x="3594100" y="169863"/>
          <p14:tracePt t="1404" x="3559175" y="152400"/>
          <p14:tracePt t="1408" x="3508375" y="136525"/>
          <p14:tracePt t="1412" x="3475038" y="127000"/>
          <p14:tracePt t="1416" x="3424238" y="111125"/>
          <p14:tracePt t="1420" x="3381375" y="85725"/>
          <p14:tracePt t="1424" x="3322638" y="68263"/>
          <p14:tracePt t="1428" x="3254375" y="50800"/>
          <p14:tracePt t="1432" x="3194050" y="33338"/>
          <p14:tracePt t="1436" x="3127375" y="1746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76122"/>
            <a:ext cx="1295924" cy="1374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B3A05-CF60-4D9C-86E6-EC1DB5A7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268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We have 2 inputs</a:t>
            </a:r>
          </a:p>
        </p:txBody>
      </p:sp>
      <p:pic>
        <p:nvPicPr>
          <p:cNvPr id="1026" name="Picture 2" descr="A - Wiktionary">
            <a:extLst>
              <a:ext uri="{FF2B5EF4-FFF2-40B4-BE49-F238E27FC236}">
                <a16:creationId xmlns:a16="http://schemas.microsoft.com/office/drawing/2014/main" id="{7B946265-ABB2-4765-BCDB-1B0C8CEC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846" y="3581400"/>
            <a:ext cx="1912968" cy="27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D and Social Justice | inco14">
            <a:extLst>
              <a:ext uri="{FF2B5EF4-FFF2-40B4-BE49-F238E27FC236}">
                <a16:creationId xmlns:a16="http://schemas.microsoft.com/office/drawing/2014/main" id="{7C0BE861-5936-49B9-91CB-7518B3E4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4654" y="3581400"/>
            <a:ext cx="2726998" cy="27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tectural Mailboxes 4 in. Black Floating House Letter B-3582B-B - The  Home Depot">
            <a:extLst>
              <a:ext uri="{FF2B5EF4-FFF2-40B4-BE49-F238E27FC236}">
                <a16:creationId xmlns:a16="http://schemas.microsoft.com/office/drawing/2014/main" id="{60369888-8779-4269-8392-4802B0A4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0963" y="3581400"/>
            <a:ext cx="2726998" cy="27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7"/>
          <a:stretch/>
        </p:blipFill>
        <p:spPr>
          <a:xfrm>
            <a:off x="11545945" y="1757623"/>
            <a:ext cx="643007" cy="2548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CA253-DF14-4138-AC9A-7E2F1AF1E058}"/>
              </a:ext>
            </a:extLst>
          </p:cNvPr>
          <p:cNvSpPr txBox="1"/>
          <p:nvPr/>
        </p:nvSpPr>
        <p:spPr>
          <a:xfrm>
            <a:off x="7127659" y="513388"/>
            <a:ext cx="4322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each consists of 3 bits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446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3"/>
    </mc:Choice>
    <mc:Fallback xmlns="">
      <p:transition spd="slow" advTm="5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97"/>
          <a:stretch/>
        </p:blipFill>
        <p:spPr>
          <a:xfrm>
            <a:off x="11406378" y="1600200"/>
            <a:ext cx="785622" cy="254834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688DED7-9551-405E-BBF5-5A498A3DA734}"/>
              </a:ext>
            </a:extLst>
          </p:cNvPr>
          <p:cNvSpPr txBox="1">
            <a:spLocks/>
          </p:cNvSpPr>
          <p:nvPr/>
        </p:nvSpPr>
        <p:spPr>
          <a:xfrm>
            <a:off x="1148281" y="829578"/>
            <a:ext cx="4346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Using logic gates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We will make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8DADF-1DC2-498A-B4B7-647C64DBBFEF}"/>
              </a:ext>
            </a:extLst>
          </p:cNvPr>
          <p:cNvSpPr txBox="1"/>
          <p:nvPr/>
        </p:nvSpPr>
        <p:spPr>
          <a:xfrm>
            <a:off x="6466787" y="486222"/>
            <a:ext cx="4128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for the two inputs A and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B85FC-E7BF-43C4-A462-9FF8A652B0B1}"/>
              </a:ext>
            </a:extLst>
          </p:cNvPr>
          <p:cNvSpPr txBox="1"/>
          <p:nvPr/>
        </p:nvSpPr>
        <p:spPr>
          <a:xfrm>
            <a:off x="226243" y="2549048"/>
            <a:ext cx="236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Addition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6705C-AE79-415E-A6DD-F5159F85D5E5}"/>
              </a:ext>
            </a:extLst>
          </p:cNvPr>
          <p:cNvSpPr txBox="1"/>
          <p:nvPr/>
        </p:nvSpPr>
        <p:spPr>
          <a:xfrm>
            <a:off x="2730631" y="2558475"/>
            <a:ext cx="304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subtraction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237EC9-978E-4DC5-BF49-D5A8640063F8}"/>
              </a:ext>
            </a:extLst>
          </p:cNvPr>
          <p:cNvSpPr txBox="1"/>
          <p:nvPr/>
        </p:nvSpPr>
        <p:spPr>
          <a:xfrm>
            <a:off x="6259398" y="2558475"/>
            <a:ext cx="2026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15AB7-5BCE-4D3D-B36D-73B186869FC5}"/>
              </a:ext>
            </a:extLst>
          </p:cNvPr>
          <p:cNvSpPr txBox="1"/>
          <p:nvPr/>
        </p:nvSpPr>
        <p:spPr>
          <a:xfrm>
            <a:off x="9558778" y="2558475"/>
            <a:ext cx="215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OR</a:t>
            </a:r>
          </a:p>
        </p:txBody>
      </p:sp>
      <p:pic>
        <p:nvPicPr>
          <p:cNvPr id="20" name="Picture 2" descr="40,205 Plus Sign Illustrations, Royalty-Free Vector Graphics &amp; Clip Art -  iStock">
            <a:extLst>
              <a:ext uri="{FF2B5EF4-FFF2-40B4-BE49-F238E27FC236}">
                <a16:creationId xmlns:a16="http://schemas.microsoft.com/office/drawing/2014/main" id="{AC4A685D-4C89-460E-82A3-B93DF582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" y="3429000"/>
            <a:ext cx="19335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The Much-Maligned Hyphen - Smiley Pete Publishing">
            <a:extLst>
              <a:ext uri="{FF2B5EF4-FFF2-40B4-BE49-F238E27FC236}">
                <a16:creationId xmlns:a16="http://schemas.microsoft.com/office/drawing/2014/main" id="{E03F14F6-69F6-484B-84F7-730FCEA9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57" y="342900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ow Logic Gates Work | Homemade Circuit Projects">
            <a:extLst>
              <a:ext uri="{FF2B5EF4-FFF2-40B4-BE49-F238E27FC236}">
                <a16:creationId xmlns:a16="http://schemas.microsoft.com/office/drawing/2014/main" id="{F4862D03-B411-4761-8D3C-44C5D2F7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33" y="3686174"/>
            <a:ext cx="2884602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NOR logic - Wikipedia">
            <a:extLst>
              <a:ext uri="{FF2B5EF4-FFF2-40B4-BE49-F238E27FC236}">
                <a16:creationId xmlns:a16="http://schemas.microsoft.com/office/drawing/2014/main" id="{13A2F5BA-019F-470E-8021-FB83CC45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734" y="3724274"/>
            <a:ext cx="298897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37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71"/>
    </mc:Choice>
    <mc:Fallback xmlns="">
      <p:transition spd="slow" advTm="9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394482-06C0-4384-94DB-E9EDE49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808" y="2132368"/>
            <a:ext cx="7391400" cy="25932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In order to do that we need some components </a:t>
            </a:r>
          </a:p>
        </p:txBody>
      </p:sp>
    </p:spTree>
    <p:extLst>
      <p:ext uri="{BB962C8B-B14F-4D97-AF65-F5344CB8AC3E}">
        <p14:creationId xmlns:p14="http://schemas.microsoft.com/office/powerpoint/2010/main" val="147046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8"/>
    </mc:Choice>
    <mc:Fallback xmlns="">
      <p:transition spd="slow" advTm="41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97"/>
          <a:stretch/>
        </p:blipFill>
        <p:spPr>
          <a:xfrm>
            <a:off x="11406378" y="1600200"/>
            <a:ext cx="785622" cy="2548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D37192-493A-4B94-948F-E62E04ACDED6}"/>
              </a:ext>
            </a:extLst>
          </p:cNvPr>
          <p:cNvSpPr txBox="1"/>
          <p:nvPr/>
        </p:nvSpPr>
        <p:spPr>
          <a:xfrm>
            <a:off x="5149124" y="705836"/>
            <a:ext cx="415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 Breadboard  </a:t>
            </a:r>
            <a:r>
              <a:rPr lang="en-US" sz="2000" dirty="0"/>
              <a:t>  </a:t>
            </a:r>
          </a:p>
        </p:txBody>
      </p:sp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3A0574FA-4D1B-4366-A408-BFD00E6C4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4" y="1184264"/>
            <a:ext cx="2738879" cy="1627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B15F5-7A58-41E0-9509-E8859067BC14}"/>
              </a:ext>
            </a:extLst>
          </p:cNvPr>
          <p:cNvSpPr txBox="1"/>
          <p:nvPr/>
        </p:nvSpPr>
        <p:spPr>
          <a:xfrm>
            <a:off x="9269592" y="383015"/>
            <a:ext cx="201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 Full adder IC (7483)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AFBDA6-5D42-4E6B-97D3-634FF04295A9}"/>
              </a:ext>
            </a:extLst>
          </p:cNvPr>
          <p:cNvSpPr txBox="1"/>
          <p:nvPr/>
        </p:nvSpPr>
        <p:spPr>
          <a:xfrm>
            <a:off x="3136896" y="3661163"/>
            <a:ext cx="201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 AND IC (7408)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C25119-1A12-441C-B3C5-0B68E43034BC}"/>
              </a:ext>
            </a:extLst>
          </p:cNvPr>
          <p:cNvSpPr txBox="1"/>
          <p:nvPr/>
        </p:nvSpPr>
        <p:spPr>
          <a:xfrm>
            <a:off x="6070372" y="3706750"/>
            <a:ext cx="201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 OR IC (7432)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FB516-F291-4C8E-97B1-7F1B2D15523A}"/>
              </a:ext>
            </a:extLst>
          </p:cNvPr>
          <p:cNvSpPr txBox="1"/>
          <p:nvPr/>
        </p:nvSpPr>
        <p:spPr>
          <a:xfrm>
            <a:off x="8988478" y="3429000"/>
            <a:ext cx="231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 Multiplexer IC 8x1  (74151)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CF6C65-E09A-4AA0-BA99-6F47829DFCC0}"/>
              </a:ext>
            </a:extLst>
          </p:cNvPr>
          <p:cNvSpPr txBox="1"/>
          <p:nvPr/>
        </p:nvSpPr>
        <p:spPr>
          <a:xfrm>
            <a:off x="571543" y="3610012"/>
            <a:ext cx="2012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 XOR IC (7486)</a:t>
            </a:r>
          </a:p>
        </p:txBody>
      </p:sp>
      <p:pic>
        <p:nvPicPr>
          <p:cNvPr id="6148" name="Picture 4" descr="MULTIPLEXER IC 74151 | sginfobmt">
            <a:extLst>
              <a:ext uri="{FF2B5EF4-FFF2-40B4-BE49-F238E27FC236}">
                <a16:creationId xmlns:a16="http://schemas.microsoft.com/office/drawing/2014/main" id="{8EBC3A9A-40D1-445B-AA4B-B8C0D046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705" y="4317898"/>
            <a:ext cx="2455081" cy="171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80D8079-9C9C-471E-8FDC-BEA3AAD7BD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08" y="4358628"/>
            <a:ext cx="2421570" cy="1715120"/>
          </a:xfrm>
          <a:prstGeom prst="rect">
            <a:avLst/>
          </a:prstGeom>
        </p:spPr>
      </p:pic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9D847F43-3CE4-4439-9E2E-D12BBB089C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14936" y="4053407"/>
            <a:ext cx="1715121" cy="2421569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0C2DBD8-D555-4804-97A5-ABBBDFA296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6" y="4708496"/>
            <a:ext cx="2280129" cy="1285636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E36027AF-11DD-4BB9-95EF-4422EB2EAA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88" y="1355392"/>
            <a:ext cx="3079226" cy="1285636"/>
          </a:xfrm>
          <a:prstGeom prst="rect">
            <a:avLst/>
          </a:prstGeom>
        </p:spPr>
      </p:pic>
      <p:pic>
        <p:nvPicPr>
          <p:cNvPr id="39" name="Picture 2" descr="Arduino UNO R3 board : تسوق اونلاين اكسسوارات تلفزيون و أجهزة استقبال بافضل  سعر في مصر | سوق.كوم">
            <a:extLst>
              <a:ext uri="{FF2B5EF4-FFF2-40B4-BE49-F238E27FC236}">
                <a16:creationId xmlns:a16="http://schemas.microsoft.com/office/drawing/2014/main" id="{1A0DF3CC-08CE-4D6B-BFF1-8C009E770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r="7438" b="1"/>
          <a:stretch/>
        </p:blipFill>
        <p:spPr bwMode="auto">
          <a:xfrm>
            <a:off x="1724440" y="1105946"/>
            <a:ext cx="2612335" cy="16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8E776F-4E52-4AE2-BDB9-EB948BE6FB34}"/>
              </a:ext>
            </a:extLst>
          </p:cNvPr>
          <p:cNvSpPr txBox="1"/>
          <p:nvPr/>
        </p:nvSpPr>
        <p:spPr>
          <a:xfrm>
            <a:off x="2085976" y="383015"/>
            <a:ext cx="183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Arduino uno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5"/>
    </mc:Choice>
    <mc:Fallback xmlns="">
      <p:transition spd="slow" advTm="5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59366" y="-80735"/>
            <a:ext cx="1447800" cy="15357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97"/>
          <a:stretch/>
        </p:blipFill>
        <p:spPr>
          <a:xfrm>
            <a:off x="11406378" y="1600200"/>
            <a:ext cx="785622" cy="2548349"/>
          </a:xfrm>
          <a:prstGeom prst="rect">
            <a:avLst/>
          </a:prstGeom>
        </p:spPr>
      </p:pic>
      <p:pic>
        <p:nvPicPr>
          <p:cNvPr id="7170" name="Picture 2" descr="7447 Seven Segment Display Working | Seven segment display, Segmentation,  Display">
            <a:extLst>
              <a:ext uri="{FF2B5EF4-FFF2-40B4-BE49-F238E27FC236}">
                <a16:creationId xmlns:a16="http://schemas.microsoft.com/office/drawing/2014/main" id="{3E458F8A-D7CC-4914-B793-A1E9E06CB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80" y="1266979"/>
            <a:ext cx="4551576" cy="223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3mm Frosted LEDs - 10 Pieces - Red, Blue, Green, Yellow or White">
            <a:extLst>
              <a:ext uri="{FF2B5EF4-FFF2-40B4-BE49-F238E27FC236}">
                <a16:creationId xmlns:a16="http://schemas.microsoft.com/office/drawing/2014/main" id="{692E213D-790E-44DB-A7FF-9266C9A8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48" y="1193962"/>
            <a:ext cx="3716438" cy="223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4A24B4-8510-4166-87D6-84F635E20E8F}"/>
              </a:ext>
            </a:extLst>
          </p:cNvPr>
          <p:cNvSpPr txBox="1"/>
          <p:nvPr/>
        </p:nvSpPr>
        <p:spPr>
          <a:xfrm>
            <a:off x="6513758" y="612561"/>
            <a:ext cx="459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6 LEDs (2 Red) (2 Green) (2 Yellow)</a:t>
            </a:r>
          </a:p>
        </p:txBody>
      </p:sp>
      <p:pic>
        <p:nvPicPr>
          <p:cNvPr id="7174" name="Picture 6" descr="Resistor - Wikipedia">
            <a:extLst>
              <a:ext uri="{FF2B5EF4-FFF2-40B4-BE49-F238E27FC236}">
                <a16:creationId xmlns:a16="http://schemas.microsoft.com/office/drawing/2014/main" id="{A4DFFFDE-E724-41AC-A06A-2C27CC0E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7" y="4473502"/>
            <a:ext cx="288341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ale-Male Jumper Wires 150mm (6&quot;) 22 AWG, 10 Pack – Solarbotics Ltd.">
            <a:extLst>
              <a:ext uri="{FF2B5EF4-FFF2-40B4-BE49-F238E27FC236}">
                <a16:creationId xmlns:a16="http://schemas.microsoft.com/office/drawing/2014/main" id="{6280A149-F330-4095-828A-9DF737544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24" y="4473502"/>
            <a:ext cx="3106837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Male to Female JUMPER WIRE at Rs 40/bunch | Old Delhi | New Delhi| ID:  16148066962">
            <a:extLst>
              <a:ext uri="{FF2B5EF4-FFF2-40B4-BE49-F238E27FC236}">
                <a16:creationId xmlns:a16="http://schemas.microsoft.com/office/drawing/2014/main" id="{4343BD07-1148-418A-B99B-C4D5D4F2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538" y="4492265"/>
            <a:ext cx="3106838" cy="177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1A7FA-B578-4E17-9CF4-89893CF51ACA}"/>
              </a:ext>
            </a:extLst>
          </p:cNvPr>
          <p:cNvSpPr txBox="1"/>
          <p:nvPr/>
        </p:nvSpPr>
        <p:spPr>
          <a:xfrm>
            <a:off x="942327" y="3866681"/>
            <a:ext cx="259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Resistor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18831-9517-4A2B-B7BE-1D6FB505E57D}"/>
              </a:ext>
            </a:extLst>
          </p:cNvPr>
          <p:cNvSpPr txBox="1"/>
          <p:nvPr/>
        </p:nvSpPr>
        <p:spPr>
          <a:xfrm>
            <a:off x="4301199" y="3893716"/>
            <a:ext cx="2937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Male- Male jumpers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A7E2D-9BFD-4927-B895-77E2F6B5A5E5}"/>
              </a:ext>
            </a:extLst>
          </p:cNvPr>
          <p:cNvSpPr txBox="1"/>
          <p:nvPr/>
        </p:nvSpPr>
        <p:spPr>
          <a:xfrm>
            <a:off x="8000538" y="3864095"/>
            <a:ext cx="3106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Male – Female Jumpers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605944-B854-4B3D-8259-831430ED7B02}"/>
              </a:ext>
            </a:extLst>
          </p:cNvPr>
          <p:cNvSpPr txBox="1"/>
          <p:nvPr/>
        </p:nvSpPr>
        <p:spPr>
          <a:xfrm>
            <a:off x="1809345" y="138688"/>
            <a:ext cx="37164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BCD to seven segment decoders (7447 ) </a:t>
            </a:r>
          </a:p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and</a:t>
            </a:r>
            <a:r>
              <a:rPr lang="en-US" sz="2000" b="1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Courier New" panose="02070309020205020404" pitchFamily="49" charset="0"/>
              </a:rPr>
              <a:t> 7-segment display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5"/>
    </mc:Choice>
    <mc:Fallback xmlns="">
      <p:transition spd="slow" advTm="72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4" name="Picture 9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5" name="Rectangle 9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95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97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4B26B-F29D-4A91-8503-FEC8EB48AC2E}"/>
              </a:ext>
            </a:extLst>
          </p:cNvPr>
          <p:cNvSpPr txBox="1"/>
          <p:nvPr/>
        </p:nvSpPr>
        <p:spPr>
          <a:xfrm>
            <a:off x="838200" y="744909"/>
            <a:ext cx="10591800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Circuit Design </a:t>
            </a:r>
          </a:p>
        </p:txBody>
      </p:sp>
    </p:spTree>
    <p:extLst>
      <p:ext uri="{BB962C8B-B14F-4D97-AF65-F5344CB8AC3E}">
        <p14:creationId xmlns:p14="http://schemas.microsoft.com/office/powerpoint/2010/main" val="24458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"/>
    </mc:Choice>
    <mc:Fallback xmlns="">
      <p:transition spd="slow" advTm="22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4" name="Picture 9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5" name="Rectangle 93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95">
            <a:extLst>
              <a:ext uri="{FF2B5EF4-FFF2-40B4-BE49-F238E27FC236}">
                <a16:creationId xmlns:a16="http://schemas.microsoft.com/office/drawing/2014/main" id="{BFD72608-F718-4089-A37F-1809F869D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97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1B2F4-D1EE-40CF-A7F3-C72A70DE5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12"/>
    </mc:Choice>
    <mc:Fallback xmlns="">
      <p:transition spd="slow" advTm="83912"/>
    </mc:Fallback>
  </mc:AlternateContent>
  <p:extLst>
    <p:ext uri="{3A86A75C-4F4B-4683-9AE1-C65F6400EC91}">
      <p14:laserTraceLst xmlns:p14="http://schemas.microsoft.com/office/powerpoint/2010/main">
        <p14:tracePtLst>
          <p14:tracePt t="596" x="3733800" y="6394450"/>
          <p14:tracePt t="1348" x="1673225" y="6594475"/>
          <p14:tracePt t="1351" x="1563688" y="6348413"/>
          <p14:tracePt t="1356" x="1462088" y="6076950"/>
          <p14:tracePt t="1359" x="1343025" y="5803900"/>
          <p14:tracePt t="1364" x="1214438" y="5481638"/>
          <p14:tracePt t="1367" x="1095375" y="5208588"/>
          <p14:tracePt t="1371" x="976313" y="4937125"/>
          <p14:tracePt t="1376" x="858838" y="4691063"/>
          <p14:tracePt t="1379" x="765175" y="4445000"/>
          <p14:tracePt t="1383" x="671513" y="4232275"/>
          <p14:tracePt t="1388" x="595313" y="4019550"/>
          <p14:tracePt t="1393" x="527050" y="3841750"/>
          <p14:tracePt t="1395" x="476250" y="3687763"/>
          <p14:tracePt t="1408" x="339725" y="3246438"/>
          <p14:tracePt t="1411" x="314325" y="3119438"/>
          <p14:tracePt t="1416" x="296863" y="3000375"/>
          <p14:tracePt t="1420" x="280988" y="2871788"/>
          <p14:tracePt t="1423" x="271463" y="2762250"/>
          <p14:tracePt t="1427" x="271463" y="2660650"/>
          <p14:tracePt t="1432" x="271463" y="2557463"/>
          <p14:tracePt t="1435" x="271463" y="2473325"/>
          <p14:tracePt t="1440" x="271463" y="2387600"/>
          <p14:tracePt t="1444" x="271463" y="2303463"/>
          <p14:tracePt t="1447" x="271463" y="2217738"/>
          <p14:tracePt t="1451" x="271463" y="2133600"/>
          <p14:tracePt t="1455" x="271463" y="2047875"/>
          <p14:tracePt t="1459" x="271463" y="1979613"/>
          <p14:tracePt t="1464" x="271463" y="1895475"/>
          <p14:tracePt t="1468" x="271463" y="1819275"/>
          <p14:tracePt t="1471" x="271463" y="1766888"/>
          <p14:tracePt t="1476" x="271463" y="1708150"/>
          <p14:tracePt t="1479" x="271463" y="1649413"/>
          <p14:tracePt t="1483" x="271463" y="1606550"/>
          <p14:tracePt t="1487" x="263525" y="1555750"/>
          <p14:tracePt t="1492" x="263525" y="1504950"/>
          <p14:tracePt t="1495" x="255588" y="1470025"/>
          <p14:tracePt t="1499" x="246063" y="1419225"/>
          <p14:tracePt t="1503" x="238125" y="1393825"/>
          <p14:tracePt t="1508" x="230188" y="1360488"/>
          <p14:tracePt t="1511" x="220663" y="1333500"/>
          <p14:tracePt t="1515" x="212725" y="1300163"/>
          <p14:tracePt t="1520" x="203200" y="1266825"/>
          <p14:tracePt t="1524" x="187325" y="1231900"/>
          <p14:tracePt t="1527" x="177800" y="1189038"/>
          <p14:tracePt t="1531" x="161925" y="1138238"/>
          <p14:tracePt t="1535" x="144463" y="1104900"/>
          <p14:tracePt t="1539" x="127000" y="1069975"/>
          <p14:tracePt t="1544" x="111125" y="1036638"/>
          <p14:tracePt t="1547" x="93663" y="1011238"/>
          <p14:tracePt t="1551" x="68263" y="977900"/>
          <p14:tracePt t="1556" x="50800" y="960438"/>
          <p14:tracePt t="1560" x="33338" y="942975"/>
          <p14:tracePt t="1564" x="17463" y="925513"/>
          <p14:tracePt t="1568" x="0" y="917575"/>
          <p14:tracePt t="2307" x="33338" y="671513"/>
          <p14:tracePt t="2313" x="93663" y="688975"/>
          <p14:tracePt t="2318" x="127000" y="696913"/>
          <p14:tracePt t="2320" x="161925" y="714375"/>
          <p14:tracePt t="2325" x="187325" y="722313"/>
          <p14:tracePt t="2328" x="212725" y="722313"/>
          <p14:tracePt t="2332" x="246063" y="739775"/>
          <p14:tracePt t="2336" x="271463" y="739775"/>
          <p14:tracePt t="2340" x="306388" y="747713"/>
          <p14:tracePt t="2344" x="314325" y="755650"/>
          <p14:tracePt t="2348" x="331788" y="765175"/>
          <p14:tracePt t="2352" x="347663" y="773113"/>
          <p14:tracePt t="2356" x="357188" y="773113"/>
          <p14:tracePt t="2364" x="365125" y="773113"/>
          <p14:tracePt t="2368" x="373063" y="781050"/>
          <p14:tracePt t="2376" x="382588" y="790575"/>
          <p14:tracePt t="2388" x="390525" y="798513"/>
          <p14:tracePt t="2701" x="382588" y="798513"/>
          <p14:tracePt t="2716" x="373063" y="798513"/>
          <p14:tracePt t="2724" x="365125" y="798513"/>
          <p14:tracePt t="2731" x="357188" y="798513"/>
          <p14:tracePt t="2740" x="347663" y="798513"/>
          <p14:tracePt t="2747" x="339725" y="798513"/>
          <p14:tracePt t="2755" x="339725" y="790575"/>
          <p14:tracePt t="2759" x="331788" y="790575"/>
          <p14:tracePt t="2768" x="322263" y="781050"/>
          <p14:tracePt t="2800" x="314325" y="781050"/>
          <p14:tracePt t="2821" x="306388" y="781050"/>
          <p14:tracePt t="2829" x="296863" y="781050"/>
          <p14:tracePt t="2869" x="288925" y="781050"/>
          <p14:tracePt t="2877" x="280988" y="781050"/>
          <p14:tracePt t="2957" x="271463" y="781050"/>
          <p14:tracePt t="2985" x="271463" y="790575"/>
          <p14:tracePt t="3015" x="271463" y="798513"/>
          <p14:tracePt t="3025" x="288925" y="798513"/>
          <p14:tracePt t="3027" x="306388" y="798513"/>
          <p14:tracePt t="3031" x="314325" y="798513"/>
          <p14:tracePt t="3035" x="331788" y="798513"/>
          <p14:tracePt t="3039" x="339725" y="798513"/>
          <p14:tracePt t="3043" x="357188" y="798513"/>
          <p14:tracePt t="3047" x="373063" y="798513"/>
          <p14:tracePt t="3052" x="382588" y="798513"/>
          <p14:tracePt t="3056" x="400050" y="798513"/>
          <p14:tracePt t="3060" x="415925" y="798513"/>
          <p14:tracePt t="3063" x="433388" y="798513"/>
          <p14:tracePt t="3068" x="450850" y="798513"/>
          <p14:tracePt t="3072" x="458788" y="798513"/>
          <p14:tracePt t="3075" x="476250" y="798513"/>
          <p14:tracePt t="3079" x="484188" y="798513"/>
          <p14:tracePt t="3083" x="492125" y="798513"/>
          <p14:tracePt t="3087" x="509588" y="798513"/>
          <p14:tracePt t="3092" x="517525" y="798513"/>
          <p14:tracePt t="3095" x="534988" y="790575"/>
          <p14:tracePt t="3099" x="552450" y="773113"/>
          <p14:tracePt t="3103" x="560388" y="765175"/>
          <p14:tracePt t="3109" x="569913" y="747713"/>
          <p14:tracePt t="3112" x="577850" y="730250"/>
          <p14:tracePt t="3116" x="585788" y="704850"/>
          <p14:tracePt t="3119" x="595313" y="688975"/>
          <p14:tracePt t="3125" x="611188" y="663575"/>
          <p14:tracePt t="3128" x="620713" y="636588"/>
          <p14:tracePt t="3132" x="628650" y="611188"/>
          <p14:tracePt t="3136" x="636588" y="595313"/>
          <p14:tracePt t="3140" x="636588" y="569913"/>
          <p14:tracePt t="3144" x="636588" y="534988"/>
          <p14:tracePt t="3148" x="646113" y="509588"/>
          <p14:tracePt t="3151" x="646113" y="484188"/>
          <p14:tracePt t="3155" x="646113" y="450850"/>
          <p14:tracePt t="3160" x="646113" y="407988"/>
          <p14:tracePt t="3164" x="654050" y="374650"/>
          <p14:tracePt t="3168" x="654050" y="339725"/>
          <p14:tracePt t="3171" x="654050" y="322263"/>
          <p14:tracePt t="3176" x="654050" y="288925"/>
          <p14:tracePt t="3180" x="654050" y="255588"/>
          <p14:tracePt t="3183" x="654050" y="220663"/>
          <p14:tracePt t="3187" x="654050" y="203200"/>
          <p14:tracePt t="3192" x="654050" y="169863"/>
          <p14:tracePt t="3196" x="654050" y="144463"/>
          <p14:tracePt t="3200" x="654050" y="127000"/>
          <p14:tracePt t="3204" x="654050" y="111125"/>
          <p14:tracePt t="3209" x="646113" y="85725"/>
          <p14:tracePt t="3211" x="646113" y="76200"/>
          <p14:tracePt t="3215" x="646113" y="68263"/>
          <p14:tracePt t="3219" x="636588" y="50800"/>
          <p14:tracePt t="3225" x="628650" y="42863"/>
          <p14:tracePt t="3228" x="620713" y="25400"/>
          <p14:tracePt t="3232" x="611188" y="7938"/>
          <p14:tracePt t="3357" x="322263" y="25400"/>
          <p14:tracePt t="3360" x="306388" y="42863"/>
          <p14:tracePt t="3366" x="306388" y="50800"/>
          <p14:tracePt t="3368" x="288925" y="58738"/>
          <p14:tracePt t="3372" x="280988" y="85725"/>
          <p14:tracePt t="3376" x="263525" y="101600"/>
          <p14:tracePt t="3380" x="263525" y="127000"/>
          <p14:tracePt t="3385" x="255588" y="136525"/>
          <p14:tracePt t="3389" x="238125" y="152400"/>
          <p14:tracePt t="3393" x="230188" y="169863"/>
          <p14:tracePt t="3396" x="220663" y="187325"/>
          <p14:tracePt t="3400" x="212725" y="195263"/>
          <p14:tracePt t="3404" x="212725" y="203200"/>
          <p14:tracePt t="3408" x="212725" y="220663"/>
          <p14:tracePt t="3417" x="212725" y="230188"/>
          <p14:tracePt t="3421" x="212725" y="238125"/>
          <p14:tracePt t="3425" x="212725" y="246063"/>
          <p14:tracePt t="3429" x="212725" y="255588"/>
          <p14:tracePt t="3433" x="212725" y="263525"/>
          <p14:tracePt t="3437" x="212725" y="271463"/>
          <p14:tracePt t="3446" x="212725" y="288925"/>
          <p14:tracePt t="3455" x="212725" y="306388"/>
          <p14:tracePt t="3460" x="212725" y="314325"/>
          <p14:tracePt t="3461" x="212725" y="331788"/>
          <p14:tracePt t="3464" x="212725" y="357188"/>
          <p14:tracePt t="3468" x="220663" y="382588"/>
          <p14:tracePt t="3473" x="230188" y="407988"/>
          <p14:tracePt t="3476" x="246063" y="433388"/>
          <p14:tracePt t="3480" x="255588" y="466725"/>
          <p14:tracePt t="3484" x="263525" y="509588"/>
          <p14:tracePt t="3489" x="271463" y="585788"/>
          <p14:tracePt t="3492" x="296863" y="663575"/>
          <p14:tracePt t="3497" x="306388" y="747713"/>
          <p14:tracePt t="3501" x="314325" y="823913"/>
          <p14:tracePt t="3505" x="331788" y="892175"/>
          <p14:tracePt t="3508" x="331788" y="977900"/>
          <p14:tracePt t="3512" x="339725" y="1069975"/>
          <p14:tracePt t="3517" x="339725" y="1155700"/>
          <p14:tracePt t="3520" x="339725" y="1249363"/>
          <p14:tracePt t="3525" x="339725" y="1333500"/>
          <p14:tracePt t="3528" x="339725" y="1411288"/>
          <p14:tracePt t="3533" x="339725" y="1495425"/>
          <p14:tracePt t="3537" x="339725" y="1563688"/>
          <p14:tracePt t="3542" x="339725" y="1622425"/>
          <p14:tracePt t="3545" x="339725" y="1665288"/>
          <p14:tracePt t="3548" x="339725" y="1708150"/>
          <p14:tracePt t="3552" x="339725" y="1741488"/>
          <p14:tracePt t="3556" x="339725" y="1776413"/>
          <p14:tracePt t="3560" x="339725" y="1801813"/>
          <p14:tracePt t="3564" x="339725" y="1835150"/>
          <p14:tracePt t="3569" x="339725" y="1870075"/>
          <p14:tracePt t="3572" x="339725" y="1903413"/>
          <p14:tracePt t="3577" x="339725" y="1920875"/>
          <p14:tracePt t="3580" x="339725" y="1946275"/>
          <p14:tracePt t="3584" x="339725" y="1971675"/>
          <p14:tracePt t="3589" x="339725" y="1979613"/>
          <p14:tracePt t="3593" x="339725" y="1997075"/>
          <p14:tracePt t="3597" x="339725" y="2014538"/>
          <p14:tracePt t="3601" x="331788" y="2014538"/>
          <p14:tracePt t="3605" x="331788" y="2022475"/>
          <p14:tracePt t="3613" x="322263" y="2030413"/>
          <p14:tracePt t="3621" x="314325" y="2030413"/>
          <p14:tracePt t="3626" x="314325" y="2039938"/>
          <p14:tracePt t="3629" x="306388" y="2039938"/>
          <p14:tracePt t="3633" x="296863" y="2047875"/>
          <p14:tracePt t="3637" x="288925" y="2055813"/>
          <p14:tracePt t="3642" x="271463" y="2055813"/>
          <p14:tracePt t="3645" x="255588" y="2065338"/>
          <p14:tracePt t="3649" x="246063" y="2073275"/>
          <p14:tracePt t="3652" x="238125" y="2073275"/>
          <p14:tracePt t="3658" x="230188" y="2082800"/>
          <p14:tracePt t="3665" x="220663" y="2090738"/>
          <p14:tracePt t="3669" x="212725" y="2098675"/>
          <p14:tracePt t="3673" x="203200" y="2098675"/>
          <p14:tracePt t="3681" x="203200" y="2108200"/>
          <p14:tracePt t="4008" x="195263" y="2108200"/>
          <p14:tracePt t="4021" x="187325" y="2108200"/>
          <p14:tracePt t="4024" x="187325" y="2090738"/>
          <p14:tracePt t="4029" x="187325" y="2082800"/>
          <p14:tracePt t="4032" x="187325" y="2047875"/>
          <p14:tracePt t="4036" x="187325" y="2014538"/>
          <p14:tracePt t="4042" x="203200" y="1979613"/>
          <p14:tracePt t="4044" x="212725" y="1938338"/>
          <p14:tracePt t="4048" x="238125" y="1885950"/>
          <p14:tracePt t="4052" x="246063" y="1827213"/>
          <p14:tracePt t="4057" x="263525" y="1776413"/>
          <p14:tracePt t="4060" x="271463" y="1716088"/>
          <p14:tracePt t="4065" x="296863" y="1639888"/>
          <p14:tracePt t="4068" x="314325" y="1581150"/>
          <p14:tracePt t="4072" x="339725" y="1520825"/>
          <p14:tracePt t="4076" x="357188" y="1444625"/>
          <p14:tracePt t="4081" x="382588" y="1360488"/>
          <p14:tracePt t="4085" x="400050" y="1282700"/>
          <p14:tracePt t="4089" x="425450" y="1198563"/>
          <p14:tracePt t="4092" x="433388" y="1112838"/>
          <p14:tracePt t="4097" x="458788" y="1019175"/>
          <p14:tracePt t="4100" x="476250" y="960438"/>
          <p14:tracePt t="4104" x="492125" y="884238"/>
          <p14:tracePt t="4108" x="509588" y="841375"/>
          <p14:tracePt t="4112" x="527050" y="790575"/>
          <p14:tracePt t="4116" x="534988" y="730250"/>
          <p14:tracePt t="4120" x="552450" y="688975"/>
          <p14:tracePt t="4125" x="560388" y="636588"/>
          <p14:tracePt t="4128" x="569913" y="595313"/>
          <p14:tracePt t="4132" x="569913" y="552450"/>
          <p14:tracePt t="4136" x="585788" y="501650"/>
          <p14:tracePt t="4142" x="585788" y="466725"/>
          <p14:tracePt t="4144" x="585788" y="441325"/>
          <p14:tracePt t="4148" x="595313" y="407988"/>
          <p14:tracePt t="4152" x="595313" y="374650"/>
          <p14:tracePt t="4156" x="603250" y="347663"/>
          <p14:tracePt t="4160" x="603250" y="314325"/>
          <p14:tracePt t="4164" x="603250" y="296863"/>
          <p14:tracePt t="4169" x="611188" y="271463"/>
          <p14:tracePt t="4173" x="620713" y="246063"/>
          <p14:tracePt t="4176" x="620713" y="230188"/>
          <p14:tracePt t="4181" x="628650" y="203200"/>
          <p14:tracePt t="4185" x="628650" y="187325"/>
          <p14:tracePt t="4188" x="628650" y="169863"/>
          <p14:tracePt t="4192" x="628650" y="144463"/>
          <p14:tracePt t="4196" x="636588" y="127000"/>
          <p14:tracePt t="4200" x="636588" y="119063"/>
          <p14:tracePt t="4205" x="636588" y="111125"/>
          <p14:tracePt t="4209" x="636588" y="101600"/>
          <p14:tracePt t="4213" x="636588" y="93663"/>
          <p14:tracePt t="4217" x="636588" y="85725"/>
          <p14:tracePt t="4221" x="636588" y="76200"/>
          <p14:tracePt t="4225" x="636588" y="68263"/>
          <p14:tracePt t="4228" x="636588" y="58738"/>
          <p14:tracePt t="4232" x="636588" y="50800"/>
          <p14:tracePt t="4243" x="636588" y="42863"/>
          <p14:tracePt t="4244" x="636588" y="33338"/>
          <p14:tracePt t="4269" x="636588" y="25400"/>
          <p14:tracePt t="4285" x="636588" y="17463"/>
          <p14:tracePt t="4306" x="636588" y="7938"/>
          <p14:tracePt t="4322" x="628650" y="7938"/>
          <p14:tracePt t="4327" x="628650" y="0"/>
          <p14:tracePt t="4350" x="620713" y="0"/>
          <p14:tracePt t="4362" x="611188" y="0"/>
          <p14:tracePt t="4375" x="603250" y="0"/>
          <p14:tracePt t="4379" x="595313" y="0"/>
          <p14:tracePt t="4382" x="585788" y="0"/>
          <p14:tracePt t="4385" x="577850" y="0"/>
          <p14:tracePt t="4390" x="569913" y="0"/>
          <p14:tracePt t="4394" x="552450" y="0"/>
          <p14:tracePt t="4398" x="544513" y="7938"/>
          <p14:tracePt t="4402" x="527050" y="17463"/>
          <p14:tracePt t="4406" x="517525" y="25400"/>
          <p14:tracePt t="4410" x="509588" y="33338"/>
          <p14:tracePt t="4413" x="492125" y="42863"/>
          <p14:tracePt t="4417" x="484188" y="50800"/>
          <p14:tracePt t="4421" x="466725" y="68263"/>
          <p14:tracePt t="4425" x="458788" y="76200"/>
          <p14:tracePt t="4429" x="450850" y="76200"/>
          <p14:tracePt t="4433" x="441325" y="85725"/>
          <p14:tracePt t="4437" x="433388" y="93663"/>
          <p14:tracePt t="4442" x="425450" y="93663"/>
          <p14:tracePt t="4445" x="425450" y="101600"/>
          <p14:tracePt t="4449" x="415925" y="101600"/>
          <p14:tracePt t="4453" x="407988" y="101600"/>
          <p14:tracePt t="4461" x="400050" y="111125"/>
          <p14:tracePt t="4469" x="390525" y="111125"/>
          <p14:tracePt t="4477" x="390525" y="119063"/>
          <p14:tracePt t="4762" x="382588" y="119063"/>
          <p14:tracePt t="4854" x="382588" y="127000"/>
          <p14:tracePt t="4860" x="390525" y="127000"/>
          <p14:tracePt t="4862" x="400050" y="136525"/>
          <p14:tracePt t="4866" x="407988" y="144463"/>
          <p14:tracePt t="4870" x="425450" y="144463"/>
          <p14:tracePt t="4879" x="458788" y="152400"/>
          <p14:tracePt t="4880" x="484188" y="161925"/>
          <p14:tracePt t="4884" x="501650" y="169863"/>
          <p14:tracePt t="4889" x="509588" y="177800"/>
          <p14:tracePt t="4892" x="527050" y="187325"/>
          <p14:tracePt t="4896" x="544513" y="187325"/>
          <p14:tracePt t="4901" x="552450" y="195263"/>
          <p14:tracePt t="4905" x="569913" y="195263"/>
          <p14:tracePt t="4908" x="577850" y="195263"/>
          <p14:tracePt t="4912" x="585788" y="203200"/>
          <p14:tracePt t="4917" x="611188" y="203200"/>
          <p14:tracePt t="4921" x="628650" y="203200"/>
          <p14:tracePt t="4924" x="646113" y="212725"/>
          <p14:tracePt t="4929" x="671513" y="212725"/>
          <p14:tracePt t="4933" x="688975" y="212725"/>
          <p14:tracePt t="4936" x="696913" y="212725"/>
          <p14:tracePt t="4941" x="714375" y="220663"/>
          <p14:tracePt t="4944" x="722313" y="220663"/>
          <p14:tracePt t="4949" x="730250" y="220663"/>
          <p14:tracePt t="4953" x="739775" y="220663"/>
          <p14:tracePt t="4958" x="747713" y="220663"/>
          <p14:tracePt t="4978" x="755650" y="220663"/>
          <p14:tracePt t="5077" x="739775" y="230188"/>
          <p14:tracePt t="5081" x="722313" y="238125"/>
          <p14:tracePt t="5086" x="714375" y="238125"/>
          <p14:tracePt t="5090" x="696913" y="246063"/>
          <p14:tracePt t="5093" x="671513" y="255588"/>
          <p14:tracePt t="5097" x="661988" y="255588"/>
          <p14:tracePt t="5103" x="646113" y="263525"/>
          <p14:tracePt t="5105" x="628650" y="271463"/>
          <p14:tracePt t="5110" x="611188" y="280988"/>
          <p14:tracePt t="5113" x="603250" y="288925"/>
          <p14:tracePt t="5118" x="595313" y="296863"/>
          <p14:tracePt t="5122" x="585788" y="296863"/>
          <p14:tracePt t="5126" x="569913" y="306388"/>
          <p14:tracePt t="5130" x="560388" y="306388"/>
          <p14:tracePt t="5133" x="544513" y="314325"/>
          <p14:tracePt t="5137" x="544513" y="322263"/>
          <p14:tracePt t="5143" x="534988" y="331788"/>
          <p14:tracePt t="5145" x="527050" y="331788"/>
          <p14:tracePt t="5149" x="517525" y="331788"/>
          <p14:tracePt t="5152" x="509588" y="339725"/>
          <p14:tracePt t="5158" x="501650" y="339725"/>
          <p14:tracePt t="5165" x="492125" y="347663"/>
          <p14:tracePt t="5168" x="484188" y="347663"/>
          <p14:tracePt t="5172" x="476250" y="357188"/>
          <p14:tracePt t="5181" x="466725" y="357188"/>
          <p14:tracePt t="5185" x="458788" y="357188"/>
          <p14:tracePt t="5197" x="450850" y="365125"/>
          <p14:tracePt t="5201" x="441325" y="374650"/>
          <p14:tracePt t="5209" x="433388" y="374650"/>
          <p14:tracePt t="5212" x="425450" y="374650"/>
          <p14:tracePt t="5217" x="415925" y="374650"/>
          <p14:tracePt t="5226" x="400050" y="382588"/>
          <p14:tracePt t="5229" x="390525" y="390525"/>
          <p14:tracePt t="5236" x="382588" y="400050"/>
          <p14:tracePt t="5241" x="373063" y="400050"/>
          <p14:tracePt t="5244" x="365125" y="400050"/>
          <p14:tracePt t="5248" x="357188" y="400050"/>
          <p14:tracePt t="5253" x="347663" y="400050"/>
          <p14:tracePt t="5258" x="347663" y="407988"/>
          <p14:tracePt t="5264" x="339725" y="415925"/>
          <p14:tracePt t="5275" x="331788" y="415925"/>
          <p14:tracePt t="5282" x="322263" y="415925"/>
          <p14:tracePt t="5447" x="331788" y="425450"/>
          <p14:tracePt t="5451" x="347663" y="425450"/>
          <p14:tracePt t="5455" x="357188" y="433388"/>
          <p14:tracePt t="5460" x="373063" y="433388"/>
          <p14:tracePt t="5464" x="390525" y="433388"/>
          <p14:tracePt t="5467" x="400050" y="433388"/>
          <p14:tracePt t="5470" x="407988" y="433388"/>
          <p14:tracePt t="5478" x="425450" y="433388"/>
          <p14:tracePt t="5482" x="433388" y="433388"/>
          <p14:tracePt t="5486" x="441325" y="441325"/>
          <p14:tracePt t="5494" x="450850" y="441325"/>
          <p14:tracePt t="5498" x="458788" y="441325"/>
          <p14:tracePt t="5506" x="466725" y="441325"/>
          <p14:tracePt t="5511" x="476250" y="441325"/>
          <p14:tracePt t="5518" x="484188" y="441325"/>
          <p14:tracePt t="5526" x="492125" y="450850"/>
          <p14:tracePt t="5546" x="501650" y="450850"/>
          <p14:tracePt t="5595" x="501650" y="458788"/>
          <p14:tracePt t="5601" x="501650" y="466725"/>
          <p14:tracePt t="5609" x="501650" y="476250"/>
          <p14:tracePt t="5611" x="501650" y="484188"/>
          <p14:tracePt t="5619" x="492125" y="492125"/>
          <p14:tracePt t="5623" x="484188" y="492125"/>
          <p14:tracePt t="5627" x="484188" y="509588"/>
          <p14:tracePt t="5630" x="476250" y="509588"/>
          <p14:tracePt t="5634" x="458788" y="509588"/>
          <p14:tracePt t="5639" x="458788" y="519113"/>
          <p14:tracePt t="5643" x="441325" y="519113"/>
          <p14:tracePt t="5646" x="433388" y="527050"/>
          <p14:tracePt t="5651" x="425450" y="534988"/>
          <p14:tracePt t="5654" x="407988" y="544513"/>
          <p14:tracePt t="5659" x="400050" y="544513"/>
          <p14:tracePt t="5664" x="382588" y="552450"/>
          <p14:tracePt t="5666" x="373063" y="560388"/>
          <p14:tracePt t="5670" x="365125" y="569913"/>
          <p14:tracePt t="5675" x="357188" y="569913"/>
          <p14:tracePt t="5677" x="339725" y="577850"/>
          <p14:tracePt t="5685" x="322263" y="577850"/>
          <p14:tracePt t="5691" x="314325" y="585788"/>
          <p14:tracePt t="5697" x="306388" y="585788"/>
          <p14:tracePt t="5701" x="296863" y="595313"/>
          <p14:tracePt t="5706" x="288925" y="595313"/>
          <p14:tracePt t="5863" x="288925" y="603250"/>
          <p14:tracePt t="5867" x="296863" y="611188"/>
          <p14:tracePt t="5875" x="306388" y="620713"/>
          <p14:tracePt t="5877" x="314325" y="620713"/>
          <p14:tracePt t="5881" x="322263" y="620713"/>
          <p14:tracePt t="5885" x="331788" y="620713"/>
          <p14:tracePt t="5891" x="347663" y="620713"/>
          <p14:tracePt t="5893" x="365125" y="620713"/>
          <p14:tracePt t="5897" x="373063" y="620713"/>
          <p14:tracePt t="5902" x="400050" y="628650"/>
          <p14:tracePt t="5906" x="415925" y="628650"/>
          <p14:tracePt t="5909" x="425450" y="628650"/>
          <p14:tracePt t="5914" x="441325" y="628650"/>
          <p14:tracePt t="5918" x="450850" y="628650"/>
          <p14:tracePt t="5921" x="476250" y="636588"/>
          <p14:tracePt t="5925" x="492125" y="636588"/>
          <p14:tracePt t="5930" x="501650" y="636588"/>
          <p14:tracePt t="5934" x="517525" y="636588"/>
          <p14:tracePt t="5938" x="534988" y="636588"/>
          <p14:tracePt t="5941" x="534988" y="646113"/>
          <p14:tracePt t="5949" x="544513" y="646113"/>
          <p14:tracePt t="5958" x="552450" y="646113"/>
          <p14:tracePt t="5977" x="552450" y="654050"/>
          <p14:tracePt t="6063" x="544513" y="654050"/>
          <p14:tracePt t="6067" x="544513" y="671513"/>
          <p14:tracePt t="6071" x="527050" y="679450"/>
          <p14:tracePt t="6077" x="517525" y="688975"/>
          <p14:tracePt t="6079" x="509588" y="696913"/>
          <p14:tracePt t="6082" x="501650" y="714375"/>
          <p14:tracePt t="6087" x="484188" y="739775"/>
          <p14:tracePt t="6093" x="466725" y="755650"/>
          <p14:tracePt t="6096" x="441325" y="798513"/>
          <p14:tracePt t="6099" x="425450" y="815975"/>
          <p14:tracePt t="6103" x="407988" y="841375"/>
          <p14:tracePt t="6108" x="390525" y="866775"/>
          <p14:tracePt t="6111" x="373063" y="892175"/>
          <p14:tracePt t="6115" x="357188" y="917575"/>
          <p14:tracePt t="6117" x="347663" y="935038"/>
          <p14:tracePt t="6121" x="331788" y="960438"/>
          <p14:tracePt t="6125" x="314325" y="985838"/>
          <p14:tracePt t="6129" x="296863" y="1011238"/>
          <p14:tracePt t="6133" x="280988" y="1036638"/>
          <p14:tracePt t="6137" x="263525" y="1054100"/>
          <p14:tracePt t="6141" x="246063" y="1069975"/>
          <p14:tracePt t="6145" x="238125" y="1096963"/>
          <p14:tracePt t="6150" x="230188" y="1130300"/>
          <p14:tracePt t="6153" x="230188" y="1147763"/>
          <p14:tracePt t="6158" x="220663" y="1163638"/>
          <p14:tracePt t="6161" x="212725" y="1189038"/>
          <p14:tracePt t="6165" x="203200" y="1206500"/>
          <p14:tracePt t="6169" x="195263" y="1216025"/>
          <p14:tracePt t="6174" x="195263" y="1231900"/>
          <p14:tracePt t="6177" x="187325" y="1241425"/>
          <p14:tracePt t="6181" x="187325" y="1249363"/>
          <p14:tracePt t="6186" x="187325" y="1266825"/>
          <p14:tracePt t="6190" x="187325" y="1274763"/>
          <p14:tracePt t="6193" x="187325" y="1282700"/>
          <p14:tracePt t="6197" x="187325" y="1292225"/>
          <p14:tracePt t="6206" x="187325" y="1300163"/>
          <p14:tracePt t="6209" x="187325" y="1308100"/>
          <p14:tracePt t="6214" x="187325" y="1317625"/>
          <p14:tracePt t="6226" x="187325" y="1325563"/>
          <p14:tracePt t="6234" x="187325" y="1333500"/>
          <p14:tracePt t="6245" x="187325" y="1343025"/>
          <p14:tracePt t="6254" x="187325" y="1350963"/>
          <p14:tracePt t="6257" x="187325" y="1360488"/>
          <p14:tracePt t="6270" x="187325" y="1368425"/>
          <p14:tracePt t="6277" x="187325" y="1376363"/>
          <p14:tracePt t="6286" x="187325" y="1385888"/>
          <p14:tracePt t="6291" x="187325" y="1401763"/>
          <p14:tracePt t="6298" x="187325" y="1419225"/>
          <p14:tracePt t="6302" x="187325" y="1427163"/>
          <p14:tracePt t="6310" x="187325" y="1444625"/>
          <p14:tracePt t="6314" x="187325" y="1452563"/>
          <p14:tracePt t="6322" x="187325" y="1470025"/>
          <p14:tracePt t="6330" x="187325" y="1487488"/>
          <p14:tracePt t="6334" x="187325" y="1495425"/>
          <p14:tracePt t="6338" x="187325" y="1504950"/>
          <p14:tracePt t="6342" x="187325" y="1512888"/>
          <p14:tracePt t="6346" x="187325" y="1520825"/>
          <p14:tracePt t="6350" x="187325" y="1530350"/>
          <p14:tracePt t="6354" x="187325" y="1538288"/>
          <p14:tracePt t="6358" x="187325" y="1546225"/>
          <p14:tracePt t="6366" x="187325" y="1555750"/>
          <p14:tracePt t="6370" x="187325" y="1563688"/>
          <p14:tracePt t="6382" x="187325" y="1571625"/>
          <p14:tracePt t="6386" x="187325" y="1581150"/>
          <p14:tracePt t="6393" x="187325" y="1589088"/>
          <p14:tracePt t="6707" x="195263" y="1589088"/>
          <p14:tracePt t="6709" x="203200" y="1589088"/>
          <p14:tracePt t="6713" x="212725" y="1597025"/>
          <p14:tracePt t="6717" x="230188" y="1597025"/>
          <p14:tracePt t="6722" x="238125" y="1597025"/>
          <p14:tracePt t="6725" x="255588" y="1606550"/>
          <p14:tracePt t="6729" x="271463" y="1606550"/>
          <p14:tracePt t="6734" x="280988" y="1614488"/>
          <p14:tracePt t="6738" x="306388" y="1614488"/>
          <p14:tracePt t="6742" x="331788" y="1614488"/>
          <p14:tracePt t="6746" x="347663" y="1614488"/>
          <p14:tracePt t="6750" x="373063" y="1614488"/>
          <p14:tracePt t="6754" x="400050" y="1622425"/>
          <p14:tracePt t="6758" x="433388" y="1631950"/>
          <p14:tracePt t="6761" x="450850" y="1631950"/>
          <p14:tracePt t="6766" x="476250" y="1639888"/>
          <p14:tracePt t="6770" x="501650" y="1639888"/>
          <p14:tracePt t="6774" x="517525" y="1639888"/>
          <p14:tracePt t="6778" x="544513" y="1639888"/>
          <p14:tracePt t="6782" x="569913" y="1639888"/>
          <p14:tracePt t="6786" x="585788" y="1649413"/>
          <p14:tracePt t="6791" x="595313" y="1649413"/>
          <p14:tracePt t="6794" x="603250" y="1657350"/>
          <p14:tracePt t="6798" x="611188" y="1657350"/>
          <p14:tracePt t="6802" x="620713" y="1657350"/>
          <p14:tracePt t="6810" x="628650" y="1657350"/>
          <p14:tracePt t="6884" x="628650" y="1665288"/>
          <p14:tracePt t="6892" x="628650" y="1674813"/>
          <p14:tracePt t="6896" x="628650" y="1682750"/>
          <p14:tracePt t="6900" x="611188" y="1700213"/>
          <p14:tracePt t="6902" x="603250" y="1708150"/>
          <p14:tracePt t="6907" x="577850" y="1716088"/>
          <p14:tracePt t="6909" x="552450" y="1733550"/>
          <p14:tracePt t="6913" x="527050" y="1751013"/>
          <p14:tracePt t="6917" x="492125" y="1766888"/>
          <p14:tracePt t="6921" x="466725" y="1784350"/>
          <p14:tracePt t="6925" x="433388" y="1801813"/>
          <p14:tracePt t="6929" x="400050" y="1819275"/>
          <p14:tracePt t="6933" x="365125" y="1827213"/>
          <p14:tracePt t="6937" x="347663" y="1844675"/>
          <p14:tracePt t="6942" x="314325" y="1852613"/>
          <p14:tracePt t="6945" x="288925" y="1870075"/>
          <p14:tracePt t="6949" x="255588" y="1878013"/>
          <p14:tracePt t="6954" x="230188" y="1878013"/>
          <p14:tracePt t="6958" x="212725" y="1885950"/>
          <p14:tracePt t="6976" x="152400" y="1911350"/>
          <p14:tracePt t="6977" x="136525" y="1920875"/>
          <p14:tracePt t="6981" x="136525" y="1928813"/>
          <p14:tracePt t="6986" x="127000" y="1928813"/>
          <p14:tracePt t="6991" x="119063" y="1928813"/>
          <p14:tracePt t="7008" x="111125" y="1928813"/>
          <p14:tracePt t="7111" x="101600" y="1928813"/>
          <p14:tracePt t="7125" x="101600" y="1938338"/>
          <p14:tracePt t="7139" x="111125" y="1938338"/>
          <p14:tracePt t="7143" x="119063" y="1938338"/>
          <p14:tracePt t="7148" x="127000" y="1938338"/>
          <p14:tracePt t="7152" x="136525" y="1938338"/>
          <p14:tracePt t="7155" x="144463" y="1938338"/>
          <p14:tracePt t="7159" x="152400" y="1938338"/>
          <p14:tracePt t="7163" x="169863" y="1938338"/>
          <p14:tracePt t="7166" x="177800" y="1938338"/>
          <p14:tracePt t="7170" x="187325" y="1938338"/>
          <p14:tracePt t="7174" x="195263" y="1938338"/>
          <p14:tracePt t="7177" x="203200" y="1938338"/>
          <p14:tracePt t="7181" x="212725" y="1938338"/>
          <p14:tracePt t="7185" x="230188" y="1938338"/>
          <p14:tracePt t="7193" x="238125" y="1938338"/>
          <p14:tracePt t="7197" x="255588" y="1938338"/>
          <p14:tracePt t="7206" x="263525" y="1928813"/>
          <p14:tracePt t="7209" x="271463" y="1928813"/>
          <p14:tracePt t="7214" x="280988" y="1928813"/>
          <p14:tracePt t="7217" x="288925" y="1928813"/>
          <p14:tracePt t="7222" x="296863" y="1928813"/>
          <p14:tracePt t="7225" x="306388" y="1928813"/>
          <p14:tracePt t="7229" x="314325" y="1920875"/>
          <p14:tracePt t="7234" x="322263" y="1920875"/>
          <p14:tracePt t="7249" x="331788" y="1920875"/>
          <p14:tracePt t="7266" x="339725" y="1920875"/>
          <p14:tracePt t="7332" x="357188" y="1920875"/>
          <p14:tracePt t="7335" x="365125" y="1920875"/>
          <p14:tracePt t="7342" x="373063" y="1920875"/>
          <p14:tracePt t="7346" x="382588" y="1920875"/>
          <p14:tracePt t="7355" x="390525" y="1920875"/>
          <p14:tracePt t="7358" x="400050" y="1920875"/>
          <p14:tracePt t="7362" x="407988" y="1920875"/>
          <p14:tracePt t="7370" x="415925" y="1920875"/>
          <p14:tracePt t="7378" x="425450" y="1920875"/>
          <p14:tracePt t="7394" x="433388" y="1920875"/>
          <p14:tracePt t="7399" x="441325" y="1920875"/>
          <p14:tracePt t="7407" x="450850" y="1920875"/>
          <p14:tracePt t="7472" x="450850" y="1928813"/>
          <p14:tracePt t="7478" x="450850" y="1938338"/>
          <p14:tracePt t="7481" x="450850" y="1946275"/>
          <p14:tracePt t="7488" x="441325" y="1954213"/>
          <p14:tracePt t="7492" x="433388" y="1963738"/>
          <p14:tracePt t="7495" x="425450" y="1971675"/>
          <p14:tracePt t="7500" x="415925" y="1971675"/>
          <p14:tracePt t="7505" x="407988" y="1979613"/>
          <p14:tracePt t="7510" x="400050" y="1989138"/>
          <p14:tracePt t="7512" x="390525" y="1989138"/>
          <p14:tracePt t="7515" x="382588" y="1997075"/>
          <p14:tracePt t="7519" x="373063" y="2005013"/>
          <p14:tracePt t="7526" x="365125" y="2014538"/>
          <p14:tracePt t="7531" x="357188" y="2014538"/>
          <p14:tracePt t="7535" x="347663" y="2022475"/>
          <p14:tracePt t="7541" x="347663" y="2030413"/>
          <p14:tracePt t="7544" x="339725" y="2030413"/>
          <p14:tracePt t="7551" x="339725" y="2039938"/>
          <p14:tracePt t="7555" x="331788" y="2039938"/>
          <p14:tracePt t="7559" x="322263" y="2047875"/>
          <p14:tracePt t="7567" x="314325" y="2055813"/>
          <p14:tracePt t="7576" x="306388" y="2055813"/>
          <p14:tracePt t="7579" x="296863" y="2055813"/>
          <p14:tracePt t="7583" x="296863" y="2065338"/>
          <p14:tracePt t="7587" x="288925" y="2065338"/>
          <p14:tracePt t="7591" x="280988" y="2073275"/>
          <p14:tracePt t="7599" x="271463" y="2073275"/>
          <p14:tracePt t="7603" x="271463" y="2082800"/>
          <p14:tracePt t="7611" x="263525" y="2090738"/>
          <p14:tracePt t="7619" x="263525" y="2098675"/>
          <p14:tracePt t="7625" x="255588" y="2098675"/>
          <p14:tracePt t="7647" x="255588" y="2108200"/>
          <p14:tracePt t="7651" x="246063" y="2108200"/>
          <p14:tracePt t="7655" x="246063" y="2116138"/>
          <p14:tracePt t="7764" x="246063" y="2124075"/>
          <p14:tracePt t="7772" x="246063" y="2133600"/>
          <p14:tracePt t="7777" x="255588" y="2133600"/>
          <p14:tracePt t="7780" x="280988" y="2133600"/>
          <p14:tracePt t="7784" x="288925" y="2141538"/>
          <p14:tracePt t="7789" x="314325" y="2141538"/>
          <p14:tracePt t="7793" x="339725" y="2141538"/>
          <p14:tracePt t="7795" x="347663" y="2141538"/>
          <p14:tracePt t="7799" x="373063" y="2141538"/>
          <p14:tracePt t="7803" x="400050" y="2141538"/>
          <p14:tracePt t="7808" x="415925" y="2141538"/>
          <p14:tracePt t="7811" x="441325" y="2141538"/>
          <p14:tracePt t="7815" x="476250" y="2141538"/>
          <p14:tracePt t="7819" x="492125" y="2141538"/>
          <p14:tracePt t="7825" x="517525" y="2141538"/>
          <p14:tracePt t="7827" x="534988" y="2141538"/>
          <p14:tracePt t="7831" x="552450" y="2141538"/>
          <p14:tracePt t="7835" x="569913" y="2141538"/>
          <p14:tracePt t="7840" x="585788" y="2141538"/>
          <p14:tracePt t="7843" x="603250" y="2141538"/>
          <p14:tracePt t="7847" x="620713" y="2141538"/>
          <p14:tracePt t="7851" x="628650" y="2141538"/>
          <p14:tracePt t="7855" x="646113" y="2141538"/>
          <p14:tracePt t="7859" x="654050" y="2141538"/>
          <p14:tracePt t="7871" x="661988" y="2141538"/>
          <p14:tracePt t="7879" x="671513" y="2141538"/>
          <p14:tracePt t="8141" x="679450" y="2141538"/>
          <p14:tracePt t="8144" x="688975" y="2141538"/>
          <p14:tracePt t="8148" x="696913" y="2141538"/>
          <p14:tracePt t="8152" x="704850" y="2141538"/>
          <p14:tracePt t="8157" x="722313" y="2141538"/>
          <p14:tracePt t="8161" x="739775" y="2141538"/>
          <p14:tracePt t="8164" x="765175" y="2141538"/>
          <p14:tracePt t="8168" x="773113" y="2141538"/>
          <p14:tracePt t="8172" x="798513" y="2141538"/>
          <p14:tracePt t="8176" x="831850" y="2141538"/>
          <p14:tracePt t="8179" x="849313" y="2141538"/>
          <p14:tracePt t="8182" x="884238" y="2141538"/>
          <p14:tracePt t="8186" x="942975" y="2141538"/>
          <p14:tracePt t="8191" x="1011238" y="2141538"/>
          <p14:tracePt t="8194" x="1095375" y="2124075"/>
          <p14:tracePt t="8198" x="1198563" y="2108200"/>
          <p14:tracePt t="8202" x="1290638" y="2082800"/>
          <p14:tracePt t="8207" x="1393825" y="2047875"/>
          <p14:tracePt t="8210" x="1495425" y="2014538"/>
          <p14:tracePt t="8214" x="1606550" y="1989138"/>
          <p14:tracePt t="8218" x="1741488" y="1954213"/>
          <p14:tracePt t="8224" x="1878013" y="1946275"/>
          <p14:tracePt t="8227" x="2005013" y="1920875"/>
          <p14:tracePt t="8230" x="2149475" y="1911350"/>
          <p14:tracePt t="8234" x="2293938" y="1870075"/>
          <p14:tracePt t="8241" x="2438400" y="1852613"/>
          <p14:tracePt t="8242" x="2574925" y="1809750"/>
          <p14:tracePt t="8246" x="2727325" y="1766888"/>
          <p14:tracePt t="8251" x="2854325" y="1725613"/>
          <p14:tracePt t="8255" x="2982913" y="1690688"/>
          <p14:tracePt t="8258" x="3117850" y="1657350"/>
          <p14:tracePt t="8263" x="3228975" y="1622425"/>
          <p14:tracePt t="8266" x="3348038" y="1589088"/>
          <p14:tracePt t="8270" x="3457575" y="1563688"/>
          <p14:tracePt t="8275" x="3551238" y="1530350"/>
          <p14:tracePt t="8278" x="3636963" y="1512888"/>
          <p14:tracePt t="8282" x="3713163" y="1477963"/>
          <p14:tracePt t="8286" x="3789363" y="1452563"/>
          <p14:tracePt t="8290" x="3840163" y="1436688"/>
          <p14:tracePt t="8294" x="3883025" y="1419225"/>
          <p14:tracePt t="8298" x="3908425" y="1401763"/>
          <p14:tracePt t="8303" x="3933825" y="1385888"/>
          <p14:tracePt t="8306" x="3959225" y="1376363"/>
          <p14:tracePt t="8314" x="3967163" y="1368425"/>
          <p14:tracePt t="8319" x="3976688" y="1360488"/>
          <p14:tracePt t="8323" x="3976688" y="1350963"/>
          <p14:tracePt t="8326" x="3984625" y="1350963"/>
          <p14:tracePt t="8334" x="3984625" y="1343025"/>
          <p14:tracePt t="8340" x="3984625" y="1333500"/>
          <p14:tracePt t="8347" x="3984625" y="1325563"/>
          <p14:tracePt t="8351" x="3984625" y="1317625"/>
          <p14:tracePt t="8355" x="3984625" y="1308100"/>
          <p14:tracePt t="8363" x="3984625" y="1300163"/>
          <p14:tracePt t="8367" x="3984625" y="1292225"/>
          <p14:tracePt t="8375" x="3984625" y="1282700"/>
          <p14:tracePt t="8379" x="3984625" y="1274763"/>
          <p14:tracePt t="8383" x="3984625" y="1266825"/>
          <p14:tracePt t="8391" x="3984625" y="1257300"/>
          <p14:tracePt t="8395" x="3984625" y="1249363"/>
          <p14:tracePt t="8399" x="3984625" y="1241425"/>
          <p14:tracePt t="8403" x="3984625" y="1231900"/>
          <p14:tracePt t="8408" x="3984625" y="1223963"/>
          <p14:tracePt t="8415" x="3984625" y="1206500"/>
          <p14:tracePt t="8419" x="3984625" y="1198563"/>
          <p14:tracePt t="8424" x="3984625" y="1189038"/>
          <p14:tracePt t="8427" x="3984625" y="1181100"/>
          <p14:tracePt t="8431" x="3984625" y="1173163"/>
          <p14:tracePt t="8435" x="3984625" y="1155700"/>
          <p14:tracePt t="8440" x="3984625" y="1138238"/>
          <p14:tracePt t="8443" x="3984625" y="1130300"/>
          <p14:tracePt t="8447" x="3984625" y="1112838"/>
          <p14:tracePt t="8451" x="3984625" y="1104900"/>
          <p14:tracePt t="8455" x="3984625" y="1087438"/>
          <p14:tracePt t="8459" x="3984625" y="1062038"/>
          <p14:tracePt t="8463" x="3984625" y="1054100"/>
          <p14:tracePt t="8466" x="3984625" y="1028700"/>
          <p14:tracePt t="8471" x="3984625" y="1003300"/>
          <p14:tracePt t="8475" x="3984625" y="985838"/>
          <p14:tracePt t="8478" x="3992563" y="968375"/>
          <p14:tracePt t="8482" x="3992563" y="952500"/>
          <p14:tracePt t="8486" x="3992563" y="942975"/>
          <p14:tracePt t="8490" x="4002088" y="925513"/>
          <p14:tracePt t="8495" x="4002088" y="909638"/>
          <p14:tracePt t="8498" x="4002088" y="900113"/>
          <p14:tracePt t="8502" x="4002088" y="884238"/>
          <p14:tracePt t="8508" x="4002088" y="874713"/>
          <p14:tracePt t="8514" x="4002088" y="866775"/>
          <p14:tracePt t="8519" x="4002088" y="858838"/>
          <p14:tracePt t="8523" x="4002088" y="849313"/>
          <p14:tracePt t="8526" x="4002088" y="833438"/>
          <p14:tracePt t="8535" x="4002088" y="823913"/>
          <p14:tracePt t="8540" x="4002088" y="808038"/>
          <p14:tracePt t="8542" x="3992563" y="808038"/>
          <p14:tracePt t="8551" x="3984625" y="798513"/>
          <p14:tracePt t="8554" x="3984625" y="790575"/>
          <p14:tracePt t="8558" x="3984625" y="781050"/>
          <p14:tracePt t="8563" x="3984625" y="773113"/>
          <p14:tracePt t="8567" x="3976688" y="765175"/>
          <p14:tracePt t="8571" x="3967163" y="765175"/>
          <p14:tracePt t="8575" x="3959225" y="755650"/>
          <p14:tracePt t="8579" x="3959225" y="747713"/>
          <p14:tracePt t="8587" x="3941763" y="730250"/>
          <p14:tracePt t="8595" x="3933825" y="730250"/>
          <p14:tracePt t="8600" x="3933825" y="722313"/>
          <p14:tracePt t="8602" x="3925888" y="714375"/>
          <p14:tracePt t="8607" x="3916363" y="714375"/>
          <p14:tracePt t="8611" x="3916363" y="704850"/>
          <p14:tracePt t="8615" x="3908425" y="696913"/>
          <p14:tracePt t="8620" x="3900488" y="696913"/>
          <p14:tracePt t="8625" x="3890963" y="696913"/>
          <p14:tracePt t="8629" x="3890963" y="688975"/>
          <p14:tracePt t="8631" x="3883025" y="688975"/>
          <p14:tracePt t="8635" x="3873500" y="679450"/>
          <p14:tracePt t="8644" x="3857625" y="671513"/>
          <p14:tracePt t="8647" x="3848100" y="671513"/>
          <p14:tracePt t="8664" x="3840163" y="671513"/>
          <p14:tracePt t="8672" x="3832225" y="671513"/>
          <p14:tracePt t="8676" x="3822700" y="671513"/>
          <p14:tracePt t="8688" x="3814763" y="671513"/>
          <p14:tracePt t="8694" x="3806825" y="671513"/>
          <p14:tracePt t="8704" x="3797300" y="671513"/>
          <p14:tracePt t="8709" x="3789363" y="671513"/>
          <p14:tracePt t="8720" x="3781425" y="671513"/>
          <p14:tracePt t="8727" x="3771900" y="671513"/>
          <p14:tracePt t="8732" x="3763963" y="671513"/>
          <p14:tracePt t="8744" x="3746500" y="671513"/>
          <p14:tracePt t="8752" x="3738563" y="671513"/>
          <p14:tracePt t="8768" x="3729038" y="671513"/>
          <p14:tracePt t="8774" x="3721100" y="671513"/>
          <p14:tracePt t="8784" x="3713163" y="671513"/>
          <p14:tracePt t="8794" x="3703638" y="671513"/>
          <p14:tracePt t="8796" x="3695700" y="679450"/>
          <p14:tracePt t="8809" x="3695700" y="688975"/>
          <p14:tracePt t="8811" x="3687763" y="696913"/>
          <p14:tracePt t="8816" x="3687763" y="704850"/>
          <p14:tracePt t="8820" x="3678238" y="714375"/>
          <p14:tracePt t="8826" x="3670300" y="730250"/>
          <p14:tracePt t="8827" x="3662363" y="755650"/>
          <p14:tracePt t="8832" x="3662363" y="765175"/>
          <p14:tracePt t="8836" x="3652838" y="790575"/>
          <p14:tracePt t="8842" x="3644900" y="808038"/>
          <p14:tracePt t="8843" x="3636963" y="833438"/>
          <p14:tracePt t="8847" x="3627438" y="849313"/>
          <p14:tracePt t="8851" x="3627438" y="866775"/>
          <p14:tracePt t="8856" x="3619500" y="892175"/>
          <p14:tracePt t="8859" x="3611563" y="900113"/>
          <p14:tracePt t="8863" x="3602038" y="925513"/>
          <p14:tracePt t="8867" x="3594100" y="952500"/>
          <p14:tracePt t="8871" x="3594100" y="960438"/>
          <p14:tracePt t="8875" x="3594100" y="985838"/>
          <p14:tracePt t="8879" x="3586163" y="1011238"/>
          <p14:tracePt t="8883" x="3586163" y="1036638"/>
          <p14:tracePt t="8887" x="3576638" y="1054100"/>
          <p14:tracePt t="8891" x="3576638" y="1079500"/>
          <p14:tracePt t="8895" x="3568700" y="1104900"/>
          <p14:tracePt t="8899" x="3568700" y="1122363"/>
          <p14:tracePt t="8903" x="3568700" y="1147763"/>
          <p14:tracePt t="8907" x="3568700" y="1173163"/>
          <p14:tracePt t="8911" x="3568700" y="1198563"/>
          <p14:tracePt t="8915" x="3568700" y="1223963"/>
          <p14:tracePt t="8918" x="3568700" y="1249363"/>
          <p14:tracePt t="8923" x="3568700" y="1266825"/>
          <p14:tracePt t="8926" x="3568700" y="1292225"/>
          <p14:tracePt t="8930" x="3568700" y="1317625"/>
          <p14:tracePt t="8934" x="3568700" y="1333500"/>
          <p14:tracePt t="8940" x="3568700" y="1360488"/>
          <p14:tracePt t="8943" x="3568700" y="1393825"/>
          <p14:tracePt t="8946" x="3568700" y="1419225"/>
          <p14:tracePt t="8951" x="3568700" y="1436688"/>
          <p14:tracePt t="8955" x="3576638" y="1462088"/>
          <p14:tracePt t="8959" x="3586163" y="1477963"/>
          <p14:tracePt t="8963" x="3594100" y="1495425"/>
          <p14:tracePt t="8967" x="3602038" y="1504950"/>
          <p14:tracePt t="8973" x="3611563" y="1530350"/>
          <p14:tracePt t="8975" x="3627438" y="1546225"/>
          <p14:tracePt t="8980" x="3636963" y="1571625"/>
          <p14:tracePt t="8983" x="3644900" y="1581150"/>
          <p14:tracePt t="8988" x="3662363" y="1606550"/>
          <p14:tracePt t="8992" x="3678238" y="1622425"/>
          <p14:tracePt t="8995" x="3695700" y="1649413"/>
          <p14:tracePt t="8999" x="3713163" y="1674813"/>
          <p14:tracePt t="9002" x="3738563" y="1690688"/>
          <p14:tracePt t="9007" x="3763963" y="1708150"/>
          <p14:tracePt t="9010" x="3781425" y="1733550"/>
          <p14:tracePt t="9016" x="3797300" y="1751013"/>
          <p14:tracePt t="9020" x="3822700" y="1766888"/>
          <p14:tracePt t="9026" x="3848100" y="1784350"/>
          <p14:tracePt t="9028" x="3873500" y="1801813"/>
          <p14:tracePt t="9033" x="3890963" y="1801813"/>
          <p14:tracePt t="9035" x="3916363" y="1819275"/>
          <p14:tracePt t="9042" x="3941763" y="1827213"/>
          <p14:tracePt t="9044" x="3959225" y="1835150"/>
          <p14:tracePt t="9047" x="3976688" y="1852613"/>
          <p14:tracePt t="9051" x="4002088" y="1860550"/>
          <p14:tracePt t="9057" x="4017963" y="1870075"/>
          <p14:tracePt t="9059" x="4044950" y="1878013"/>
          <p14:tracePt t="9064" x="4052888" y="1878013"/>
          <p14:tracePt t="9067" x="4078288" y="1878013"/>
          <p14:tracePt t="9070" x="4103688" y="1885950"/>
          <p14:tracePt t="9074" x="4121150" y="1885950"/>
          <p14:tracePt t="9078" x="4137025" y="1885950"/>
          <p14:tracePt t="9082" x="4162425" y="1895475"/>
          <p14:tracePt t="9087" x="4171950" y="1895475"/>
          <p14:tracePt t="9091" x="4197350" y="1903413"/>
          <p14:tracePt t="9094" x="4214813" y="1903413"/>
          <p14:tracePt t="9099" x="4230688" y="1911350"/>
          <p14:tracePt t="9102" x="4256088" y="1911350"/>
          <p14:tracePt t="9107" x="4281488" y="1911350"/>
          <p14:tracePt t="9110" x="4298950" y="1911350"/>
          <p14:tracePt t="9115" x="4316413" y="1920875"/>
          <p14:tracePt t="9118" x="4341813" y="1920875"/>
          <p14:tracePt t="9123" x="4349750" y="1920875"/>
          <p14:tracePt t="9126" x="4367213" y="1920875"/>
          <p14:tracePt t="9131" x="4384675" y="1920875"/>
          <p14:tracePt t="9134" x="4392613" y="1928813"/>
          <p14:tracePt t="9140" x="4410075" y="1928813"/>
          <p14:tracePt t="9142" x="4418013" y="1938338"/>
          <p14:tracePt t="9147" x="4425950" y="1938338"/>
          <p14:tracePt t="9151" x="4435475" y="1938338"/>
          <p14:tracePt t="9155" x="4443413" y="1938338"/>
          <p14:tracePt t="9159" x="4451350" y="1938338"/>
          <p14:tracePt t="9163" x="4468813" y="1938338"/>
          <p14:tracePt t="9171" x="4486275" y="1938338"/>
          <p14:tracePt t="9177" x="4494213" y="1938338"/>
          <p14:tracePt t="9179" x="4503738" y="1938338"/>
          <p14:tracePt t="9184" x="4519613" y="1938338"/>
          <p14:tracePt t="9187" x="4529138" y="1938338"/>
          <p14:tracePt t="9192" x="4545013" y="1938338"/>
          <p14:tracePt t="9194" x="4570413" y="1938338"/>
          <p14:tracePt t="9199" x="4587875" y="1938338"/>
          <p14:tracePt t="9202" x="4613275" y="1938338"/>
          <p14:tracePt t="9206" x="4621213" y="1938338"/>
          <p14:tracePt t="9210" x="4646613" y="1938338"/>
          <p14:tracePt t="9214" x="4673600" y="1938338"/>
          <p14:tracePt t="9219" x="4689475" y="1938338"/>
          <p14:tracePt t="9223" x="4714875" y="1938338"/>
          <p14:tracePt t="9226" x="4732338" y="1938338"/>
          <p14:tracePt t="9231" x="4749800" y="1938338"/>
          <p14:tracePt t="9235" x="4775200" y="1938338"/>
          <p14:tracePt t="9241" x="4800600" y="1938338"/>
          <p14:tracePt t="9242" x="4808538" y="1938338"/>
          <p14:tracePt t="9248" x="4833938" y="1938338"/>
          <p14:tracePt t="9252" x="4859338" y="1938338"/>
          <p14:tracePt t="9259" x="4884738" y="1938338"/>
          <p14:tracePt t="9263" x="4894263" y="1938338"/>
          <p14:tracePt t="9266" x="4910138" y="1938338"/>
          <p14:tracePt t="9270" x="4927600" y="1938338"/>
          <p14:tracePt t="9279" x="4945063" y="1938338"/>
          <p14:tracePt t="9283" x="4962525" y="1938338"/>
          <p14:tracePt t="9290" x="4970463" y="1938338"/>
          <p14:tracePt t="9294" x="4978400" y="1938338"/>
          <p14:tracePt t="9302" x="4995863" y="1938338"/>
          <p14:tracePt t="9307" x="5003800" y="1938338"/>
          <p14:tracePt t="9310" x="5013325" y="1938338"/>
          <p14:tracePt t="9314" x="5021263" y="1938338"/>
          <p14:tracePt t="9318" x="5029200" y="1938338"/>
          <p14:tracePt t="9323" x="5038725" y="1938338"/>
          <p14:tracePt t="9327" x="5054600" y="1938338"/>
          <p14:tracePt t="9334" x="5072063" y="1938338"/>
          <p14:tracePt t="9342" x="5080000" y="1938338"/>
          <p14:tracePt t="9351" x="5089525" y="1938338"/>
          <p14:tracePt t="9356" x="5097463" y="1938338"/>
          <p14:tracePt t="9376" x="5106988" y="1938338"/>
          <p14:tracePt t="9384" x="5114925" y="1938338"/>
          <p14:tracePt t="9525" x="5114925" y="1928813"/>
          <p14:tracePt t="9529" x="5114925" y="1911350"/>
          <p14:tracePt t="9532" x="5106988" y="1895475"/>
          <p14:tracePt t="9536" x="5097463" y="1878013"/>
          <p14:tracePt t="9541" x="5089525" y="1860550"/>
          <p14:tracePt t="9544" x="5080000" y="1844675"/>
          <p14:tracePt t="9549" x="5080000" y="1819275"/>
          <p14:tracePt t="9553" x="5064125" y="1784350"/>
          <p14:tracePt t="9559" x="5046663" y="1758950"/>
          <p14:tracePt t="9561" x="5029200" y="1725613"/>
          <p14:tracePt t="9564" x="5013325" y="1690688"/>
          <p14:tracePt t="9568" x="4978400" y="1614488"/>
          <p14:tracePt t="9574" x="4945063" y="1512888"/>
          <p14:tracePt t="9576" x="4894263" y="1427163"/>
          <p14:tracePt t="9580" x="4859338" y="1308100"/>
          <p14:tracePt t="9584" x="4833938" y="1249363"/>
          <p14:tracePt t="9590" x="4800600" y="1181100"/>
          <p14:tracePt t="9593" x="4765675" y="1122363"/>
          <p14:tracePt t="9596" x="4749800" y="1062038"/>
          <p14:tracePt t="9600" x="4732338" y="1011238"/>
          <p14:tracePt t="9604" x="4706938" y="960438"/>
          <p14:tracePt t="9608" x="4689475" y="925513"/>
          <p14:tracePt t="9613" x="4673600" y="874713"/>
          <p14:tracePt t="9616" x="4656138" y="841375"/>
          <p14:tracePt t="9621" x="4638675" y="808038"/>
          <p14:tracePt t="9625" x="4630738" y="773113"/>
          <p14:tracePt t="9629" x="4613275" y="739775"/>
          <p14:tracePt t="9632" x="4605338" y="704850"/>
          <p14:tracePt t="9636" x="4595813" y="688975"/>
          <p14:tracePt t="9641" x="4587875" y="663575"/>
          <p14:tracePt t="9644" x="4579938" y="636588"/>
          <p14:tracePt t="9648" x="4570413" y="611188"/>
          <p14:tracePt t="9658" x="4570413" y="603250"/>
          <p14:tracePt t="9660" x="4562475" y="585788"/>
          <p14:tracePt t="9668" x="4562475" y="577850"/>
          <p14:tracePt t="9674" x="4562475" y="569913"/>
          <p14:tracePt t="9680" x="4562475" y="560388"/>
          <p14:tracePt t="9689" x="4562475" y="552450"/>
          <p14:tracePt t="9700" x="4562475" y="544513"/>
          <p14:tracePt t="9753" x="4562475" y="534988"/>
          <p14:tracePt t="9789" x="4562475" y="527050"/>
          <p14:tracePt t="9812" x="4562475" y="519113"/>
          <p14:tracePt t="9821" x="4562475" y="509588"/>
          <p14:tracePt t="9944" x="4562475" y="519113"/>
          <p14:tracePt t="9948" x="4562475" y="534988"/>
          <p14:tracePt t="9952" x="4554538" y="552450"/>
          <p14:tracePt t="9957" x="4545013" y="569913"/>
          <p14:tracePt t="9959" x="4545013" y="595313"/>
          <p14:tracePt t="9964" x="4537075" y="628650"/>
          <p14:tracePt t="9969" x="4537075" y="654050"/>
          <p14:tracePt t="9977" x="4529138" y="704850"/>
          <p14:tracePt t="9980" x="4519613" y="739775"/>
          <p14:tracePt t="9984" x="4519613" y="765175"/>
          <p14:tracePt t="9989" x="4519613" y="790575"/>
          <p14:tracePt t="9992" x="4511675" y="823913"/>
          <p14:tracePt t="9997" x="4511675" y="858838"/>
          <p14:tracePt t="10000" x="4503738" y="884238"/>
          <p14:tracePt t="10004" x="4503738" y="925513"/>
          <p14:tracePt t="10008" x="4503738" y="968375"/>
          <p14:tracePt t="10012" x="4494213" y="1003300"/>
          <p14:tracePt t="10016" x="4494213" y="1028700"/>
          <p14:tracePt t="10020" x="4494213" y="1054100"/>
          <p14:tracePt t="10026" x="4494213" y="1069975"/>
          <p14:tracePt t="10027" x="4494213" y="1079500"/>
          <p14:tracePt t="10031" x="4494213" y="1096963"/>
          <p14:tracePt t="10035" x="4494213" y="1122363"/>
          <p14:tracePt t="10040" x="4494213" y="1130300"/>
          <p14:tracePt t="10044" x="4494213" y="1147763"/>
          <p14:tracePt t="10047" x="4494213" y="1163638"/>
          <p14:tracePt t="10051" x="4494213" y="1181100"/>
          <p14:tracePt t="10056" x="4494213" y="1198563"/>
          <p14:tracePt t="10059" x="4494213" y="1206500"/>
          <p14:tracePt t="10063" x="4494213" y="1223963"/>
          <p14:tracePt t="10068" x="4494213" y="1241425"/>
          <p14:tracePt t="10072" x="4494213" y="1257300"/>
          <p14:tracePt t="10075" x="4494213" y="1274763"/>
          <p14:tracePt t="10084" x="4494213" y="1292225"/>
          <p14:tracePt t="10088" x="4494213" y="1300163"/>
          <p14:tracePt t="10095" x="4494213" y="1308100"/>
          <p14:tracePt t="10100" x="4494213" y="1317625"/>
          <p14:tracePt t="10112" x="4494213" y="1325563"/>
          <p14:tracePt t="10120" x="4494213" y="1333500"/>
          <p14:tracePt t="10128" x="4494213" y="1343025"/>
          <p14:tracePt t="10158" x="4494213" y="1350963"/>
          <p14:tracePt t="10251" x="4494213" y="1360488"/>
          <p14:tracePt t="10272" x="4494213" y="1376363"/>
          <p14:tracePt t="10284" x="4494213" y="1385888"/>
          <p14:tracePt t="10291" x="4494213" y="1393825"/>
          <p14:tracePt t="10295" x="4503738" y="1401763"/>
          <p14:tracePt t="10299" x="4503738" y="1411288"/>
          <p14:tracePt t="10304" x="4503738" y="1419225"/>
          <p14:tracePt t="10307" x="4503738" y="1427163"/>
          <p14:tracePt t="10312" x="4511675" y="1436688"/>
          <p14:tracePt t="10316" x="4511675" y="1444625"/>
          <p14:tracePt t="10320" x="4511675" y="1462088"/>
          <p14:tracePt t="10324" x="4511675" y="1470025"/>
          <p14:tracePt t="10328" x="4511675" y="1487488"/>
          <p14:tracePt t="10332" x="4511675" y="1495425"/>
          <p14:tracePt t="10335" x="4511675" y="1512888"/>
          <p14:tracePt t="10340" x="4511675" y="1530350"/>
          <p14:tracePt t="10344" x="4511675" y="1546225"/>
          <p14:tracePt t="10348" x="4511675" y="1571625"/>
          <p14:tracePt t="10352" x="4511675" y="1606550"/>
          <p14:tracePt t="10356" x="4511675" y="1622425"/>
          <p14:tracePt t="10360" x="4511675" y="1657350"/>
          <p14:tracePt t="10364" x="4511675" y="1682750"/>
          <p14:tracePt t="10368" x="4511675" y="1716088"/>
          <p14:tracePt t="10373" x="4511675" y="1741488"/>
          <p14:tracePt t="10376" x="4511675" y="1766888"/>
          <p14:tracePt t="10380" x="4511675" y="1801813"/>
          <p14:tracePt t="10384" x="4511675" y="1860550"/>
          <p14:tracePt t="10388" x="4511675" y="1938338"/>
          <p14:tracePt t="10391" x="4511675" y="2022475"/>
          <p14:tracePt t="10396" x="4511675" y="2108200"/>
          <p14:tracePt t="10400" x="4511675" y="2149475"/>
          <p14:tracePt t="10404" x="4511675" y="2192338"/>
          <p14:tracePt t="10407" x="4511675" y="2268538"/>
          <p14:tracePt t="10411" x="4511675" y="2319338"/>
          <p14:tracePt t="10415" x="4511675" y="2379663"/>
          <p14:tracePt t="10419" x="4511675" y="2455863"/>
          <p14:tracePt t="10423" x="4511675" y="2506663"/>
          <p14:tracePt t="10428" x="4511675" y="2566988"/>
          <p14:tracePt t="10431" x="4511675" y="2625725"/>
          <p14:tracePt t="10436" x="4511675" y="2668588"/>
          <p14:tracePt t="10440" x="4511675" y="2701925"/>
          <p14:tracePt t="10444" x="4519613" y="2736850"/>
          <p14:tracePt t="10460" x="4519613" y="2744788"/>
          <p14:tracePt t="10464" x="4519613" y="2770188"/>
          <p14:tracePt t="10468" x="4519613" y="2787650"/>
          <p14:tracePt t="10474" x="4519613" y="2805113"/>
          <p14:tracePt t="10476" x="4511675" y="2830513"/>
          <p14:tracePt t="10479" x="4503738" y="2863850"/>
          <p14:tracePt t="10484" x="4494213" y="2897188"/>
          <p14:tracePt t="10490" x="4486275" y="2940050"/>
          <p14:tracePt t="10492" x="4468813" y="2974975"/>
          <p14:tracePt t="10495" x="4451350" y="3000375"/>
          <p14:tracePt t="10501" x="4435475" y="3033713"/>
          <p14:tracePt t="10506" x="4425950" y="3059113"/>
          <p14:tracePt t="10510" x="4418013" y="3084513"/>
          <p14:tracePt t="10513" x="4410075" y="3101975"/>
          <p14:tracePt t="10517" x="4392613" y="3119438"/>
          <p14:tracePt t="10521" x="4384675" y="3135313"/>
          <p14:tracePt t="10526" x="4367213" y="3152775"/>
          <p14:tracePt t="10529" x="4359275" y="3170238"/>
          <p14:tracePt t="10531" x="4359275" y="3178175"/>
          <p14:tracePt t="10536" x="4349750" y="3195638"/>
          <p14:tracePt t="10540" x="4341813" y="3195638"/>
          <p14:tracePt t="10543" x="4332288" y="3203575"/>
          <p14:tracePt t="10548" x="4324350" y="3211513"/>
          <p14:tracePt t="10551" x="4316413" y="3211513"/>
          <p14:tracePt t="10556" x="4306888" y="3221038"/>
          <p14:tracePt t="10563" x="4298950" y="3221038"/>
          <p14:tracePt t="10568" x="4291013" y="3221038"/>
          <p14:tracePt t="10572" x="4281488" y="3228975"/>
          <p14:tracePt t="10575" x="4265613" y="3228975"/>
          <p14:tracePt t="10579" x="4256088" y="3228975"/>
          <p14:tracePt t="10584" x="4240213" y="3238500"/>
          <p14:tracePt t="10589" x="4222750" y="3238500"/>
          <p14:tracePt t="10591" x="4222750" y="3246438"/>
          <p14:tracePt t="10595" x="4214813" y="3246438"/>
          <p14:tracePt t="10599" x="4197350" y="3246438"/>
          <p14:tracePt t="10607" x="4187825" y="3246438"/>
          <p14:tracePt t="10612" x="4171950" y="3246438"/>
          <p14:tracePt t="10623" x="4162425" y="3246438"/>
          <p14:tracePt t="10627" x="4154488" y="3246438"/>
          <p14:tracePt t="10644" x="4146550" y="3246438"/>
          <p14:tracePt t="10652" x="4137025" y="3246438"/>
          <p14:tracePt t="10660" x="4129088" y="3246438"/>
          <p14:tracePt t="10668" x="4121150" y="3246438"/>
          <p14:tracePt t="10674" x="4111625" y="3246438"/>
          <p14:tracePt t="10680" x="4103688" y="3246438"/>
          <p14:tracePt t="10684" x="4086225" y="3246438"/>
          <p14:tracePt t="10692" x="4070350" y="3238500"/>
          <p14:tracePt t="10696" x="4052888" y="3238500"/>
          <p14:tracePt t="10700" x="4052888" y="3228975"/>
          <p14:tracePt t="10704" x="4035425" y="3228975"/>
          <p14:tracePt t="10708" x="4017963" y="3228975"/>
          <p14:tracePt t="10712" x="4002088" y="3221038"/>
          <p14:tracePt t="10716" x="3984625" y="3221038"/>
          <p14:tracePt t="10720" x="3967163" y="3211513"/>
          <p14:tracePt t="10724" x="3959225" y="3211513"/>
          <p14:tracePt t="10728" x="3941763" y="3211513"/>
          <p14:tracePt t="10736" x="3925888" y="3211513"/>
          <p14:tracePt t="10740" x="3916363" y="3211513"/>
          <p14:tracePt t="10748" x="3908425" y="3211513"/>
          <p14:tracePt t="10752" x="3908425" y="3203575"/>
          <p14:tracePt t="10758" x="3900488" y="3203575"/>
          <p14:tracePt t="10773" x="3890963" y="3203575"/>
          <p14:tracePt t="10789" x="3883025" y="3195638"/>
          <p14:tracePt t="10797" x="3873500" y="3195638"/>
          <p14:tracePt t="10807" x="3865563" y="3195638"/>
          <p14:tracePt t="10813" x="3857625" y="3195638"/>
          <p14:tracePt t="10817" x="3857625" y="3186113"/>
          <p14:tracePt t="10821" x="3848100" y="3186113"/>
          <p14:tracePt t="10825" x="3840163" y="3178175"/>
          <p14:tracePt t="10829" x="3832225" y="3178175"/>
          <p14:tracePt t="10837" x="3822700" y="3170238"/>
          <p14:tracePt t="10841" x="3814763" y="3170238"/>
          <p14:tracePt t="10844" x="3814763" y="3160713"/>
          <p14:tracePt t="10852" x="3806825" y="3152775"/>
          <p14:tracePt t="10857" x="3797300" y="3152775"/>
          <p14:tracePt t="11009" x="3789363" y="3152775"/>
          <p14:tracePt t="11041" x="3781425" y="3152775"/>
          <p14:tracePt t="11059" x="3771900" y="3152775"/>
          <p14:tracePt t="11072" x="3771900" y="3144838"/>
          <p14:tracePt t="11075" x="3763963" y="3144838"/>
          <p14:tracePt t="11084" x="3756025" y="3135313"/>
          <p14:tracePt t="11096" x="3746500" y="3135313"/>
          <p14:tracePt t="11116" x="3738563" y="3135313"/>
          <p14:tracePt t="11120" x="3729038" y="3127375"/>
          <p14:tracePt t="11132" x="3721100" y="3119438"/>
          <p14:tracePt t="11136" x="3713163" y="3119438"/>
          <p14:tracePt t="11143" x="3703638" y="3109913"/>
          <p14:tracePt t="11196" x="3695700" y="3101975"/>
          <p14:tracePt t="11280" x="3687763" y="3101975"/>
          <p14:tracePt t="11289" x="3687763" y="3109913"/>
          <p14:tracePt t="11291" x="3678238" y="3119438"/>
          <p14:tracePt t="11295" x="3670300" y="3127375"/>
          <p14:tracePt t="11308" x="3670300" y="3144838"/>
          <p14:tracePt t="11313" x="3670300" y="3160713"/>
          <p14:tracePt t="11316" x="3662363" y="3178175"/>
          <p14:tracePt t="11320" x="3662363" y="3203575"/>
          <p14:tracePt t="11324" x="3652838" y="3238500"/>
          <p14:tracePt t="11328" x="3644900" y="3263900"/>
          <p14:tracePt t="11332" x="3636963" y="3314700"/>
          <p14:tracePt t="11336" x="3627438" y="3355975"/>
          <p14:tracePt t="11340" x="3619500" y="3433763"/>
          <p14:tracePt t="11344" x="3594100" y="3509963"/>
          <p14:tracePt t="11348" x="3594100" y="3568700"/>
          <p14:tracePt t="11351" x="3586163" y="3629025"/>
          <p14:tracePt t="11356" x="3576638" y="3687763"/>
          <p14:tracePt t="11359" x="3568700" y="3730625"/>
          <p14:tracePt t="11365" x="3568700" y="3790950"/>
          <p14:tracePt t="11367" x="3559175" y="3849688"/>
          <p14:tracePt t="11373" x="3551238" y="3908425"/>
          <p14:tracePt t="11377" x="3543300" y="3951288"/>
          <p14:tracePt t="11380" x="3543300" y="3994150"/>
          <p14:tracePt t="11384" x="3533775" y="4044950"/>
          <p14:tracePt t="11389" x="3533775" y="4079875"/>
          <p14:tracePt t="11392" x="3533775" y="4105275"/>
          <p14:tracePt t="11397" x="3533775" y="4138613"/>
          <p14:tracePt t="11401" x="3533775" y="4164013"/>
          <p14:tracePt t="11406" x="3533775" y="4181475"/>
          <p14:tracePt t="11409" x="3533775" y="4206875"/>
          <p14:tracePt t="11412" x="3533775" y="4232275"/>
          <p14:tracePt t="11417" x="3533775" y="4249738"/>
          <p14:tracePt t="11423" x="3533775" y="4265613"/>
          <p14:tracePt t="11424" x="3533775" y="4283075"/>
          <p14:tracePt t="11428" x="3533775" y="4291013"/>
          <p14:tracePt t="11433" x="3533775" y="4308475"/>
          <p14:tracePt t="11437" x="3533775" y="4316413"/>
          <p14:tracePt t="11440" x="3533775" y="4333875"/>
          <p14:tracePt t="11444" x="3533775" y="4351338"/>
          <p14:tracePt t="11448" x="3533775" y="4359275"/>
          <p14:tracePt t="11452" x="3533775" y="4368800"/>
          <p14:tracePt t="11456" x="3533775" y="4376738"/>
          <p14:tracePt t="11460" x="3533775" y="4384675"/>
          <p14:tracePt t="11464" x="3533775" y="4394200"/>
          <p14:tracePt t="11472" x="3533775" y="4402138"/>
          <p14:tracePt t="11485" x="3533775" y="4410075"/>
          <p14:tracePt t="11501" x="3533775" y="4419600"/>
          <p14:tracePt t="11726" x="3533775" y="4427538"/>
          <p14:tracePt t="11730" x="3533775" y="4445000"/>
          <p14:tracePt t="11734" x="3533775" y="4470400"/>
          <p14:tracePt t="11740" x="3533775" y="4486275"/>
          <p14:tracePt t="11744" x="3533775" y="4513263"/>
          <p14:tracePt t="11746" x="3533775" y="4546600"/>
          <p14:tracePt t="11750" x="3533775" y="4564063"/>
          <p14:tracePt t="11754" x="3543300" y="4597400"/>
          <p14:tracePt t="11760" x="3543300" y="4630738"/>
          <p14:tracePt t="11763" x="3543300" y="4657725"/>
          <p14:tracePt t="11766" x="3551238" y="4683125"/>
          <p14:tracePt t="11770" x="3559175" y="4708525"/>
          <p14:tracePt t="11775" x="3559175" y="4733925"/>
          <p14:tracePt t="11778" x="3568700" y="4767263"/>
          <p14:tracePt t="11781" x="3576638" y="4784725"/>
          <p14:tracePt t="11785" x="3576638" y="4818063"/>
          <p14:tracePt t="11791" x="3586163" y="4860925"/>
          <p14:tracePt t="11793" x="3586163" y="4894263"/>
          <p14:tracePt t="11797" x="3594100" y="4937125"/>
          <p14:tracePt t="11801" x="3594100" y="4972050"/>
          <p14:tracePt t="11807" x="3602038" y="5005388"/>
          <p14:tracePt t="11809" x="3611563" y="5030788"/>
          <p14:tracePt t="11813" x="3611563" y="5048250"/>
          <p14:tracePt t="11817" x="3619500" y="5064125"/>
          <p14:tracePt t="11823" x="3619500" y="5073650"/>
          <p14:tracePt t="11824" x="3619500" y="5091113"/>
          <p14:tracePt t="11828" x="3619500" y="5099050"/>
          <p14:tracePt t="11833" x="3619500" y="5106988"/>
          <p14:tracePt t="11836" x="3619500" y="5124450"/>
          <p14:tracePt t="11840" x="3627438" y="5141913"/>
          <p14:tracePt t="11849" x="3627438" y="5149850"/>
          <p14:tracePt t="11852" x="3627438" y="5157788"/>
          <p14:tracePt t="11865" x="3627438" y="5167313"/>
          <p14:tracePt t="11993" x="3627438" y="5175250"/>
          <p14:tracePt t="11997" x="3627438" y="5183188"/>
          <p14:tracePt t="12006" x="3627438" y="5192713"/>
          <p14:tracePt t="12008" x="3627438" y="5208588"/>
          <p14:tracePt t="12016" x="3627438" y="5226050"/>
          <p14:tracePt t="12024" x="3627438" y="5235575"/>
          <p14:tracePt t="12028" x="3627438" y="5251450"/>
          <p14:tracePt t="12037" x="3627438" y="5268913"/>
          <p14:tracePt t="12042" x="3627438" y="5286375"/>
          <p14:tracePt t="12049" x="3627438" y="5302250"/>
          <p14:tracePt t="12053" x="3627438" y="5311775"/>
          <p14:tracePt t="12057" x="3627438" y="5327650"/>
          <p14:tracePt t="12060" x="3627438" y="5345113"/>
          <p14:tracePt t="12064" x="3627438" y="5353050"/>
          <p14:tracePt t="12068" x="3627438" y="5370513"/>
          <p14:tracePt t="12072" x="3627438" y="5380038"/>
          <p14:tracePt t="12077" x="3627438" y="5395913"/>
          <p14:tracePt t="12080" x="3627438" y="5413375"/>
          <p14:tracePt t="12084" x="3627438" y="5430838"/>
          <p14:tracePt t="12089" x="3627438" y="5446713"/>
          <p14:tracePt t="12092" x="3627438" y="5456238"/>
          <p14:tracePt t="12096" x="3627438" y="5472113"/>
          <p14:tracePt t="12100" x="3627438" y="5497513"/>
          <p14:tracePt t="12105" x="3627438" y="5507038"/>
          <p14:tracePt t="12108" x="3627438" y="5514975"/>
          <p14:tracePt t="12112" x="3627438" y="5524500"/>
          <p14:tracePt t="12116" x="3627438" y="5540375"/>
          <p14:tracePt t="12121" x="3627438" y="5549900"/>
          <p14:tracePt t="12124" x="3627438" y="5557838"/>
          <p14:tracePt t="12129" x="3627438" y="5575300"/>
          <p14:tracePt t="12132" x="3627438" y="5591175"/>
          <p14:tracePt t="12137" x="3627438" y="5600700"/>
          <p14:tracePt t="12140" x="3627438" y="5616575"/>
          <p14:tracePt t="12144" x="3627438" y="5634038"/>
          <p14:tracePt t="12148" x="3627438" y="5651500"/>
          <p14:tracePt t="12152" x="3627438" y="5676900"/>
          <p14:tracePt t="12156" x="3627438" y="5684838"/>
          <p14:tracePt t="12160" x="3627438" y="5702300"/>
          <p14:tracePt t="12164" x="3627438" y="5710238"/>
          <p14:tracePt t="12168" x="3627438" y="5727700"/>
          <p14:tracePt t="12172" x="3627438" y="5745163"/>
          <p14:tracePt t="12178" x="3627438" y="5753100"/>
          <p14:tracePt t="12181" x="3627438" y="5778500"/>
          <p14:tracePt t="12186" x="3627438" y="5795963"/>
          <p14:tracePt t="12191" x="3627438" y="5813425"/>
          <p14:tracePt t="12194" x="3627438" y="5821363"/>
          <p14:tracePt t="12197" x="3627438" y="5829300"/>
          <p14:tracePt t="12201" x="3627438" y="5846763"/>
          <p14:tracePt t="12207" x="3627438" y="5864225"/>
          <p14:tracePt t="12209" x="3627438" y="5872163"/>
          <p14:tracePt t="12213" x="3627438" y="5880100"/>
          <p14:tracePt t="12217" x="3627438" y="5889625"/>
          <p14:tracePt t="12225" x="3627438" y="5905500"/>
          <p14:tracePt t="12228" x="3627438" y="5915025"/>
          <p14:tracePt t="12232" x="3627438" y="5922963"/>
          <p14:tracePt t="12237" x="3627438" y="5932488"/>
          <p14:tracePt t="12240" x="3627438" y="5940425"/>
          <p14:tracePt t="12244" x="3627438" y="5948363"/>
          <p14:tracePt t="12248" x="3627438" y="5965825"/>
          <p14:tracePt t="12256" x="3627438" y="5983288"/>
          <p14:tracePt t="12261" x="3627438" y="5991225"/>
          <p14:tracePt t="12264" x="3627438" y="6016625"/>
          <p14:tracePt t="12268" x="3627438" y="6034088"/>
          <p14:tracePt t="12272" x="3627438" y="6042025"/>
          <p14:tracePt t="12276" x="3627438" y="6067425"/>
          <p14:tracePt t="12280" x="3627438" y="6076950"/>
          <p14:tracePt t="12284" x="3627438" y="6092825"/>
          <p14:tracePt t="12289" x="3627438" y="6110288"/>
          <p14:tracePt t="12292" x="3627438" y="6118225"/>
          <p14:tracePt t="12296" x="3627438" y="6143625"/>
          <p14:tracePt t="12300" x="3627438" y="6161088"/>
          <p14:tracePt t="12306" x="3627438" y="6169025"/>
          <p14:tracePt t="12308" x="3636963" y="6194425"/>
          <p14:tracePt t="12312" x="3652838" y="6211888"/>
          <p14:tracePt t="12316" x="3652838" y="6221413"/>
          <p14:tracePt t="12322" x="3662363" y="6237288"/>
          <p14:tracePt t="12324" x="3662363" y="6254750"/>
          <p14:tracePt t="12328" x="3670300" y="6272213"/>
          <p14:tracePt t="12332" x="3670300" y="6288088"/>
          <p14:tracePt t="12336" x="3678238" y="6305550"/>
          <p14:tracePt t="12341" x="3687763" y="6313488"/>
          <p14:tracePt t="12344" x="3687763" y="6330950"/>
          <p14:tracePt t="12349" x="3687763" y="6356350"/>
          <p14:tracePt t="12352" x="3695700" y="6373813"/>
          <p14:tracePt t="12356" x="3703638" y="6373813"/>
          <p14:tracePt t="12360" x="3713163" y="6391275"/>
          <p14:tracePt t="12365" x="3713163" y="6399213"/>
          <p14:tracePt t="12369" x="3721100" y="6416675"/>
          <p14:tracePt t="12373" x="3729038" y="6432550"/>
          <p14:tracePt t="12376" x="3729038" y="6442075"/>
          <p14:tracePt t="12380" x="3738563" y="6450013"/>
          <p14:tracePt t="12384" x="3756025" y="6457950"/>
          <p14:tracePt t="12389" x="3756025" y="6467475"/>
          <p14:tracePt t="12392" x="3763963" y="6467475"/>
          <p14:tracePt t="12396" x="3771900" y="6483350"/>
          <p14:tracePt t="12400" x="3781425" y="6492875"/>
          <p14:tracePt t="12408" x="3789363" y="6492875"/>
          <p14:tracePt t="12413" x="3797300" y="6500813"/>
          <p14:tracePt t="12416" x="3806825" y="6510338"/>
          <p14:tracePt t="12421" x="3814763" y="6518275"/>
          <p14:tracePt t="12424" x="3832225" y="6518275"/>
          <p14:tracePt t="12428" x="3848100" y="6526213"/>
          <p14:tracePt t="12432" x="3865563" y="6526213"/>
          <p14:tracePt t="12437" x="3890963" y="6526213"/>
          <p14:tracePt t="12440" x="3908425" y="6526213"/>
          <p14:tracePt t="12445" x="3941763" y="6526213"/>
          <p14:tracePt t="12449" x="4002088" y="6518275"/>
          <p14:tracePt t="12453" x="4070350" y="6518275"/>
          <p14:tracePt t="12457" x="4146550" y="6500813"/>
          <p14:tracePt t="12461" x="4248150" y="6475413"/>
          <p14:tracePt t="12465" x="4332288" y="6442075"/>
          <p14:tracePt t="12469" x="4425950" y="6399213"/>
          <p14:tracePt t="12473" x="4529138" y="6338888"/>
          <p14:tracePt t="12476" x="4646613" y="6297613"/>
          <p14:tracePt t="12480" x="4783138" y="6221413"/>
          <p14:tracePt t="12484" x="4910138" y="6161088"/>
          <p14:tracePt t="12489" x="5089525" y="6084888"/>
          <p14:tracePt t="12492" x="5249863" y="5999163"/>
          <p14:tracePt t="12496" x="5472113" y="5889625"/>
          <p14:tracePt t="12500" x="5667375" y="5788025"/>
          <p14:tracePt t="12506" x="5862638" y="5659438"/>
          <p14:tracePt t="12508" x="6040438" y="5524500"/>
          <p14:tracePt t="12512" x="6219825" y="5413375"/>
          <p14:tracePt t="12516" x="6415088" y="5286375"/>
          <p14:tracePt t="12522" x="6592888" y="5175250"/>
          <p14:tracePt t="12524" x="6762750" y="5056188"/>
          <p14:tracePt t="12529" x="6924675" y="4929188"/>
          <p14:tracePt t="12533" x="7026275" y="4835525"/>
          <p14:tracePt t="12537" x="7137400" y="4741863"/>
          <p14:tracePt t="12540" x="7239000" y="4648200"/>
          <p14:tracePt t="12545" x="7332663" y="4554538"/>
          <p14:tracePt t="12549" x="7416800" y="4460875"/>
          <p14:tracePt t="12552" x="7493000" y="4368800"/>
          <p14:tracePt t="12557" x="7553325" y="4257675"/>
          <p14:tracePt t="12560" x="7629525" y="4138613"/>
          <p14:tracePt t="12564" x="7688263" y="4019550"/>
          <p14:tracePt t="12569" x="7731125" y="3917950"/>
          <p14:tracePt t="12573" x="7773988" y="3832225"/>
          <p14:tracePt t="12577" x="7824788" y="3738563"/>
          <p14:tracePt t="12580" x="7859713" y="3654425"/>
          <p14:tracePt t="12585" x="7875588" y="3560763"/>
          <p14:tracePt t="12589" x="7900988" y="3475038"/>
          <p14:tracePt t="12593" x="7918450" y="3398838"/>
          <p14:tracePt t="12597" x="7926388" y="3322638"/>
          <p14:tracePt t="12601" x="7943850" y="3263900"/>
          <p14:tracePt t="12606" x="7943850" y="3211513"/>
          <p14:tracePt t="12608" x="7943850" y="3152775"/>
          <p14:tracePt t="12612" x="7943850" y="3119438"/>
          <p14:tracePt t="12616" x="7943850" y="3076575"/>
          <p14:tracePt t="12622" x="7926388" y="3033713"/>
          <p14:tracePt t="12625" x="7918450" y="2982913"/>
          <p14:tracePt t="12628" x="7900988" y="2932113"/>
          <p14:tracePt t="12633" x="7885113" y="2889250"/>
          <p14:tracePt t="12637" x="7867650" y="2855913"/>
          <p14:tracePt t="12640" x="7850188" y="2820988"/>
          <p14:tracePt t="12645" x="7832725" y="2778125"/>
          <p14:tracePt t="12649" x="7824788" y="2752725"/>
          <p14:tracePt t="12653" x="7816850" y="2719388"/>
          <p14:tracePt t="12657" x="7807325" y="2693988"/>
          <p14:tracePt t="12661" x="7799388" y="2660650"/>
          <p14:tracePt t="12665" x="7791450" y="2625725"/>
          <p14:tracePt t="12669" x="7781925" y="2608263"/>
          <p14:tracePt t="12673" x="7781925" y="2574925"/>
          <p14:tracePt t="12677" x="7766050" y="2541588"/>
          <p14:tracePt t="12681" x="7766050" y="2506663"/>
          <p14:tracePt t="12685" x="7756525" y="2463800"/>
          <p14:tracePt t="12689" x="7756525" y="2430463"/>
          <p14:tracePt t="12693" x="7756525" y="2387600"/>
          <p14:tracePt t="12697" x="7756525" y="2344738"/>
          <p14:tracePt t="12701" x="7756525" y="2303463"/>
          <p14:tracePt t="12706" x="7756525" y="2268538"/>
          <p14:tracePt t="12708" x="7756525" y="2227263"/>
          <p14:tracePt t="12713" x="7756525" y="2209800"/>
          <p14:tracePt t="12716" x="7756525" y="2174875"/>
          <p14:tracePt t="12721" x="7756525" y="2149475"/>
          <p14:tracePt t="12724" x="7756525" y="2141538"/>
          <p14:tracePt t="12729" x="7756525" y="2124075"/>
          <p14:tracePt t="12732" x="7756525" y="2116138"/>
          <p14:tracePt t="12736" x="7756525" y="2108200"/>
          <p14:tracePt t="12740" x="7756525" y="2090738"/>
          <p14:tracePt t="12744" x="7756525" y="2073275"/>
          <p14:tracePt t="12748" x="7756525" y="2065338"/>
          <p14:tracePt t="12752" x="7756525" y="2047875"/>
          <p14:tracePt t="12756" x="7766050" y="2030413"/>
          <p14:tracePt t="12760" x="7773988" y="2014538"/>
          <p14:tracePt t="12764" x="7773988" y="2005013"/>
          <p14:tracePt t="12768" x="7781925" y="1989138"/>
          <p14:tracePt t="12773" x="7781925" y="1971675"/>
          <p14:tracePt t="12778" x="7791450" y="1954213"/>
          <p14:tracePt t="12782" x="7799388" y="1938338"/>
          <p14:tracePt t="12786" x="7807325" y="1920875"/>
          <p14:tracePt t="12790" x="7816850" y="1895475"/>
          <p14:tracePt t="12794" x="7824788" y="1878013"/>
          <p14:tracePt t="12798" x="7850188" y="1852613"/>
          <p14:tracePt t="12802" x="7867650" y="1819275"/>
          <p14:tracePt t="12808" x="7885113" y="1793875"/>
          <p14:tracePt t="12809" x="7910513" y="1766888"/>
          <p14:tracePt t="12814" x="7935913" y="1733550"/>
          <p14:tracePt t="12818" x="7961313" y="1708150"/>
          <p14:tracePt t="12824" x="7994650" y="1674813"/>
          <p14:tracePt t="12826" x="8029575" y="1631950"/>
          <p14:tracePt t="12831" x="8054975" y="1606550"/>
          <p14:tracePt t="12833" x="8105775" y="1555750"/>
          <p14:tracePt t="12838" x="8156575" y="1504950"/>
          <p14:tracePt t="12841" x="8215313" y="1436688"/>
          <p14:tracePt t="12844" x="8266113" y="1376363"/>
          <p14:tracePt t="12849" x="8318500" y="1325563"/>
          <p14:tracePt t="12853" x="8369300" y="1257300"/>
          <p14:tracePt t="12857" x="8410575" y="1223963"/>
          <p14:tracePt t="12861" x="8462963" y="1163638"/>
          <p14:tracePt t="12865" x="8504238" y="1130300"/>
          <p14:tracePt t="12869" x="8539163" y="1104900"/>
          <p14:tracePt t="12873" x="8572500" y="1069975"/>
          <p14:tracePt t="12877" x="8615363" y="1044575"/>
          <p14:tracePt t="12881" x="8640763" y="1019175"/>
          <p14:tracePt t="12885" x="8658225" y="993775"/>
          <p14:tracePt t="12889" x="8674100" y="968375"/>
          <p14:tracePt t="12893" x="8699500" y="952500"/>
          <p14:tracePt t="12897" x="8716963" y="925513"/>
          <p14:tracePt t="12901" x="8734425" y="900113"/>
          <p14:tracePt t="12906" x="8750300" y="884238"/>
          <p14:tracePt t="12909" x="8759825" y="858838"/>
          <p14:tracePt t="12913" x="8767763" y="849313"/>
          <p14:tracePt t="12917" x="8777288" y="833438"/>
          <p14:tracePt t="12922" x="8785225" y="815975"/>
          <p14:tracePt t="12925" x="8785225" y="808038"/>
          <p14:tracePt t="12929" x="8793163" y="790575"/>
          <p14:tracePt t="12933" x="8793163" y="773113"/>
          <p14:tracePt t="12937" x="8793163" y="755650"/>
          <p14:tracePt t="12941" x="8793163" y="739775"/>
          <p14:tracePt t="12944" x="8793163" y="722313"/>
          <p14:tracePt t="12952" x="8793163" y="704850"/>
          <p14:tracePt t="12961" x="8793163" y="696913"/>
          <p14:tracePt t="12964" x="8793163" y="688975"/>
          <p14:tracePt t="12980" x="8793163" y="679450"/>
          <p14:tracePt t="12989" x="8793163" y="671513"/>
          <p14:tracePt t="13001" x="8793163" y="663575"/>
          <p14:tracePt t="13218" x="8785225" y="663575"/>
          <p14:tracePt t="13238" x="8777288" y="663575"/>
          <p14:tracePt t="13246" x="8767763" y="663575"/>
          <p14:tracePt t="13260" x="8759825" y="663575"/>
          <p14:tracePt t="13264" x="8750300" y="663575"/>
          <p14:tracePt t="13272" x="8742363" y="671513"/>
          <p14:tracePt t="13281" x="8734425" y="679450"/>
          <p14:tracePt t="13284" x="8724900" y="688975"/>
          <p14:tracePt t="13289" x="8724900" y="696913"/>
          <p14:tracePt t="13292" x="8716963" y="696913"/>
          <p14:tracePt t="13298" x="8709025" y="714375"/>
          <p14:tracePt t="13300" x="8709025" y="722313"/>
          <p14:tracePt t="13309" x="8699500" y="739775"/>
          <p14:tracePt t="13312" x="8691563" y="747713"/>
          <p14:tracePt t="13317" x="8683625" y="747713"/>
          <p14:tracePt t="13322" x="8683625" y="755650"/>
          <p14:tracePt t="13325" x="8683625" y="773113"/>
          <p14:tracePt t="13328" x="8674100" y="773113"/>
          <p14:tracePt t="13333" x="8666163" y="790575"/>
          <p14:tracePt t="13338" x="8666163" y="798513"/>
          <p14:tracePt t="13340" x="8658225" y="808038"/>
          <p14:tracePt t="13345" x="8658225" y="823913"/>
          <p14:tracePt t="13350" x="8648700" y="841375"/>
          <p14:tracePt t="13355" x="8640763" y="858838"/>
          <p14:tracePt t="13358" x="8632825" y="884238"/>
          <p14:tracePt t="13361" x="8623300" y="917575"/>
          <p14:tracePt t="13364" x="8615363" y="935038"/>
          <p14:tracePt t="13368" x="8605838" y="968375"/>
          <p14:tracePt t="13373" x="8597900" y="993775"/>
          <p14:tracePt t="13376" x="8589963" y="1028700"/>
          <p14:tracePt t="13380" x="8572500" y="1062038"/>
          <p14:tracePt t="13385" x="8564563" y="1096963"/>
          <p14:tracePt t="13388" x="8555038" y="1138238"/>
          <p14:tracePt t="13392" x="8555038" y="1198563"/>
          <p14:tracePt t="13396" x="8547100" y="1257300"/>
          <p14:tracePt t="13400" x="8539163" y="1300163"/>
          <p14:tracePt t="13405" x="8539163" y="1333500"/>
          <p14:tracePt t="13408" x="8529638" y="1368425"/>
          <p14:tracePt t="13412" x="8521700" y="1401763"/>
          <p14:tracePt t="13416" x="8521700" y="1436688"/>
          <p14:tracePt t="13422" x="8521700" y="1462088"/>
          <p14:tracePt t="13426" x="8513763" y="1487488"/>
          <p14:tracePt t="13428" x="8513763" y="1512888"/>
          <p14:tracePt t="13433" x="8504238" y="1546225"/>
          <p14:tracePt t="13438" x="8496300" y="1563688"/>
          <p14:tracePt t="13441" x="8496300" y="1589088"/>
          <p14:tracePt t="13446" x="8496300" y="1614488"/>
          <p14:tracePt t="13450" x="8496300" y="1631950"/>
          <p14:tracePt t="13455" x="8488363" y="1657350"/>
          <p14:tracePt t="13457" x="8488363" y="1674813"/>
          <p14:tracePt t="13462" x="8478838" y="1690688"/>
          <p14:tracePt t="13466" x="8478838" y="1708150"/>
          <p14:tracePt t="13470" x="8470900" y="1733550"/>
          <p14:tracePt t="13473" x="8470900" y="1741488"/>
          <p14:tracePt t="13477" x="8470900" y="1766888"/>
          <p14:tracePt t="13481" x="8470900" y="1784350"/>
          <p14:tracePt t="13485" x="8470900" y="1793875"/>
          <p14:tracePt t="13489" x="8470900" y="1809750"/>
          <p14:tracePt t="13493" x="8470900" y="1827213"/>
          <p14:tracePt t="13497" x="8462963" y="1827213"/>
          <p14:tracePt t="13502" x="8462963" y="1844675"/>
          <p14:tracePt t="13505" x="8462963" y="1852613"/>
          <p14:tracePt t="13513" x="8462963" y="1860550"/>
          <p14:tracePt t="13517" x="8462963" y="1870075"/>
          <p14:tracePt t="13522" x="8453438" y="1878013"/>
          <p14:tracePt t="13525" x="8453438" y="1895475"/>
          <p14:tracePt t="13533" x="8453438" y="1903413"/>
          <p14:tracePt t="13538" x="8453438" y="1911350"/>
          <p14:tracePt t="13541" x="8453438" y="1920875"/>
          <p14:tracePt t="13545" x="8453438" y="1928813"/>
          <p14:tracePt t="13549" x="8453438" y="1938338"/>
          <p14:tracePt t="13555" x="8453438" y="1946275"/>
          <p14:tracePt t="13557" x="8453438" y="1954213"/>
          <p14:tracePt t="13561" x="8445500" y="1971675"/>
          <p14:tracePt t="13565" x="8445500" y="1979613"/>
          <p14:tracePt t="13570" x="8435975" y="1997075"/>
          <p14:tracePt t="13573" x="8435975" y="2005013"/>
          <p14:tracePt t="13578" x="8435975" y="2022475"/>
          <p14:tracePt t="13582" x="8435975" y="2039938"/>
          <p14:tracePt t="13586" x="8435975" y="2055813"/>
          <p14:tracePt t="13589" x="8435975" y="2082800"/>
          <p14:tracePt t="13594" x="8435975" y="2116138"/>
          <p14:tracePt t="13598" x="8435975" y="2133600"/>
          <p14:tracePt t="13602" x="8435975" y="2166938"/>
          <p14:tracePt t="13606" x="8435975" y="2192338"/>
          <p14:tracePt t="13610" x="8435975" y="2227263"/>
          <p14:tracePt t="13614" x="8435975" y="2252663"/>
          <p14:tracePt t="13617" x="8435975" y="2293938"/>
          <p14:tracePt t="13642" x="8435975" y="2328863"/>
          <p14:tracePt t="13646" x="8435975" y="2362200"/>
          <p14:tracePt t="13650" x="8435975" y="2379663"/>
          <p14:tracePt t="13656" x="8435975" y="2405063"/>
          <p14:tracePt t="13657" x="8435975" y="2422525"/>
          <p14:tracePt t="13661" x="8435975" y="2430463"/>
          <p14:tracePt t="13665" x="8435975" y="2447925"/>
          <p14:tracePt t="13669" x="8435975" y="2473325"/>
          <p14:tracePt t="13673" x="8435975" y="2489200"/>
          <p14:tracePt t="13677" x="8435975" y="2516188"/>
          <p14:tracePt t="13681" x="8435975" y="2532063"/>
          <p14:tracePt t="13685" x="8435975" y="2557463"/>
          <p14:tracePt t="13689" x="8435975" y="2582863"/>
          <p14:tracePt t="13693" x="8435975" y="2608263"/>
          <p14:tracePt t="13697" x="8435975" y="2625725"/>
          <p14:tracePt t="13702" x="8435975" y="2651125"/>
          <p14:tracePt t="13705" x="8435975" y="2676525"/>
          <p14:tracePt t="13709" x="8435975" y="2701925"/>
          <p14:tracePt t="13713" x="8435975" y="2744788"/>
          <p14:tracePt t="13717" x="8435975" y="2805113"/>
          <p14:tracePt t="13722" x="8435975" y="2881313"/>
          <p14:tracePt t="13725" x="8435975" y="2932113"/>
          <p14:tracePt t="13729" x="8435975" y="2974975"/>
          <p14:tracePt t="13734" x="8428038" y="3025775"/>
          <p14:tracePt t="13738" x="8428038" y="3067050"/>
          <p14:tracePt t="13741" x="8428038" y="3109913"/>
          <p14:tracePt t="13746" x="8428038" y="3144838"/>
          <p14:tracePt t="13750" x="8428038" y="3178175"/>
          <p14:tracePt t="13755" x="8428038" y="3221038"/>
          <p14:tracePt t="13757" x="8428038" y="3238500"/>
          <p14:tracePt t="13761" x="8428038" y="3271838"/>
          <p14:tracePt t="13765" x="8428038" y="3305175"/>
          <p14:tracePt t="13769" x="8428038" y="3322638"/>
          <p14:tracePt t="13773" x="8428038" y="3348038"/>
          <p14:tracePt t="13777" x="8428038" y="3365500"/>
          <p14:tracePt t="13782" x="8428038" y="3373438"/>
          <p14:tracePt t="13786" x="8428038" y="3382963"/>
          <p14:tracePt t="13790" x="8428038" y="3398838"/>
          <p14:tracePt t="13793" x="8428038" y="3408363"/>
          <p14:tracePt t="13797" x="8428038" y="3416300"/>
          <p14:tracePt t="13801" x="8428038" y="3424238"/>
          <p14:tracePt t="13805" x="8428038" y="3433763"/>
          <p14:tracePt t="13809" x="8428038" y="3441700"/>
          <p14:tracePt t="13813" x="8428038" y="3449638"/>
          <p14:tracePt t="13817" x="8428038" y="3459163"/>
          <p14:tracePt t="13822" x="8428038" y="3467100"/>
          <p14:tracePt t="13830" x="8420100" y="3475038"/>
          <p14:tracePt t="13834" x="8420100" y="3484563"/>
          <p14:tracePt t="13838" x="8420100" y="3492500"/>
          <p14:tracePt t="13842" x="8420100" y="3502025"/>
          <p14:tracePt t="13846" x="8420100" y="3517900"/>
          <p14:tracePt t="13855" x="8420100" y="3535363"/>
          <p14:tracePt t="13858" x="8420100" y="3552825"/>
          <p14:tracePt t="13866" x="8420100" y="3568700"/>
          <p14:tracePt t="13870" x="8420100" y="3578225"/>
          <p14:tracePt t="13874" x="8420100" y="3594100"/>
          <p14:tracePt t="13877" x="8420100" y="3611563"/>
          <p14:tracePt t="13881" x="8420100" y="3619500"/>
          <p14:tracePt t="13886" x="8420100" y="3636963"/>
          <p14:tracePt t="13889" x="8420100" y="3646488"/>
          <p14:tracePt t="13894" x="8420100" y="3662363"/>
          <p14:tracePt t="13898" x="8420100" y="3679825"/>
          <p14:tracePt t="13907" x="8420100" y="3687763"/>
          <p14:tracePt t="13910" x="8420100" y="3697288"/>
          <p14:tracePt t="13915" x="8420100" y="3705225"/>
          <p14:tracePt t="13922" x="8420100" y="3713163"/>
          <p14:tracePt t="13923" x="8420100" y="3722688"/>
          <p14:tracePt t="13934" x="8420100" y="3730625"/>
          <p14:tracePt t="13940" x="8420100" y="3738563"/>
          <p14:tracePt t="13974" x="8420100" y="3748088"/>
          <p14:tracePt t="14001" x="8420100" y="3756025"/>
          <p14:tracePt t="14005" x="8420100" y="3763963"/>
          <p14:tracePt t="14013" x="8420100" y="3773488"/>
          <p14:tracePt t="14017" x="8420100" y="3781425"/>
          <p14:tracePt t="14025" x="8420100" y="3790950"/>
          <p14:tracePt t="14030" x="8420100" y="3798888"/>
          <p14:tracePt t="14033" x="8420100" y="3806825"/>
          <p14:tracePt t="14039" x="8420100" y="3816350"/>
          <p14:tracePt t="14041" x="8420100" y="3832225"/>
          <p14:tracePt t="14050" x="8420100" y="3849688"/>
          <p14:tracePt t="14055" x="8420100" y="3857625"/>
          <p14:tracePt t="14061" x="8420100" y="3867150"/>
          <p14:tracePt t="14066" x="8420100" y="3875088"/>
          <p14:tracePt t="14073" x="8420100" y="3883025"/>
          <p14:tracePt t="14077" x="8420100" y="3892550"/>
          <p14:tracePt t="14086" x="8420100" y="3900488"/>
          <p14:tracePt t="14089" x="8420100" y="3908425"/>
          <p14:tracePt t="14094" x="8420100" y="3917950"/>
          <p14:tracePt t="14106" x="8420100" y="3925888"/>
          <p14:tracePt t="14114" x="8420100" y="3935413"/>
          <p14:tracePt t="14125" x="8420100" y="3943350"/>
          <p14:tracePt t="14138" x="8420100" y="3951288"/>
          <p14:tracePt t="14723" x="8428038" y="3951288"/>
          <p14:tracePt t="14727" x="8453438" y="3951288"/>
          <p14:tracePt t="14731" x="8488363" y="3951288"/>
          <p14:tracePt t="14734" x="8521700" y="3943350"/>
          <p14:tracePt t="14738" x="8564563" y="3925888"/>
          <p14:tracePt t="14741" x="8597900" y="3908425"/>
          <p14:tracePt t="14745" x="8648700" y="3875088"/>
          <p14:tracePt t="14750" x="8699500" y="3857625"/>
          <p14:tracePt t="14755" x="8742363" y="3841750"/>
          <p14:tracePt t="14757" x="8793163" y="3816350"/>
          <p14:tracePt t="14761" x="8853488" y="3798888"/>
          <p14:tracePt t="14766" x="8904288" y="3763963"/>
          <p14:tracePt t="14770" x="8963025" y="3748088"/>
          <p14:tracePt t="14773" x="9013825" y="3722688"/>
          <p14:tracePt t="14778" x="9091613" y="3697288"/>
          <p14:tracePt t="14782" x="9150350" y="3662363"/>
          <p14:tracePt t="14785" x="9226550" y="3636963"/>
          <p14:tracePt t="14790" x="9302750" y="3603625"/>
          <p14:tracePt t="14793" x="9380538" y="3568700"/>
          <p14:tracePt t="14797" x="9456738" y="3535363"/>
          <p14:tracePt t="14801" x="9532938" y="3502025"/>
          <p14:tracePt t="14805" x="9609138" y="3459163"/>
          <p14:tracePt t="14809" x="9685338" y="3416300"/>
          <p14:tracePt t="14813" x="9761538" y="3373438"/>
          <p14:tracePt t="14817" x="9829800" y="3330575"/>
          <p14:tracePt t="14821" x="9890125" y="3289300"/>
          <p14:tracePt t="14825" x="9966325" y="3238500"/>
          <p14:tracePt t="14829" x="10042525" y="3211513"/>
          <p14:tracePt t="14833" x="10118725" y="3160713"/>
          <p14:tracePt t="14838" x="10186988" y="3119438"/>
          <p14:tracePt t="14841" x="10245725" y="3076575"/>
          <p14:tracePt t="14845" x="10313988" y="3033713"/>
          <p14:tracePt t="14849" x="10374313" y="2990850"/>
          <p14:tracePt t="14854" x="10442575" y="2940050"/>
          <p14:tracePt t="14857" x="10509250" y="2897188"/>
          <p14:tracePt t="14861" x="10560050" y="2855913"/>
          <p14:tracePt t="14865" x="10612438" y="2813050"/>
          <p14:tracePt t="14870" x="10645775" y="2778125"/>
          <p14:tracePt t="14873" x="10688638" y="2736850"/>
          <p14:tracePt t="14877" x="10721975" y="2711450"/>
          <p14:tracePt t="14882" x="10756900" y="2686050"/>
          <p14:tracePt t="14886" x="10798175" y="2660650"/>
          <p14:tracePt t="14890" x="10833100" y="2625725"/>
          <p14:tracePt t="14902" x="10848975" y="2608263"/>
          <p14:tracePt t="14907" x="10874375" y="2592388"/>
          <p14:tracePt t="14909" x="10883900" y="2574925"/>
          <p14:tracePt t="14913" x="10901363" y="2557463"/>
          <p14:tracePt t="14918" x="10909300" y="2541588"/>
          <p14:tracePt t="14922" x="10926763" y="2524125"/>
          <p14:tracePt t="14925" x="10926763" y="2506663"/>
          <p14:tracePt t="14929" x="10934700" y="2498725"/>
          <p14:tracePt t="14933" x="10934700" y="2489200"/>
          <p14:tracePt t="14938" x="10942638" y="2481263"/>
          <p14:tracePt t="14941" x="10952163" y="2463800"/>
          <p14:tracePt t="14949" x="10960100" y="2447925"/>
          <p14:tracePt t="14954" x="10960100" y="2438400"/>
          <p14:tracePt t="14957" x="10968038" y="2413000"/>
          <p14:tracePt t="14961" x="10968038" y="2397125"/>
          <p14:tracePt t="14966" x="10968038" y="2379663"/>
          <p14:tracePt t="14972" x="10977563" y="2371725"/>
          <p14:tracePt t="14974" x="10977563" y="2354263"/>
          <p14:tracePt t="14977" x="10985500" y="2328863"/>
          <p14:tracePt t="14981" x="10993438" y="2319338"/>
          <p14:tracePt t="14986" x="10993438" y="2293938"/>
          <p14:tracePt t="14989" x="11002963" y="2278063"/>
          <p14:tracePt t="14994" x="11002963" y="2260600"/>
          <p14:tracePt t="14998" x="11002963" y="2235200"/>
          <p14:tracePt t="15002" x="11002963" y="2217738"/>
          <p14:tracePt t="15005" x="11010900" y="2200275"/>
          <p14:tracePt t="15009" x="11010900" y="2174875"/>
          <p14:tracePt t="15013" x="11018838" y="2149475"/>
          <p14:tracePt t="15017" x="11028363" y="2133600"/>
          <p14:tracePt t="15022" x="11028363" y="2108200"/>
          <p14:tracePt t="15025" x="11036300" y="2090738"/>
          <p14:tracePt t="15029" x="11036300" y="2065338"/>
          <p14:tracePt t="15033" x="11036300" y="2055813"/>
          <p14:tracePt t="15038" x="11044238" y="2039938"/>
          <p14:tracePt t="15041" x="11044238" y="2022475"/>
          <p14:tracePt t="15045" x="11044238" y="2005013"/>
          <p14:tracePt t="15049" x="11044238" y="1989138"/>
          <p14:tracePt t="15054" x="11044238" y="1979613"/>
          <p14:tracePt t="15057" x="11044238" y="1963738"/>
          <p14:tracePt t="15061" x="11044238" y="1946275"/>
          <p14:tracePt t="15071" x="11044238" y="1928813"/>
          <p14:tracePt t="15074" x="11044238" y="1920875"/>
          <p14:tracePt t="15078" x="11044238" y="1911350"/>
          <p14:tracePt t="15081" x="11044238" y="1903413"/>
          <p14:tracePt t="15089" x="11044238" y="1885950"/>
          <p14:tracePt t="15093" x="11044238" y="1878013"/>
          <p14:tracePt t="15101" x="11036300" y="1870075"/>
          <p14:tracePt t="15105" x="11028363" y="1860550"/>
          <p14:tracePt t="15113" x="11028363" y="1852613"/>
          <p14:tracePt t="15118" x="11018838" y="1852613"/>
          <p14:tracePt t="15122" x="11010900" y="1852613"/>
          <p14:tracePt t="15125" x="11002963" y="1852613"/>
          <p14:tracePt t="15130" x="10993438" y="1852613"/>
          <p14:tracePt t="15134" x="10985500" y="1852613"/>
          <p14:tracePt t="15138" x="10968038" y="1844675"/>
          <p14:tracePt t="15141" x="10960100" y="1844675"/>
          <p14:tracePt t="15145" x="10952163" y="1835150"/>
          <p14:tracePt t="15149" x="10934700" y="1835150"/>
          <p14:tracePt t="15155" x="10909300" y="1835150"/>
          <p14:tracePt t="15157" x="10891838" y="1835150"/>
          <p14:tracePt t="15161" x="10874375" y="1835150"/>
          <p14:tracePt t="15165" x="10848975" y="1835150"/>
          <p14:tracePt t="15171" x="10833100" y="1835150"/>
          <p14:tracePt t="15173" x="10798175" y="1835150"/>
          <p14:tracePt t="15177" x="10772775" y="1835150"/>
          <p14:tracePt t="15182" x="10747375" y="1835150"/>
          <p14:tracePt t="15186" x="10714038" y="1835150"/>
          <p14:tracePt t="15189" x="10688638" y="1835150"/>
          <p14:tracePt t="15194" x="10653713" y="1835150"/>
          <p14:tracePt t="15198" x="10645775" y="1844675"/>
          <p14:tracePt t="15201" x="10628313" y="1852613"/>
          <p14:tracePt t="15205" x="10602913" y="1860550"/>
          <p14:tracePt t="15210" x="10594975" y="1860550"/>
          <p14:tracePt t="15214" x="10569575" y="1870075"/>
          <p14:tracePt t="15218" x="10544175" y="1870075"/>
          <p14:tracePt t="15222" x="10518775" y="1870075"/>
          <p14:tracePt t="15226" x="10501313" y="1878013"/>
          <p14:tracePt t="15230" x="10475913" y="1885950"/>
          <p14:tracePt t="15234" x="10458450" y="1895475"/>
          <p14:tracePt t="15238" x="10433050" y="1903413"/>
          <p14:tracePt t="15241" x="10425113" y="1911350"/>
          <p14:tracePt t="15246" x="10415588" y="1911350"/>
          <p14:tracePt t="15250" x="10399713" y="1920875"/>
          <p14:tracePt t="15257" x="10390188" y="1920875"/>
          <p14:tracePt t="15261" x="10382250" y="1920875"/>
          <p14:tracePt t="15277" x="10374313" y="1920875"/>
          <p14:tracePt t="15285" x="10364788" y="1920875"/>
          <p14:tracePt t="15294" x="10356850" y="1928813"/>
          <p14:tracePt t="15301" x="10356850" y="1938338"/>
          <p14:tracePt t="15313" x="10356850" y="1946275"/>
          <p14:tracePt t="15318" x="10356850" y="1954213"/>
          <p14:tracePt t="15321" x="10348913" y="1971675"/>
          <p14:tracePt t="15325" x="10348913" y="1979613"/>
          <p14:tracePt t="15329" x="10339388" y="2005013"/>
          <p14:tracePt t="15334" x="10339388" y="2022475"/>
          <p14:tracePt t="15338" x="10339388" y="2039938"/>
          <p14:tracePt t="15341" x="10339388" y="2065338"/>
          <p14:tracePt t="15347" x="10331450" y="2090738"/>
          <p14:tracePt t="15349" x="10331450" y="2108200"/>
          <p14:tracePt t="15355" x="10323513" y="2133600"/>
          <p14:tracePt t="15357" x="10323513" y="2149475"/>
          <p14:tracePt t="15362" x="10323513" y="2166938"/>
          <p14:tracePt t="15370" x="10323513" y="2184400"/>
          <p14:tracePt t="15373" x="10323513" y="2209800"/>
          <p14:tracePt t="15378" x="10323513" y="2227263"/>
          <p14:tracePt t="15382" x="10323513" y="2243138"/>
          <p14:tracePt t="15429" x="10323513" y="2260600"/>
          <p14:tracePt t="15433" x="10323513" y="2278063"/>
          <p14:tracePt t="15438" x="10323513" y="2293938"/>
          <p14:tracePt t="15441" x="10339388" y="2319338"/>
          <p14:tracePt t="15445" x="10356850" y="2344738"/>
          <p14:tracePt t="15450" x="10374313" y="2379663"/>
          <p14:tracePt t="15454" x="10399713" y="2397125"/>
          <p14:tracePt t="15458" x="10415588" y="2422525"/>
          <p14:tracePt t="15462" x="10415588" y="2447925"/>
          <p14:tracePt t="15466" x="10433050" y="2463800"/>
          <p14:tracePt t="15472" x="10450513" y="2489200"/>
          <p14:tracePt t="15476" x="10467975" y="2506663"/>
          <p14:tracePt t="15479" x="10483850" y="2524125"/>
          <p14:tracePt t="15483" x="10501313" y="2541588"/>
          <p14:tracePt t="15489" x="10509250" y="2549525"/>
          <p14:tracePt t="15491" x="10518775" y="2566988"/>
          <p14:tracePt t="15495" x="10534650" y="2574925"/>
          <p14:tracePt t="15499" x="10544175" y="2592388"/>
          <p14:tracePt t="15504" x="10552113" y="2608263"/>
          <p14:tracePt t="15507" x="10569575" y="2625725"/>
          <p14:tracePt t="15511" x="10585450" y="2633663"/>
          <p14:tracePt t="15515" x="10602913" y="2643188"/>
          <p14:tracePt t="15559" x="10612438" y="2651125"/>
          <p14:tracePt t="15562" x="10628313" y="2660650"/>
          <p14:tracePt t="15567" x="10645775" y="2668588"/>
          <p14:tracePt t="15571" x="10663238" y="2676525"/>
          <p14:tracePt t="15575" x="10671175" y="2676525"/>
          <p14:tracePt t="15579" x="10688638" y="2676525"/>
          <p14:tracePt t="15583" x="10704513" y="2686050"/>
          <p14:tracePt t="15588" x="10714038" y="2693988"/>
          <p14:tracePt t="15590" x="10729913" y="2693988"/>
          <p14:tracePt t="15594" x="10747375" y="2701925"/>
          <p14:tracePt t="15598" x="10756900" y="2701925"/>
          <p14:tracePt t="15604" x="10772775" y="2711450"/>
          <p14:tracePt t="15608" x="10782300" y="2711450"/>
          <p14:tracePt t="15610" x="10790238" y="2719388"/>
          <p14:tracePt t="15614" x="10798175" y="2719388"/>
          <p14:tracePt t="15618" x="10807700" y="2719388"/>
          <p14:tracePt t="15635" x="10815638" y="2719388"/>
          <p14:tracePt t="15676" x="10823575" y="2719388"/>
          <p14:tracePt t="15706" x="10833100" y="2719388"/>
          <p14:tracePt t="15712" x="10841038" y="2719388"/>
          <p14:tracePt t="15721" x="10848975" y="2719388"/>
          <p14:tracePt t="15784" x="10858500" y="2719388"/>
          <p14:tracePt t="15789" x="10858500" y="2711450"/>
          <p14:tracePt t="15806" x="10858500" y="2701925"/>
          <p14:tracePt t="15808" x="10858500" y="2693988"/>
          <p14:tracePt t="15821" x="10858500" y="2686050"/>
          <p14:tracePt t="15832" x="10858500" y="2668588"/>
          <p14:tracePt t="15836" x="10858500" y="2660650"/>
          <p14:tracePt t="15844" x="10858500" y="2651125"/>
          <p14:tracePt t="15848" x="10858500" y="2643188"/>
          <p14:tracePt t="15852" x="10848975" y="2625725"/>
          <p14:tracePt t="15856" x="10848975" y="2608263"/>
          <p14:tracePt t="15859" x="10848975" y="2600325"/>
          <p14:tracePt t="15864" x="10833100" y="2582863"/>
          <p14:tracePt t="15868" x="10823575" y="2566988"/>
          <p14:tracePt t="15872" x="10823575" y="2549525"/>
          <p14:tracePt t="15875" x="10807700" y="2541588"/>
          <p14:tracePt t="15879" x="10807700" y="2532063"/>
          <p14:tracePt t="15883" x="10798175" y="2524125"/>
          <p14:tracePt t="15892" x="10798175" y="2516188"/>
          <p14:tracePt t="15907" x="10790238" y="2506663"/>
          <p14:tracePt t="15915" x="10782300" y="2498725"/>
          <p14:tracePt t="16335" x="10790238" y="2498725"/>
          <p14:tracePt t="16355" x="10798175" y="2498725"/>
          <p14:tracePt t="16359" x="10807700" y="2498725"/>
          <p14:tracePt t="16367" x="10815638" y="2498725"/>
          <p14:tracePt t="16375" x="10823575" y="2498725"/>
          <p14:tracePt t="16379" x="10841038" y="2498725"/>
          <p14:tracePt t="16389" x="10848975" y="2498725"/>
          <p14:tracePt t="16391" x="10866438" y="2498725"/>
          <p14:tracePt t="16395" x="10874375" y="2498725"/>
          <p14:tracePt t="16399" x="10891838" y="2498725"/>
          <p14:tracePt t="16403" x="10909300" y="2516188"/>
          <p14:tracePt t="16406" x="10917238" y="2524125"/>
          <p14:tracePt t="16410" x="10934700" y="2532063"/>
          <p14:tracePt t="16414" x="10952163" y="2549525"/>
          <p14:tracePt t="16419" x="10977563" y="2557463"/>
          <p14:tracePt t="16422" x="10985500" y="2557463"/>
          <p14:tracePt t="16426" x="11002963" y="2566988"/>
          <p14:tracePt t="16430" x="11028363" y="2582863"/>
          <p14:tracePt t="16434" x="11036300" y="2592388"/>
          <p14:tracePt t="16439" x="11053763" y="2608263"/>
          <p14:tracePt t="16442" x="11079163" y="2625725"/>
          <p14:tracePt t="16446" x="11096625" y="2633663"/>
          <p14:tracePt t="16450" x="11122025" y="2651125"/>
          <p14:tracePt t="16454" x="11137900" y="2676525"/>
          <p14:tracePt t="16458" x="11155363" y="2693988"/>
          <p14:tracePt t="16462" x="11180763" y="2719388"/>
          <p14:tracePt t="16467" x="11223625" y="2752725"/>
          <p14:tracePt t="16471" x="11249025" y="2778125"/>
          <p14:tracePt t="16475" x="11299825" y="2830513"/>
          <p14:tracePt t="16478" x="11342688" y="2897188"/>
          <p14:tracePt t="16483" x="11385550" y="2957513"/>
          <p14:tracePt t="16488" x="11426825" y="3025775"/>
          <p14:tracePt t="16490" x="11469688" y="3084513"/>
          <p14:tracePt t="16494" x="11512550" y="3152775"/>
          <p14:tracePt t="16499" x="11555413" y="3203575"/>
          <p14:tracePt t="16504" x="11571288" y="3238500"/>
          <p14:tracePt t="16522" x="11588750" y="3271838"/>
          <p14:tracePt t="16527" x="11614150" y="3314700"/>
          <p14:tracePt t="16531" x="11622088" y="3322638"/>
          <p14:tracePt t="16535" x="11639550" y="3348038"/>
          <p14:tracePt t="16539" x="11647488" y="3373438"/>
          <p14:tracePt t="16542" x="11664950" y="3398838"/>
          <p14:tracePt t="16546" x="11664950" y="3416300"/>
          <p14:tracePt t="16551" x="11682413" y="3433763"/>
          <p14:tracePt t="16555" x="11682413" y="3449638"/>
          <p14:tracePt t="16559" x="11690350" y="3449638"/>
          <p14:tracePt t="16563" x="11690350" y="3459163"/>
          <p14:tracePt t="16567" x="11690350" y="3467100"/>
          <p14:tracePt t="16571" x="11699875" y="3475038"/>
          <p14:tracePt t="16583" x="11699875" y="3484563"/>
          <p14:tracePt t="16591" x="11699875" y="3492500"/>
          <p14:tracePt t="16599" x="11707813" y="3492500"/>
          <p14:tracePt t="16628" x="11715750" y="3502025"/>
          <p14:tracePt t="16635" x="11725275" y="3509963"/>
          <p14:tracePt t="16656" x="11733213" y="3517900"/>
          <p14:tracePt t="16660" x="11741150" y="3517900"/>
          <p14:tracePt t="16663" x="11750675" y="3535363"/>
          <p14:tracePt t="16667" x="11758613" y="3552825"/>
          <p14:tracePt t="16672" x="11758613" y="3560763"/>
          <p14:tracePt t="16675" x="11766550" y="3578225"/>
          <p14:tracePt t="16679" x="11766550" y="3603625"/>
          <p14:tracePt t="16684" x="11766550" y="3619500"/>
          <p14:tracePt t="16689" x="11766550" y="3646488"/>
          <p14:tracePt t="16693" x="11766550" y="3671888"/>
          <p14:tracePt t="16695" x="11758613" y="3697288"/>
          <p14:tracePt t="16699" x="11750675" y="3697288"/>
          <p14:tracePt t="16706" x="11699875" y="3705225"/>
          <p14:tracePt t="16709" x="11647488" y="3705225"/>
          <p14:tracePt t="16712" x="11571288" y="3705225"/>
          <p14:tracePt t="16715" x="11512550" y="3687763"/>
          <p14:tracePt t="16721" x="11477625" y="3679825"/>
          <p14:tracePt t="16725" x="11461750" y="3662363"/>
          <p14:tracePt t="16904" x="11461750" y="3654425"/>
          <p14:tracePt t="16911" x="11452225" y="3646488"/>
          <p14:tracePt t="16944" x="11452225" y="3636963"/>
          <p14:tracePt t="16949" x="11452225" y="3629025"/>
          <p14:tracePt t="16952" x="11452225" y="3619500"/>
          <p14:tracePt t="16957" x="11444288" y="3603625"/>
          <p14:tracePt t="16960" x="11426825" y="3603625"/>
          <p14:tracePt t="16964" x="11401425" y="3594100"/>
          <p14:tracePt t="16967" x="11385550" y="3594100"/>
          <p14:tracePt t="16971" x="11376025" y="3586163"/>
          <p14:tracePt t="16974" x="11368088" y="3586163"/>
          <p14:tracePt t="17003" x="11368088" y="3578225"/>
          <p14:tracePt t="17014" x="11368088" y="3568700"/>
          <p14:tracePt t="17075" x="11368088" y="3560763"/>
          <p14:tracePt t="17083" x="11368088" y="3552825"/>
          <p14:tracePt t="17091" x="11368088" y="3543300"/>
          <p14:tracePt t="17094" x="11368088" y="3535363"/>
          <p14:tracePt t="17106" x="11368088" y="3527425"/>
          <p14:tracePt t="17110" x="11368088" y="3517900"/>
          <p14:tracePt t="17114" x="11376025" y="3509963"/>
          <p14:tracePt t="17122" x="11385550" y="3509963"/>
          <p14:tracePt t="17139" x="11393488" y="3502025"/>
          <p14:tracePt t="17143" x="11410950" y="3492500"/>
          <p14:tracePt t="17151" x="11426825" y="3484563"/>
          <p14:tracePt t="17155" x="11436350" y="3467100"/>
          <p14:tracePt t="17159" x="11436350" y="3449638"/>
          <p14:tracePt t="17163" x="11452225" y="3441700"/>
          <p14:tracePt t="17166" x="11461750" y="3433763"/>
          <p14:tracePt t="17170" x="11469688" y="3408363"/>
          <p14:tracePt t="17174" x="11487150" y="3398838"/>
          <p14:tracePt t="17179" x="11495088" y="3382963"/>
          <p14:tracePt t="17183" x="11503025" y="3365500"/>
          <p14:tracePt t="17187" x="11512550" y="3348038"/>
          <p14:tracePt t="17190" x="11530013" y="3330575"/>
          <p14:tracePt t="17194" x="11537950" y="3314700"/>
          <p14:tracePt t="17198" x="11555413" y="3305175"/>
          <p14:tracePt t="17204" x="11555413" y="3297238"/>
          <p14:tracePt t="17206" x="11571288" y="3271838"/>
          <p14:tracePt t="17211" x="11580813" y="3263900"/>
          <p14:tracePt t="17216" x="11596688" y="3254375"/>
          <p14:tracePt t="17221" x="11596688" y="3238500"/>
          <p14:tracePt t="17226" x="11606213" y="3238500"/>
          <p14:tracePt t="17228" x="11614150" y="3238500"/>
          <p14:tracePt t="17231" x="11622088" y="3228975"/>
          <p14:tracePt t="17236" x="11622088" y="3221038"/>
          <p14:tracePt t="17240" x="11631613" y="3221038"/>
          <p14:tracePt t="17244" x="11639550" y="3211513"/>
          <p14:tracePt t="17251" x="11647488" y="3203575"/>
          <p14:tracePt t="17257" x="11657013" y="3195638"/>
          <p14:tracePt t="17259" x="11664950" y="3195638"/>
          <p14:tracePt t="17263" x="11682413" y="3178175"/>
          <p14:tracePt t="17267" x="11699875" y="3178175"/>
          <p14:tracePt t="17272" x="11715750" y="3170238"/>
          <p14:tracePt t="17275" x="11725275" y="3160713"/>
          <p14:tracePt t="17280" x="11741150" y="3152775"/>
          <p14:tracePt t="17283" x="11766550" y="3135313"/>
          <p14:tracePt t="17290" x="11784013" y="3119438"/>
          <p14:tracePt t="17291" x="11801475" y="3109913"/>
          <p14:tracePt t="17295" x="11826875" y="3101975"/>
          <p14:tracePt t="17299" x="11844338" y="3094038"/>
          <p14:tracePt t="17305" x="11869738" y="3076575"/>
          <p14:tracePt t="17307" x="11877675" y="3067050"/>
          <p14:tracePt t="17311" x="11895138" y="3051175"/>
          <p14:tracePt t="17315" x="11911013" y="3041650"/>
          <p14:tracePt t="17320" x="11920538" y="3041650"/>
          <p14:tracePt t="17322" x="11920538" y="3033713"/>
          <p14:tracePt t="17326" x="11920538" y="3025775"/>
          <p14:tracePt t="17330" x="11928475" y="3025775"/>
          <p14:tracePt t="17334" x="11928475" y="3016250"/>
          <p14:tracePt t="17338" x="11928475" y="3000375"/>
          <p14:tracePt t="17342" x="11936413" y="3000375"/>
          <p14:tracePt t="17346" x="11936413" y="2990850"/>
          <p14:tracePt t="17351" x="11936413" y="2982913"/>
          <p14:tracePt t="17354" x="11936413" y="2974975"/>
          <p14:tracePt t="17364" x="11936413" y="2965450"/>
          <p14:tracePt t="17368" x="11936413" y="2957513"/>
          <p14:tracePt t="17372" x="11936413" y="2949575"/>
          <p14:tracePt t="17376" x="11936413" y="2940050"/>
          <p14:tracePt t="17380" x="11936413" y="2932113"/>
          <p14:tracePt t="17388" x="11936413" y="2914650"/>
          <p14:tracePt t="17391" x="11936413" y="2906713"/>
          <p14:tracePt t="17396" x="11936413" y="2897188"/>
          <p14:tracePt t="17399" x="11936413" y="2881313"/>
          <p14:tracePt t="17404" x="11936413" y="2871788"/>
          <p14:tracePt t="17407" x="11945938" y="2855913"/>
          <p14:tracePt t="17410" x="11945938" y="2846388"/>
          <p14:tracePt t="17414" x="11953875" y="2846388"/>
          <p14:tracePt t="17420" x="11961813" y="2838450"/>
          <p14:tracePt t="17426" x="11961813" y="2830513"/>
          <p14:tracePt t="18392" x="11961813" y="2820988"/>
          <p14:tracePt t="18409" x="11961813" y="2813050"/>
          <p14:tracePt t="18414" x="11961813" y="2805113"/>
          <p14:tracePt t="18422" x="11945938" y="2795588"/>
          <p14:tracePt t="18425" x="11936413" y="2795588"/>
          <p14:tracePt t="18428" x="11920538" y="2795588"/>
          <p14:tracePt t="18432" x="11895138" y="2795588"/>
          <p14:tracePt t="18438" x="11869738" y="2787650"/>
          <p14:tracePt t="18442" x="11844338" y="2778125"/>
          <p14:tracePt t="18446" x="11809413" y="2762250"/>
          <p14:tracePt t="18447" x="11784013" y="2752725"/>
          <p14:tracePt t="18451" x="11750675" y="2744788"/>
          <p14:tracePt t="18455" x="11715750" y="2727325"/>
          <p14:tracePt t="18460" x="11657013" y="2719388"/>
          <p14:tracePt t="18463" x="11588750" y="2711450"/>
          <p14:tracePt t="18467" x="11512550" y="2693988"/>
          <p14:tracePt t="18472" x="11436350" y="2686050"/>
          <p14:tracePt t="18475" x="11410950" y="2676525"/>
          <p14:tracePt t="18480" x="11360150" y="2676525"/>
          <p14:tracePt t="18483" x="11317288" y="2668588"/>
          <p14:tracePt t="18487" x="11282363" y="2660650"/>
          <p14:tracePt t="18491" x="11256963" y="2660650"/>
          <p14:tracePt t="18495" x="11223625" y="2643188"/>
          <p14:tracePt t="18500" x="11206163" y="2643188"/>
          <p14:tracePt t="18504" x="11172825" y="2633663"/>
          <p14:tracePt t="18507" x="11137900" y="2625725"/>
          <p14:tracePt t="18511" x="11112500" y="2625725"/>
          <p14:tracePt t="18515" x="11096625" y="2625725"/>
          <p14:tracePt t="18520" x="11071225" y="2617788"/>
          <p14:tracePt t="18524" x="11044238" y="2617788"/>
          <p14:tracePt t="18527" x="11028363" y="2608263"/>
          <p14:tracePt t="18532" x="11002963" y="2608263"/>
          <p14:tracePt t="18537" x="10977563" y="2608263"/>
          <p14:tracePt t="18539" x="10968038" y="2608263"/>
          <p14:tracePt t="18543" x="10952163" y="2608263"/>
          <p14:tracePt t="18547" x="10926763" y="2608263"/>
          <p14:tracePt t="18552" x="10917238" y="2608263"/>
          <p14:tracePt t="18555" x="10891838" y="2600325"/>
          <p14:tracePt t="18559" x="10866438" y="2600325"/>
          <p14:tracePt t="18563" x="10858500" y="2592388"/>
          <p14:tracePt t="18567" x="10833100" y="2582863"/>
          <p14:tracePt t="18571" x="10815638" y="2582863"/>
          <p14:tracePt t="18575" x="10798175" y="2582863"/>
          <p14:tracePt t="18579" x="10782300" y="2582863"/>
          <p14:tracePt t="18584" x="10756900" y="2574925"/>
          <p14:tracePt t="18588" x="10739438" y="2574925"/>
          <p14:tracePt t="18591" x="10714038" y="2566988"/>
          <p14:tracePt t="18595" x="10688638" y="2566988"/>
          <p14:tracePt t="18599" x="10663238" y="2566988"/>
          <p14:tracePt t="18603" x="10653713" y="2557463"/>
          <p14:tracePt t="18607" x="10628313" y="2557463"/>
          <p14:tracePt t="18612" x="10612438" y="2557463"/>
          <p14:tracePt t="18615" x="10602913" y="2557463"/>
          <p14:tracePt t="18620" x="10585450" y="2549525"/>
          <p14:tracePt t="18624" x="10577513" y="2549525"/>
          <p14:tracePt t="18628" x="10560050" y="2549525"/>
          <p14:tracePt t="18632" x="10552113" y="2549525"/>
          <p14:tracePt t="18637" x="10544175" y="2549525"/>
          <p14:tracePt t="18639" x="10534650" y="2549525"/>
          <p14:tracePt t="18644" x="10526713" y="2549525"/>
          <p14:tracePt t="18648" x="10518775" y="2549525"/>
          <p14:tracePt t="18653" x="10509250" y="2541588"/>
          <p14:tracePt t="18655" x="10493375" y="2541588"/>
          <p14:tracePt t="18660" x="10483850" y="2532063"/>
          <p14:tracePt t="18664" x="10467975" y="2532063"/>
          <p14:tracePt t="18668" x="10458450" y="2524125"/>
          <p14:tracePt t="18672" x="10450513" y="2516188"/>
          <p14:tracePt t="18675" x="10433050" y="2516188"/>
          <p14:tracePt t="18680" x="10425113" y="2516188"/>
          <p14:tracePt t="18684" x="10407650" y="2516188"/>
          <p14:tracePt t="18689" x="10390188" y="2516188"/>
          <p14:tracePt t="18692" x="10374313" y="2506663"/>
          <p14:tracePt t="18696" x="10356850" y="2506663"/>
          <p14:tracePt t="18699" x="10331450" y="2506663"/>
          <p14:tracePt t="18704" x="10323513" y="2506663"/>
          <p14:tracePt t="18707" x="10298113" y="2506663"/>
          <p14:tracePt t="18712" x="10280650" y="2506663"/>
          <p14:tracePt t="18716" x="10271125" y="2506663"/>
          <p14:tracePt t="18721" x="10245725" y="2506663"/>
          <p14:tracePt t="18725" x="10237788" y="2506663"/>
          <p14:tracePt t="18729" x="10212388" y="2498725"/>
          <p14:tracePt t="18733" x="10194925" y="2498725"/>
          <p14:tracePt t="18739" x="10179050" y="2498725"/>
          <p14:tracePt t="18741" x="10161588" y="2489200"/>
          <p14:tracePt t="18745" x="10136188" y="2489200"/>
          <p14:tracePt t="18749" x="10110788" y="2481263"/>
          <p14:tracePt t="18754" x="10093325" y="2481263"/>
          <p14:tracePt t="18757" x="10067925" y="2473325"/>
          <p14:tracePt t="18760" x="10042525" y="2473325"/>
          <p14:tracePt t="18765" x="10025063" y="2473325"/>
          <p14:tracePt t="18773" x="9974263" y="2463800"/>
          <p14:tracePt t="18775" x="9956800" y="2455863"/>
          <p14:tracePt t="18779" x="9931400" y="2455863"/>
          <p14:tracePt t="18783" x="9915525" y="2447925"/>
          <p14:tracePt t="18787" x="9898063" y="2447925"/>
          <p14:tracePt t="18792" x="9872663" y="2447925"/>
          <p14:tracePt t="18796" x="9847263" y="2447925"/>
          <p14:tracePt t="18799" x="9829800" y="2447925"/>
          <p14:tracePt t="18804" x="9812338" y="2438400"/>
          <p14:tracePt t="18807" x="9796463" y="2438400"/>
          <p14:tracePt t="18811" x="9779000" y="2430463"/>
          <p14:tracePt t="18815" x="9771063" y="2422525"/>
          <p14:tracePt t="18820" x="9753600" y="2422525"/>
          <p14:tracePt t="18823" x="9728200" y="2413000"/>
          <p14:tracePt t="18827" x="9710738" y="2405063"/>
          <p14:tracePt t="18831" x="9685338" y="2397125"/>
          <p14:tracePt t="18836" x="9659938" y="2397125"/>
          <p14:tracePt t="18839" x="9634538" y="2387600"/>
          <p14:tracePt t="18843" x="9617075" y="2379663"/>
          <p14:tracePt t="18848" x="9583738" y="2379663"/>
          <p14:tracePt t="18852" x="9558338" y="2379663"/>
          <p14:tracePt t="18855" x="9532938" y="2379663"/>
          <p14:tracePt t="18859" x="9482138" y="2371725"/>
          <p14:tracePt t="18864" x="9456738" y="2362200"/>
          <p14:tracePt t="18867" x="9405938" y="2362200"/>
          <p14:tracePt t="18871" x="9363075" y="2354263"/>
          <p14:tracePt t="18876" x="9328150" y="2344738"/>
          <p14:tracePt t="18880" x="9294813" y="2344738"/>
          <p14:tracePt t="18883" x="9269413" y="2336800"/>
          <p14:tracePt t="18887" x="9218613" y="2328863"/>
          <p14:tracePt t="18891" x="9183688" y="2319338"/>
          <p14:tracePt t="18896" x="9158288" y="2319338"/>
          <p14:tracePt t="18900" x="9124950" y="2311400"/>
          <p14:tracePt t="18904" x="9074150" y="2303463"/>
          <p14:tracePt t="18907" x="9031288" y="2303463"/>
          <p14:tracePt t="18911" x="8988425" y="2293938"/>
          <p14:tracePt t="18915" x="8955088" y="2293938"/>
          <p14:tracePt t="18920" x="8912225" y="2286000"/>
          <p14:tracePt t="18923" x="8861425" y="2278063"/>
          <p14:tracePt t="18928" x="8818563" y="2268538"/>
          <p14:tracePt t="18932" x="8777288" y="2268538"/>
          <p14:tracePt t="18937" x="8724900" y="2260600"/>
          <p14:tracePt t="18939" x="8699500" y="2252663"/>
          <p14:tracePt t="18944" x="8648700" y="2243138"/>
          <p14:tracePt t="18947" x="8615363" y="2235200"/>
          <p14:tracePt t="18952" x="8580438" y="2235200"/>
          <p14:tracePt t="18955" x="8564563" y="2217738"/>
          <p14:tracePt t="18960" x="8529638" y="2209800"/>
          <p14:tracePt t="18972" x="8428038" y="2192338"/>
          <p14:tracePt t="18975" x="8402638" y="2192338"/>
          <p14:tracePt t="18979" x="8369300" y="2184400"/>
          <p14:tracePt t="18983" x="8334375" y="2174875"/>
          <p14:tracePt t="18988" x="8301038" y="2166938"/>
          <p14:tracePt t="18991" x="8258175" y="2159000"/>
          <p14:tracePt t="18995" x="8207375" y="2149475"/>
          <p14:tracePt t="18999" x="8164513" y="2141538"/>
          <p14:tracePt t="19004" x="8105775" y="2133600"/>
          <p14:tracePt t="19007" x="8045450" y="2108200"/>
          <p14:tracePt t="19013" x="7994650" y="2108200"/>
          <p14:tracePt t="19017" x="7935913" y="2098675"/>
          <p14:tracePt t="19022" x="7875588" y="2090738"/>
          <p14:tracePt t="19024" x="7816850" y="2082800"/>
          <p14:tracePt t="19027" x="7748588" y="2073275"/>
          <p14:tracePt t="19031" x="7688263" y="2047875"/>
          <p14:tracePt t="19037" x="7612063" y="2030413"/>
          <p14:tracePt t="19039" x="7535863" y="2005013"/>
          <p14:tracePt t="19043" x="7459663" y="1989138"/>
          <p14:tracePt t="19049" x="7391400" y="1971675"/>
          <p14:tracePt t="19057" x="7239000" y="1946275"/>
          <p14:tracePt t="19061" x="7170738" y="1938338"/>
          <p14:tracePt t="19064" x="7094538" y="1938338"/>
          <p14:tracePt t="19070" x="7026275" y="1911350"/>
          <p14:tracePt t="19074" x="6967538" y="1903413"/>
          <p14:tracePt t="19076" x="6889750" y="1903413"/>
          <p14:tracePt t="19080" x="6831013" y="1878013"/>
          <p14:tracePt t="19084" x="6770688" y="1870075"/>
          <p14:tracePt t="19088" x="6711950" y="1860550"/>
          <p14:tracePt t="19092" x="6635750" y="1844675"/>
          <p14:tracePt t="19096" x="6575425" y="1827213"/>
          <p14:tracePt t="19100" x="6516688" y="1809750"/>
          <p14:tracePt t="19104" x="6465888" y="1801813"/>
          <p14:tracePt t="19143" x="6423025" y="1793875"/>
          <p14:tracePt t="19147" x="6380163" y="1793875"/>
          <p14:tracePt t="19153" x="6329363" y="1784350"/>
          <p14:tracePt t="19155" x="6270625" y="1776413"/>
          <p14:tracePt t="19159" x="6202363" y="1758950"/>
          <p14:tracePt t="19164" x="6142038" y="1751013"/>
          <p14:tracePt t="19168" x="6083300" y="1751013"/>
          <p14:tracePt t="19171" x="6024563" y="1733550"/>
          <p14:tracePt t="19176" x="5964238" y="1733550"/>
          <p14:tracePt t="19180" x="5905500" y="1725613"/>
          <p14:tracePt t="19184" x="5862638" y="1716088"/>
          <p14:tracePt t="19194" x="5827713" y="1716088"/>
          <p14:tracePt t="19196" x="5802313" y="1708150"/>
          <p14:tracePt t="19200" x="5776913" y="1708150"/>
          <p14:tracePt t="19204" x="5751513" y="1708150"/>
          <p14:tracePt t="19208" x="5726113" y="1700213"/>
          <p14:tracePt t="19212" x="5692775" y="1690688"/>
          <p14:tracePt t="19216" x="5657850" y="1690688"/>
          <p14:tracePt t="19221" x="5641975" y="1682750"/>
          <p14:tracePt t="19223" x="5607050" y="1674813"/>
          <p14:tracePt t="19227" x="5573713" y="1674813"/>
          <p14:tracePt t="19231" x="5548313" y="1665288"/>
          <p14:tracePt t="19236" x="5522913" y="1665288"/>
          <p14:tracePt t="19239" x="5497513" y="1657350"/>
          <p14:tracePt t="19243" x="5462588" y="1657350"/>
          <p14:tracePt t="19247" x="5437188" y="1649413"/>
          <p14:tracePt t="19253" x="5421313" y="1639888"/>
          <p14:tracePt t="19255" x="5403850" y="1639888"/>
          <p14:tracePt t="19259" x="5378450" y="1631950"/>
          <p14:tracePt t="19263" x="5368925" y="1622425"/>
          <p14:tracePt t="19267" x="5353050" y="1622425"/>
          <p14:tracePt t="19271" x="5327650" y="1622425"/>
          <p14:tracePt t="19276" x="5310188" y="1622425"/>
          <p14:tracePt t="19280" x="5284788" y="1622425"/>
          <p14:tracePt t="19284" x="5259388" y="1614488"/>
          <p14:tracePt t="19288" x="5233988" y="1614488"/>
          <p14:tracePt t="19291" x="5216525" y="1606550"/>
          <p14:tracePt t="19295" x="5191125" y="1606550"/>
          <p14:tracePt t="19300" x="5173663" y="1606550"/>
          <p14:tracePt t="19304" x="5165725" y="1606550"/>
          <p14:tracePt t="19307" x="5148263" y="1606550"/>
          <p14:tracePt t="19311" x="5132388" y="1606550"/>
          <p14:tracePt t="19315" x="5114925" y="1597025"/>
          <p14:tracePt t="19320" x="5089525" y="1597025"/>
          <p14:tracePt t="19323" x="5080000" y="1597025"/>
          <p14:tracePt t="19327" x="5064125" y="1597025"/>
          <p14:tracePt t="19331" x="5046663" y="1589088"/>
          <p14:tracePt t="19337" x="5038725" y="1589088"/>
          <p14:tracePt t="19339" x="5013325" y="1581150"/>
          <p14:tracePt t="19343" x="4995863" y="1581150"/>
          <p14:tracePt t="19347" x="4987925" y="1571625"/>
          <p14:tracePt t="19353" x="4962525" y="1571625"/>
          <p14:tracePt t="19355" x="4945063" y="1571625"/>
          <p14:tracePt t="19359" x="4935538" y="1571625"/>
          <p14:tracePt t="19364" x="4910138" y="1563688"/>
          <p14:tracePt t="19368" x="4894263" y="1563688"/>
          <p14:tracePt t="19371" x="4876800" y="1555750"/>
          <p14:tracePt t="19375" x="4859338" y="1555750"/>
          <p14:tracePt t="19379" x="4843463" y="1555750"/>
          <p14:tracePt t="19384" x="4833938" y="1546225"/>
          <p14:tracePt t="19388" x="4808538" y="1546225"/>
          <p14:tracePt t="19391" x="4791075" y="1538288"/>
          <p14:tracePt t="19399" x="4775200" y="1538288"/>
          <p14:tracePt t="19404" x="4757738" y="1538288"/>
          <p14:tracePt t="19411" x="4740275" y="1530350"/>
          <p14:tracePt t="19423" x="4732338" y="1530350"/>
          <p14:tracePt t="19432" x="4724400" y="1530350"/>
          <p14:tracePt t="19436" x="4714875" y="1520825"/>
          <p14:tracePt t="19454" x="4706938" y="1520825"/>
          <p14:tracePt t="19464" x="4699000" y="1520825"/>
          <p14:tracePt t="19481" x="4689475" y="1520825"/>
          <p14:tracePt t="19492" x="4681538" y="1512888"/>
          <p14:tracePt t="19525" x="4673600" y="1512888"/>
          <p14:tracePt t="19548" x="4664075" y="1512888"/>
          <p14:tracePt t="19573" x="4656138" y="1512888"/>
          <p14:tracePt t="19602" x="4646613" y="1512888"/>
          <p14:tracePt t="19702" x="4638675" y="1512888"/>
          <p14:tracePt t="19710" x="4630738" y="1512888"/>
          <p14:tracePt t="19778" x="4621213" y="1512888"/>
          <p14:tracePt t="19788" x="4613275" y="1512888"/>
          <p14:tracePt t="19810" x="4605338" y="1512888"/>
          <p14:tracePt t="19814" x="4595813" y="1512888"/>
          <p14:tracePt t="19821" x="4587875" y="1512888"/>
          <p14:tracePt t="19830" x="4579938" y="1512888"/>
          <p14:tracePt t="19838" x="4570413" y="1512888"/>
          <p14:tracePt t="19846" x="4562475" y="1512888"/>
          <p14:tracePt t="19850" x="4554538" y="1512888"/>
          <p14:tracePt t="19854" x="4554538" y="1504950"/>
          <p14:tracePt t="19857" x="4545013" y="1504950"/>
          <p14:tracePt t="19862" x="4545013" y="1495425"/>
          <p14:tracePt t="19865" x="4537075" y="1495425"/>
          <p14:tracePt t="19871" x="4529138" y="1495425"/>
          <p14:tracePt t="19877" x="4519613" y="1495425"/>
          <p14:tracePt t="19881" x="4511675" y="1495425"/>
          <p14:tracePt t="19887" x="4503738" y="1487488"/>
          <p14:tracePt t="19889" x="4494213" y="1487488"/>
          <p14:tracePt t="19894" x="4486275" y="1477963"/>
          <p14:tracePt t="19906" x="4468813" y="1477963"/>
          <p14:tracePt t="19909" x="4460875" y="1477963"/>
          <p14:tracePt t="19917" x="4443413" y="1477963"/>
          <p14:tracePt t="19922" x="4435475" y="1477963"/>
          <p14:tracePt t="19929" x="4418013" y="1477963"/>
          <p14:tracePt t="19933" x="4410075" y="1477963"/>
          <p14:tracePt t="19941" x="4400550" y="1477963"/>
          <p14:tracePt t="19945" x="4392613" y="1470025"/>
          <p14:tracePt t="19954" x="4375150" y="1462088"/>
          <p14:tracePt t="19957" x="4367213" y="1462088"/>
          <p14:tracePt t="19975" x="4332288" y="1452563"/>
          <p14:tracePt t="19977" x="4324350" y="1452563"/>
          <p14:tracePt t="19981" x="4316413" y="1444625"/>
          <p14:tracePt t="19990" x="4306888" y="1444625"/>
          <p14:tracePt t="19993" x="4298950" y="1436688"/>
          <p14:tracePt t="20012" x="4291013" y="1436688"/>
          <p14:tracePt t="20020" x="4281488" y="1436688"/>
          <p14:tracePt t="20036" x="4273550" y="1427163"/>
          <p14:tracePt t="20076" x="4265613" y="1427163"/>
          <p14:tracePt t="20450" x="4256088" y="1427163"/>
          <p14:tracePt t="20457" x="4256088" y="1436688"/>
          <p14:tracePt t="20460" x="4265613" y="1452563"/>
          <p14:tracePt t="20464" x="4273550" y="1462088"/>
          <p14:tracePt t="20470" x="4291013" y="1477963"/>
          <p14:tracePt t="20472" x="4306888" y="1504950"/>
          <p14:tracePt t="20476" x="4324350" y="1520825"/>
          <p14:tracePt t="20480" x="4349750" y="1538288"/>
          <p14:tracePt t="20486" x="4375150" y="1555750"/>
          <p14:tracePt t="20488" x="4392613" y="1563688"/>
          <p14:tracePt t="20492" x="4410075" y="1581150"/>
          <p14:tracePt t="20497" x="4425950" y="1606550"/>
          <p14:tracePt t="20500" x="4451350" y="1622425"/>
          <p14:tracePt t="20504" x="4476750" y="1631950"/>
          <p14:tracePt t="20508" x="4494213" y="1649413"/>
          <p14:tracePt t="20512" x="4511675" y="1665288"/>
          <p14:tracePt t="20517" x="4529138" y="1665288"/>
          <p14:tracePt t="20521" x="4554538" y="1682750"/>
          <p14:tracePt t="20524" x="4570413" y="1690688"/>
          <p14:tracePt t="20528" x="4579938" y="1708150"/>
          <p14:tracePt t="20533" x="4587875" y="1716088"/>
          <p14:tracePt t="20537" x="4605338" y="1725613"/>
          <p14:tracePt t="20540" x="4605338" y="1733550"/>
          <p14:tracePt t="20544" x="4621213" y="1741488"/>
          <p14:tracePt t="20548" x="4638675" y="1751013"/>
          <p14:tracePt t="20553" x="4656138" y="1766888"/>
          <p14:tracePt t="20556" x="4656138" y="1776413"/>
          <p14:tracePt t="20561" x="4664075" y="1784350"/>
          <p14:tracePt t="20565" x="4673600" y="1793875"/>
          <p14:tracePt t="20572" x="4673600" y="1801813"/>
          <p14:tracePt t="20573" x="4673600" y="1809750"/>
          <p14:tracePt t="20578" x="4681538" y="1809750"/>
          <p14:tracePt t="20581" x="4689475" y="1819275"/>
          <p14:tracePt t="20588" x="4689475" y="1827213"/>
          <p14:tracePt t="20590" x="4699000" y="1827213"/>
          <p14:tracePt t="20598" x="4699000" y="1835150"/>
          <p14:tracePt t="20607" x="4699000" y="1844675"/>
          <p14:tracePt t="20610" x="4699000" y="1852613"/>
          <p14:tracePt t="20618" x="4699000" y="1860550"/>
          <p14:tracePt t="20622" x="4699000" y="1870075"/>
          <p14:tracePt t="20630" x="4699000" y="1878013"/>
          <p14:tracePt t="20633" x="4706938" y="1885950"/>
          <p14:tracePt t="20638" x="4714875" y="1885950"/>
          <p14:tracePt t="20641" x="4714875" y="1895475"/>
          <p14:tracePt t="20645" x="4714875" y="1903413"/>
          <p14:tracePt t="20649" x="4714875" y="1911350"/>
          <p14:tracePt t="20657" x="4724400" y="1920875"/>
          <p14:tracePt t="20670" x="4732338" y="1928813"/>
          <p14:tracePt t="20806" x="4740275" y="1928813"/>
          <p14:tracePt t="20814" x="4757738" y="1928813"/>
          <p14:tracePt t="20822" x="4783138" y="1928813"/>
          <p14:tracePt t="20827" x="4800600" y="1928813"/>
          <p14:tracePt t="20830" x="4818063" y="1928813"/>
          <p14:tracePt t="20834" x="4843463" y="1928813"/>
          <p14:tracePt t="20838" x="4868863" y="1928813"/>
          <p14:tracePt t="20842" x="4894263" y="1928813"/>
          <p14:tracePt t="20846" x="4919663" y="1928813"/>
          <p14:tracePt t="20850" x="4953000" y="1928813"/>
          <p14:tracePt t="20854" x="4995863" y="1928813"/>
          <p14:tracePt t="20857" x="5038725" y="1928813"/>
          <p14:tracePt t="20861" x="5097463" y="1920875"/>
          <p14:tracePt t="20866" x="5140325" y="1903413"/>
          <p14:tracePt t="20871" x="5173663" y="1903413"/>
          <p14:tracePt t="20873" x="5208588" y="1895475"/>
          <p14:tracePt t="20877" x="5241925" y="1895475"/>
          <p14:tracePt t="20881" x="5267325" y="1895475"/>
          <p14:tracePt t="20887" x="5284788" y="1895475"/>
          <p14:tracePt t="20890" x="5302250" y="1885950"/>
          <p14:tracePt t="20893" x="5310188" y="1885950"/>
          <p14:tracePt t="20897" x="5318125" y="1885950"/>
          <p14:tracePt t="20902" x="5318125" y="1878013"/>
          <p14:tracePt t="20909" x="5327650" y="1878013"/>
          <p14:tracePt t="20929" x="5327650" y="1870075"/>
          <p14:tracePt t="20933" x="5335588" y="1870075"/>
          <p14:tracePt t="20945" x="5335588" y="1860550"/>
          <p14:tracePt t="20949" x="5335588" y="1852613"/>
          <p14:tracePt t="20953" x="5335588" y="1844675"/>
          <p14:tracePt t="20957" x="5335588" y="1827213"/>
          <p14:tracePt t="20972" x="5335588" y="1776413"/>
          <p14:tracePt t="20973" x="5335588" y="1751013"/>
          <p14:tracePt t="20977" x="5343525" y="1741488"/>
          <p14:tracePt t="20981" x="5353050" y="1716088"/>
          <p14:tracePt t="20988" x="5360988" y="1700213"/>
          <p14:tracePt t="20990" x="5368925" y="1690688"/>
          <p14:tracePt t="20993" x="5378450" y="1674813"/>
          <p14:tracePt t="20997" x="5378450" y="1657350"/>
          <p14:tracePt t="21002" x="5378450" y="1649413"/>
          <p14:tracePt t="21006" x="5378450" y="1631950"/>
          <p14:tracePt t="21009" x="5386388" y="1606550"/>
          <p14:tracePt t="21013" x="5394325" y="1597025"/>
          <p14:tracePt t="21017" x="5394325" y="1571625"/>
          <p14:tracePt t="21022" x="5403850" y="1546225"/>
          <p14:tracePt t="21025" x="5403850" y="1538288"/>
          <p14:tracePt t="21029" x="5403850" y="1512888"/>
          <p14:tracePt t="21033" x="5403850" y="1487488"/>
          <p14:tracePt t="21038" x="5403850" y="1477963"/>
          <p14:tracePt t="21040" x="5403850" y="1452563"/>
          <p14:tracePt t="21044" x="5403850" y="1427163"/>
          <p14:tracePt t="21048" x="5403850" y="1411288"/>
          <p14:tracePt t="21053" x="5403850" y="1376363"/>
          <p14:tracePt t="21057" x="5403850" y="1343025"/>
          <p14:tracePt t="21061" x="5403850" y="1308100"/>
          <p14:tracePt t="21066" x="5394325" y="1274763"/>
          <p14:tracePt t="21072" x="5378450" y="1241425"/>
          <p14:tracePt t="21075" x="5360988" y="1206500"/>
          <p14:tracePt t="21077" x="5343525" y="1181100"/>
          <p14:tracePt t="21082" x="5327650" y="1147763"/>
          <p14:tracePt t="21088" x="5310188" y="1112838"/>
          <p14:tracePt t="21090" x="5284788" y="1079500"/>
          <p14:tracePt t="21094" x="5259388" y="1044575"/>
          <p14:tracePt t="21098" x="5216525" y="993775"/>
          <p14:tracePt t="21102" x="5173663" y="952500"/>
          <p14:tracePt t="21106" x="5140325" y="900113"/>
          <p14:tracePt t="21109" x="5072063" y="849313"/>
          <p14:tracePt t="21113" x="5021263" y="798513"/>
          <p14:tracePt t="21117" x="4970463" y="739775"/>
          <p14:tracePt t="21121" x="4919663" y="704850"/>
          <p14:tracePt t="21125" x="4859338" y="646113"/>
          <p14:tracePt t="21129" x="4800600" y="595313"/>
          <p14:tracePt t="21133" x="4732338" y="544513"/>
          <p14:tracePt t="21137" x="4673600" y="484188"/>
          <p14:tracePt t="21141" x="4587875" y="415925"/>
          <p14:tracePt t="21145" x="4511675" y="374650"/>
          <p14:tracePt t="21149" x="4418013" y="314325"/>
          <p14:tracePt t="21154" x="4341813" y="271463"/>
          <p14:tracePt t="21157" x="4256088" y="220663"/>
          <p14:tracePt t="21161" x="4179888" y="169863"/>
          <p14:tracePt t="21165" x="4095750" y="127000"/>
          <p14:tracePt t="21170" x="4044950" y="85725"/>
          <p14:tracePt t="21173" x="4010025" y="68263"/>
          <p14:tracePt t="21181" x="3992563" y="58738"/>
          <p14:tracePt t="21187" x="3984625" y="58738"/>
          <p14:tracePt t="21189" x="3984625" y="50800"/>
          <p14:tracePt t="21193" x="3976688" y="50800"/>
          <p14:tracePt t="21197" x="3967163" y="42863"/>
          <p14:tracePt t="21206" x="3959225" y="42863"/>
          <p14:tracePt t="21209" x="3951288" y="42863"/>
          <p14:tracePt t="21213" x="3941763" y="42863"/>
          <p14:tracePt t="21217" x="3916363" y="33338"/>
          <p14:tracePt t="21222" x="3900488" y="33338"/>
          <p14:tracePt t="21225" x="3890963" y="25400"/>
          <p14:tracePt t="21229" x="3865563" y="25400"/>
          <p14:tracePt t="21233" x="3840163" y="25400"/>
          <p14:tracePt t="21237" x="3832225" y="25400"/>
          <p14:tracePt t="21240" x="3806825" y="25400"/>
          <p14:tracePt t="21245" x="3771900" y="25400"/>
          <p14:tracePt t="21248" x="3746500" y="25400"/>
          <p14:tracePt t="21253" x="3729038" y="25400"/>
          <p14:tracePt t="21256" x="3703638" y="25400"/>
          <p14:tracePt t="21260" x="3670300" y="25400"/>
          <p14:tracePt t="21264" x="3644900" y="25400"/>
          <p14:tracePt t="21270" x="3611563" y="33338"/>
          <p14:tracePt t="21272" x="3586163" y="42863"/>
          <p14:tracePt t="21276" x="3551238" y="58738"/>
          <p14:tracePt t="21280" x="3525838" y="68263"/>
          <p14:tracePt t="21285" x="3492500" y="76200"/>
          <p14:tracePt t="21288" x="3449638" y="93663"/>
          <p14:tracePt t="21292" x="3414713" y="101600"/>
          <p14:tracePt t="21297" x="3363913" y="119063"/>
          <p14:tracePt t="21301" x="3330575" y="136525"/>
          <p14:tracePt t="21304" x="3297238" y="152400"/>
          <p14:tracePt t="21308" x="3244850" y="177800"/>
          <p14:tracePt t="21312" x="3211513" y="195263"/>
          <p14:tracePt t="21317" x="3168650" y="203200"/>
          <p14:tracePt t="21321" x="3117850" y="220663"/>
          <p14:tracePt t="21324" x="3074988" y="230188"/>
          <p14:tracePt t="21328" x="3024188" y="246063"/>
          <p14:tracePt t="21332" x="2965450" y="255588"/>
          <p14:tracePt t="21336" x="2905125" y="280988"/>
          <p14:tracePt t="21340" x="2828925" y="296863"/>
          <p14:tracePt t="21345" x="2770188" y="322263"/>
          <p14:tracePt t="21349" x="2709863" y="331788"/>
          <p14:tracePt t="21353" x="2633663" y="347663"/>
          <p14:tracePt t="21357" x="2557463" y="374650"/>
          <p14:tracePt t="21360" x="2481263" y="407988"/>
          <p14:tracePt t="21364" x="2420938" y="425450"/>
          <p14:tracePt t="21369" x="2344738" y="450850"/>
          <p14:tracePt t="21372" x="2286000" y="466725"/>
          <p14:tracePt t="21377" x="2243138" y="484188"/>
          <p14:tracePt t="21381" x="2174875" y="519113"/>
          <p14:tracePt t="21386" x="2116138" y="534988"/>
          <p14:tracePt t="21388" x="2055813" y="569913"/>
          <p14:tracePt t="21393" x="1987550" y="585788"/>
          <p14:tracePt t="21397" x="1928813" y="620713"/>
          <p14:tracePt t="21401" x="1878013" y="636588"/>
          <p14:tracePt t="21404" x="1843088" y="663575"/>
          <p14:tracePt t="21408" x="1801813" y="679450"/>
          <p14:tracePt t="21412" x="1758950" y="696913"/>
          <p14:tracePt t="21417" x="1716088" y="714375"/>
          <p14:tracePt t="21421" x="1657350" y="730250"/>
          <p14:tracePt t="21424" x="1606550" y="765175"/>
          <p14:tracePt t="21429" x="1528763" y="790575"/>
          <p14:tracePt t="21432" x="1470025" y="815975"/>
          <p14:tracePt t="21436" x="1393825" y="849313"/>
          <p14:tracePt t="21441" x="1325563" y="866775"/>
          <p14:tracePt t="21445" x="1265238" y="900113"/>
          <p14:tracePt t="21448" x="1189038" y="909638"/>
          <p14:tracePt t="21452" x="1120775" y="935038"/>
          <p14:tracePt t="21457" x="1044575" y="968375"/>
          <p14:tracePt t="21461" x="968375" y="977900"/>
          <p14:tracePt t="21465" x="909638" y="993775"/>
          <p14:tracePt t="21469" x="831850" y="1011238"/>
          <p14:tracePt t="21472" x="765175" y="1019175"/>
          <p14:tracePt t="21477" x="704850" y="1028700"/>
          <p14:tracePt t="21480" x="646113" y="1036638"/>
          <p14:tracePt t="21486" x="585788" y="1044575"/>
          <p14:tracePt t="21488" x="509588" y="1044575"/>
          <p14:tracePt t="21493" x="450850" y="1054100"/>
          <p14:tracePt t="21497" x="407988" y="1069975"/>
          <p14:tracePt t="21500" x="373063" y="1069975"/>
          <p14:tracePt t="21504" x="347663" y="1079500"/>
          <p14:tracePt t="21508" x="339725" y="1079500"/>
          <p14:tracePt t="21512" x="339725" y="1087438"/>
          <p14:tracePt t="21639" x="331788" y="1087438"/>
          <p14:tracePt t="21647" x="331788" y="1079500"/>
          <p14:tracePt t="21651" x="331788" y="1054100"/>
          <p14:tracePt t="21655" x="339725" y="1028700"/>
          <p14:tracePt t="21658" x="357188" y="993775"/>
          <p14:tracePt t="21663" x="365125" y="968375"/>
          <p14:tracePt t="21666" x="382588" y="925513"/>
          <p14:tracePt t="21670" x="390525" y="900113"/>
          <p14:tracePt t="21674" x="407988" y="858838"/>
          <p14:tracePt t="21679" x="425450" y="815975"/>
          <p14:tracePt t="21682" x="441325" y="781050"/>
          <p14:tracePt t="21687" x="458788" y="730250"/>
          <p14:tracePt t="21690" x="484188" y="696913"/>
          <p14:tracePt t="21693" x="484188" y="663575"/>
          <p14:tracePt t="21697" x="509588" y="628650"/>
          <p14:tracePt t="21702" x="527050" y="595313"/>
          <p14:tracePt t="21705" x="544513" y="560388"/>
          <p14:tracePt t="21709" x="552450" y="527050"/>
          <p14:tracePt t="21713" x="560388" y="501650"/>
          <p14:tracePt t="21719" x="569913" y="476250"/>
          <p14:tracePt t="21721" x="577850" y="476250"/>
          <p14:tracePt t="21725" x="585788" y="466725"/>
          <p14:tracePt t="21729" x="585788" y="458788"/>
          <p14:tracePt t="21737" x="595313" y="458788"/>
          <p14:tracePt t="21741" x="595313" y="450850"/>
          <p14:tracePt t="21907" x="595313" y="441325"/>
          <p14:tracePt t="21939" x="585788" y="441325"/>
          <p14:tracePt t="21947" x="577850" y="441325"/>
          <p14:tracePt t="21965" x="569913" y="441325"/>
          <p14:tracePt t="21968" x="560388" y="441325"/>
          <p14:tracePt t="21986" x="560388" y="450850"/>
          <p14:tracePt t="21990" x="552450" y="458788"/>
          <p14:tracePt t="21993" x="552450" y="466725"/>
          <p14:tracePt t="21998" x="544513" y="466725"/>
          <p14:tracePt t="22005" x="544513" y="476250"/>
          <p14:tracePt t="22021" x="544513" y="484188"/>
          <p14:tracePt t="22029" x="534988" y="484188"/>
          <p14:tracePt t="22086" x="534988" y="492125"/>
          <p14:tracePt t="22094" x="534988" y="501650"/>
          <p14:tracePt t="22098" x="534988" y="509588"/>
          <p14:tracePt t="22106" x="552450" y="527050"/>
          <p14:tracePt t="22110" x="569913" y="544513"/>
          <p14:tracePt t="22114" x="585788" y="552450"/>
          <p14:tracePt t="22121" x="620713" y="552450"/>
          <p14:tracePt t="22124" x="671513" y="577850"/>
          <p14:tracePt t="22126" x="714375" y="595313"/>
          <p14:tracePt t="22130" x="790575" y="611188"/>
          <p14:tracePt t="22133" x="849313" y="636588"/>
          <p14:tracePt t="22138" x="925513" y="654050"/>
          <p14:tracePt t="22141" x="1019175" y="679450"/>
          <p14:tracePt t="22145" x="1104900" y="704850"/>
          <p14:tracePt t="22149" x="1206500" y="739775"/>
          <p14:tracePt t="22153" x="1325563" y="755650"/>
          <p14:tracePt t="22157" x="1419225" y="781050"/>
          <p14:tracePt t="22161" x="1528763" y="815975"/>
          <p14:tracePt t="22165" x="1631950" y="841375"/>
          <p14:tracePt t="22169" x="1724025" y="858838"/>
          <p14:tracePt t="22173" x="1827213" y="884238"/>
          <p14:tracePt t="22177" x="1928813" y="909638"/>
          <p14:tracePt t="22181" x="2022475" y="917575"/>
          <p14:tracePt t="22186" x="2116138" y="925513"/>
          <p14:tracePt t="22189" x="2217738" y="952500"/>
          <p14:tracePt t="22193" x="2319338" y="960438"/>
          <p14:tracePt t="22197" x="2420938" y="968375"/>
          <p14:tracePt t="22202" x="2506663" y="968375"/>
          <p14:tracePt t="22205" x="2590800" y="985838"/>
          <p14:tracePt t="22210" x="2668588" y="985838"/>
          <p14:tracePt t="22214" x="2735263" y="985838"/>
          <p14:tracePt t="22219" x="2803525" y="985838"/>
          <p14:tracePt t="22221" x="2863850" y="985838"/>
          <p14:tracePt t="22226" x="2940050" y="985838"/>
          <p14:tracePt t="22229" x="2990850" y="985838"/>
          <p14:tracePt t="22233" x="3049588" y="985838"/>
          <p14:tracePt t="22237" x="3127375" y="985838"/>
          <p14:tracePt t="22241" x="3178175" y="985838"/>
          <p14:tracePt t="22245" x="3228975" y="985838"/>
          <p14:tracePt t="22250" x="3279775" y="985838"/>
          <p14:tracePt t="22253" x="3322638" y="985838"/>
          <p14:tracePt t="22258" x="3373438" y="985838"/>
          <p14:tracePt t="22261" x="3398838" y="985838"/>
          <p14:tracePt t="22265" x="3441700" y="985838"/>
          <p14:tracePt t="22269" x="3475038" y="985838"/>
          <p14:tracePt t="22274" x="3508375" y="985838"/>
          <p14:tracePt t="22277" x="3543300" y="985838"/>
          <p14:tracePt t="22282" x="3568700" y="985838"/>
          <p14:tracePt t="22286" x="3611563" y="985838"/>
          <p14:tracePt t="22289" x="3644900" y="985838"/>
          <p14:tracePt t="22293" x="3687763" y="985838"/>
          <p14:tracePt t="22298" x="3721100" y="985838"/>
          <p14:tracePt t="22302" x="3763963" y="985838"/>
          <p14:tracePt t="22305" x="3789363" y="985838"/>
          <p14:tracePt t="22310" x="3832225" y="985838"/>
          <p14:tracePt t="22314" x="3865563" y="985838"/>
          <p14:tracePt t="22319" x="3908425" y="985838"/>
          <p14:tracePt t="22321" x="3967163" y="985838"/>
          <p14:tracePt t="22326" x="4027488" y="985838"/>
          <p14:tracePt t="22329" x="4078288" y="985838"/>
          <p14:tracePt t="22335" x="4137025" y="985838"/>
          <p14:tracePt t="22337" x="4197350" y="985838"/>
          <p14:tracePt t="22341" x="4240213" y="985838"/>
          <p14:tracePt t="22345" x="4298950" y="985838"/>
          <p14:tracePt t="22349" x="4359275" y="985838"/>
          <p14:tracePt t="22353" x="4400550" y="985838"/>
          <p14:tracePt t="22357" x="4460875" y="985838"/>
          <p14:tracePt t="22361" x="4503738" y="985838"/>
          <p14:tracePt t="22366" x="4537075" y="985838"/>
          <p14:tracePt t="22370" x="4562475" y="985838"/>
          <p14:tracePt t="22373" x="4595813" y="985838"/>
          <p14:tracePt t="22377" x="4630738" y="985838"/>
          <p14:tracePt t="22381" x="4656138" y="993775"/>
          <p14:tracePt t="22386" x="4673600" y="1003300"/>
          <p14:tracePt t="22389" x="4689475" y="1003300"/>
          <p14:tracePt t="22393" x="4699000" y="1003300"/>
          <p14:tracePt t="22397" x="4706938" y="1003300"/>
          <p14:tracePt t="22402" x="4724400" y="1003300"/>
          <p14:tracePt t="22406" x="4732338" y="1003300"/>
          <p14:tracePt t="22409" x="4740275" y="1003300"/>
          <p14:tracePt t="22413" x="4749800" y="1003300"/>
          <p14:tracePt t="22421" x="4757738" y="1003300"/>
          <p14:tracePt t="22425" x="4775200" y="1003300"/>
          <p14:tracePt t="22429" x="4783138" y="1003300"/>
          <p14:tracePt t="22435" x="4808538" y="1003300"/>
          <p14:tracePt t="22437" x="4833938" y="1003300"/>
          <p14:tracePt t="22441" x="4851400" y="1003300"/>
          <p14:tracePt t="22445" x="4876800" y="1003300"/>
          <p14:tracePt t="22449" x="4910138" y="1003300"/>
          <p14:tracePt t="22453" x="4927600" y="1003300"/>
          <p14:tracePt t="22458" x="4962525" y="1003300"/>
          <p14:tracePt t="22462" x="4995863" y="1003300"/>
          <p14:tracePt t="22466" x="5029200" y="1003300"/>
          <p14:tracePt t="22472" x="5046663" y="1003300"/>
          <p14:tracePt t="22476" x="5080000" y="1003300"/>
          <p14:tracePt t="22478" x="5106988" y="1003300"/>
          <p14:tracePt t="22482" x="5122863" y="1003300"/>
          <p14:tracePt t="22487" x="5148263" y="1003300"/>
          <p14:tracePt t="22490" x="5165725" y="1003300"/>
          <p14:tracePt t="22494" x="5173663" y="1003300"/>
          <p14:tracePt t="22498" x="5183188" y="1003300"/>
          <p14:tracePt t="22504" x="5191125" y="1003300"/>
          <p14:tracePt t="22506" x="5199063" y="1003300"/>
          <p14:tracePt t="22514" x="5208588" y="1003300"/>
          <p14:tracePt t="22655" x="5199063" y="1003300"/>
          <p14:tracePt t="22659" x="5183188" y="1003300"/>
          <p14:tracePt t="22663" x="5165725" y="1003300"/>
          <p14:tracePt t="22667" x="5157788" y="1003300"/>
          <p14:tracePt t="22671" x="5148263" y="1003300"/>
          <p14:tracePt t="22675" x="5140325" y="1003300"/>
          <p14:tracePt t="22679" x="5140325" y="993775"/>
          <p14:tracePt t="22683" x="5122863" y="985838"/>
          <p14:tracePt t="22688" x="5106988" y="985838"/>
          <p14:tracePt t="22692" x="5097463" y="977900"/>
          <p14:tracePt t="22694" x="5072063" y="977900"/>
          <p14:tracePt t="22698" x="5046663" y="968375"/>
          <p14:tracePt t="22703" x="5029200" y="968375"/>
          <p14:tracePt t="22707" x="5003800" y="968375"/>
          <p14:tracePt t="22710" x="4970463" y="968375"/>
          <p14:tracePt t="22714" x="4945063" y="960438"/>
          <p14:tracePt t="22719" x="4919663" y="960438"/>
          <p14:tracePt t="22722" x="4894263" y="960438"/>
          <p14:tracePt t="22726" x="4868863" y="960438"/>
          <p14:tracePt t="22730" x="4843463" y="952500"/>
          <p14:tracePt t="22735" x="4833938" y="952500"/>
          <p14:tracePt t="22738" x="4818063" y="942975"/>
          <p14:tracePt t="22742" x="4800600" y="935038"/>
          <p14:tracePt t="22746" x="4791075" y="935038"/>
          <p14:tracePt t="22750" x="4783138" y="935038"/>
          <p14:tracePt t="22754" x="4775200" y="935038"/>
          <p14:tracePt t="22758" x="4765675" y="925513"/>
          <p14:tracePt t="22762" x="4757738" y="925513"/>
          <p14:tracePt t="22770" x="4749800" y="925513"/>
          <p14:tracePt t="22774" x="4740275" y="925513"/>
          <p14:tracePt t="22778" x="4732338" y="917575"/>
          <p14:tracePt t="23840" x="4740275" y="917575"/>
          <p14:tracePt t="23845" x="4783138" y="917575"/>
          <p14:tracePt t="23848" x="4851400" y="917575"/>
          <p14:tracePt t="23853" x="4953000" y="935038"/>
          <p14:tracePt t="23855" x="5046663" y="952500"/>
          <p14:tracePt t="23860" x="5132388" y="977900"/>
          <p14:tracePt t="23864" x="5224463" y="1011238"/>
          <p14:tracePt t="23870" x="5302250" y="1044575"/>
          <p14:tracePt t="23872" x="5378450" y="1069975"/>
          <p14:tracePt t="23876" x="5462588" y="1122363"/>
          <p14:tracePt t="23880" x="5565775" y="1155700"/>
          <p14:tracePt t="23885" x="5667375" y="1198563"/>
          <p14:tracePt t="23888" x="5786438" y="1257300"/>
          <p14:tracePt t="23891" x="5938838" y="1308100"/>
          <p14:tracePt t="23895" x="6065838" y="1368425"/>
          <p14:tracePt t="23899" x="6245225" y="1444625"/>
          <p14:tracePt t="23903" x="6430963" y="1538288"/>
          <p14:tracePt t="23909" x="6653213" y="1639888"/>
          <p14:tracePt t="23911" x="6899275" y="1776413"/>
          <p14:tracePt t="23915" x="7145338" y="1895475"/>
          <p14:tracePt t="23919" x="7426325" y="2030413"/>
          <p14:tracePt t="23925" x="7697788" y="2166938"/>
          <p14:tracePt t="23927" x="8037513" y="2336800"/>
          <p14:tracePt t="23931" x="8334375" y="2463800"/>
          <p14:tracePt t="23936" x="8605838" y="2582863"/>
          <p14:tracePt t="23940" x="8878888" y="2701925"/>
          <p14:tracePt t="23943" x="9150350" y="2820988"/>
          <p14:tracePt t="23946" x="9515475" y="2990850"/>
          <p14:tracePt t="23952" x="9956800" y="3170238"/>
          <p14:tracePt t="23954" x="10425113" y="3355975"/>
          <p14:tracePt t="23958" x="10866438" y="3535363"/>
          <p14:tracePt t="23962" x="11333163" y="3713163"/>
          <p14:tracePt t="24252" x="8963025" y="6619875"/>
          <p14:tracePt t="24254" x="8674100" y="6535738"/>
          <p14:tracePt t="24258" x="8410575" y="6457950"/>
          <p14:tracePt t="24262" x="8147050" y="6373813"/>
          <p14:tracePt t="24267" x="7910513" y="6280150"/>
          <p14:tracePt t="24270" x="7662863" y="6178550"/>
          <p14:tracePt t="24274" x="7451725" y="6092825"/>
          <p14:tracePt t="24278" x="7264400" y="5999163"/>
          <p14:tracePt t="24282" x="7102475" y="5922963"/>
          <p14:tracePt t="24286" x="6932613" y="5821363"/>
          <p14:tracePt t="24290" x="6770688" y="5745163"/>
          <p14:tracePt t="24294" x="6600825" y="5641975"/>
          <p14:tracePt t="24299" x="6456363" y="5549900"/>
          <p14:tracePt t="24303" x="6321425" y="5472113"/>
          <p14:tracePt t="24306" x="6167438" y="5370513"/>
          <p14:tracePt t="24310" x="6024563" y="5276850"/>
          <p14:tracePt t="24315" x="5895975" y="5175250"/>
          <p14:tracePt t="24318" x="5768975" y="5056188"/>
          <p14:tracePt t="24322" x="5667375" y="4972050"/>
          <p14:tracePt t="24326" x="5573713" y="4878388"/>
          <p14:tracePt t="24330" x="5462588" y="4802188"/>
          <p14:tracePt t="24335" x="5386388" y="4733925"/>
          <p14:tracePt t="24338" x="5292725" y="4648200"/>
          <p14:tracePt t="24342" x="5216525" y="4579938"/>
          <p14:tracePt t="24346" x="5132388" y="4529138"/>
          <p14:tracePt t="24352" x="5046663" y="4470400"/>
          <p14:tracePt t="24354" x="4970463" y="4427538"/>
          <p14:tracePt t="24359" x="4902200" y="4384675"/>
          <p14:tracePt t="24363" x="4826000" y="4351338"/>
          <p14:tracePt t="24367" x="4765675" y="4308475"/>
          <p14:tracePt t="24371" x="4699000" y="4275138"/>
          <p14:tracePt t="24374" x="4646613" y="4249738"/>
          <p14:tracePt t="24378" x="4587875" y="4214813"/>
          <p14:tracePt t="24382" x="4529138" y="4181475"/>
          <p14:tracePt t="24386" x="4476750" y="4156075"/>
          <p14:tracePt t="24390" x="4425950" y="4121150"/>
          <p14:tracePt t="24394" x="4367213" y="4095750"/>
          <p14:tracePt t="24398" x="4316413" y="4062413"/>
          <p14:tracePt t="24402" x="4248150" y="4027488"/>
          <p14:tracePt t="24406" x="4187825" y="4002088"/>
          <p14:tracePt t="24410" x="4129088" y="3968750"/>
          <p14:tracePt t="24414" x="4060825" y="3935413"/>
          <p14:tracePt t="24418" x="4002088" y="3908425"/>
          <p14:tracePt t="24422" x="3941763" y="3883025"/>
          <p14:tracePt t="24427" x="3865563" y="3849688"/>
          <p14:tracePt t="24431" x="3789363" y="3832225"/>
          <p14:tracePt t="24435" x="3713163" y="3824288"/>
          <p14:tracePt t="24438" x="3644900" y="3798888"/>
          <p14:tracePt t="24442" x="3543300" y="3781425"/>
          <p14:tracePt t="24446" x="3449638" y="3756025"/>
          <p14:tracePt t="24452" x="3338513" y="3748088"/>
          <p14:tracePt t="24454" x="3219450" y="3730625"/>
          <p14:tracePt t="24458" x="3109913" y="3722688"/>
          <p14:tracePt t="24463" x="2998788" y="3713163"/>
          <p14:tracePt t="24468" x="2879725" y="3697288"/>
          <p14:tracePt t="24471" x="2778125" y="3697288"/>
          <p14:tracePt t="24474" x="2693988" y="3687763"/>
          <p14:tracePt t="24479" x="2600325" y="3687763"/>
          <p14:tracePt t="24483" x="2524125" y="3679825"/>
          <p14:tracePt t="24487" x="2455863" y="3679825"/>
          <p14:tracePt t="24490" x="2362200" y="3662363"/>
          <p14:tracePt t="24495" x="2293938" y="3654425"/>
          <p14:tracePt t="24498" x="2235200" y="3654425"/>
          <p14:tracePt t="24503" x="2149475" y="3646488"/>
          <p14:tracePt t="24507" x="2073275" y="3636963"/>
          <p14:tracePt t="24511" x="1997075" y="3611563"/>
          <p14:tracePt t="24515" x="1928813" y="3603625"/>
          <p14:tracePt t="24519" x="1843088" y="3594100"/>
          <p14:tracePt t="24523" x="1741488" y="3568700"/>
          <p14:tracePt t="24527" x="1639888" y="3543300"/>
          <p14:tracePt t="24531" x="1520825" y="3509963"/>
          <p14:tracePt t="24535" x="1419225" y="3492500"/>
          <p14:tracePt t="24539" x="1333500" y="3459163"/>
          <p14:tracePt t="24543" x="1239838" y="3433763"/>
          <p14:tracePt t="24547" x="1163638" y="3416300"/>
          <p14:tracePt t="24554" x="1104900" y="3390900"/>
          <p14:tracePt t="24556" x="1044575" y="3382963"/>
          <p14:tracePt t="24562" x="1003300" y="3373438"/>
          <p14:tracePt t="24564" x="950913" y="3365500"/>
          <p14:tracePt t="24572" x="909638" y="3355975"/>
          <p14:tracePt t="24576" x="900113" y="3355975"/>
          <p14:tracePt t="24579" x="892175" y="3348038"/>
          <p14:tracePt t="24586" x="884238" y="3348038"/>
          <p14:tracePt t="24594" x="874713" y="3340100"/>
          <p14:tracePt t="24627" x="866775" y="3340100"/>
          <p14:tracePt t="24631" x="849313" y="3340100"/>
          <p14:tracePt t="24635" x="849313" y="3330575"/>
          <p14:tracePt t="24638" x="841375" y="3330575"/>
          <p14:tracePt t="24642" x="823913" y="3322638"/>
          <p14:tracePt t="24647" x="815975" y="3314700"/>
          <p14:tracePt t="24652" x="790575" y="3305175"/>
          <p14:tracePt t="24654" x="773113" y="3297238"/>
          <p14:tracePt t="24659" x="755650" y="3289300"/>
          <p14:tracePt t="24663" x="747713" y="3271838"/>
          <p14:tracePt t="24668" x="730250" y="3263900"/>
          <p14:tracePt t="24671" x="714375" y="3246438"/>
          <p14:tracePt t="24674" x="696913" y="3246438"/>
          <p14:tracePt t="24679" x="696913" y="3238500"/>
          <p14:tracePt t="24683" x="679450" y="3228975"/>
          <p14:tracePt t="24687" x="671513" y="3221038"/>
          <p14:tracePt t="24694" x="661988" y="3221038"/>
          <p14:tracePt t="24699" x="661988" y="3211513"/>
          <p14:tracePt t="24703" x="654050" y="3203575"/>
          <p14:tracePt t="24715" x="654050" y="3195638"/>
          <p14:tracePt t="24719" x="646113" y="3186113"/>
          <p14:tracePt t="24722" x="646113" y="3178175"/>
          <p14:tracePt t="24731" x="646113" y="3160713"/>
          <p14:tracePt t="24735" x="636588" y="3144838"/>
          <p14:tracePt t="24742" x="628650" y="3127375"/>
          <p14:tracePt t="24747" x="620713" y="3109913"/>
          <p14:tracePt t="24752" x="620713" y="3101975"/>
          <p14:tracePt t="24754" x="620713" y="3076575"/>
          <p14:tracePt t="24758" x="611188" y="3051175"/>
          <p14:tracePt t="24762" x="611188" y="3033713"/>
          <p14:tracePt t="24768" x="611188" y="3016250"/>
          <p14:tracePt t="24771" x="603250" y="2990850"/>
          <p14:tracePt t="24774" x="603250" y="2965450"/>
          <p14:tracePt t="24779" x="603250" y="2940050"/>
          <p14:tracePt t="24784" x="603250" y="2906713"/>
          <p14:tracePt t="24788" x="603250" y="2871788"/>
          <p14:tracePt t="24791" x="603250" y="2855913"/>
          <p14:tracePt t="24796" x="603250" y="2813050"/>
          <p14:tracePt t="24800" x="603250" y="2778125"/>
          <p14:tracePt t="24804" x="603250" y="2744788"/>
          <p14:tracePt t="24807" x="603250" y="2727325"/>
          <p14:tracePt t="24811" x="603250" y="2711450"/>
          <p14:tracePt t="24816" x="603250" y="2701925"/>
          <p14:tracePt t="24828" x="603250" y="2693988"/>
          <p14:tracePt t="24832" x="603250" y="2686050"/>
          <p14:tracePt t="24844" x="603250" y="2668588"/>
          <p14:tracePt t="24853" x="603250" y="2660650"/>
          <p14:tracePt t="24864" x="603250" y="2651125"/>
          <p14:tracePt t="24870" x="611188" y="2643188"/>
          <p14:tracePt t="24872" x="611188" y="2633663"/>
          <p14:tracePt t="24876" x="620713" y="2633663"/>
          <p14:tracePt t="24880" x="620713" y="2625725"/>
          <p14:tracePt t="24885" x="620713" y="2617788"/>
          <p14:tracePt t="24888" x="628650" y="2617788"/>
          <p14:tracePt t="24891" x="628650" y="2600325"/>
          <p14:tracePt t="24895" x="636588" y="2592388"/>
          <p14:tracePt t="24904" x="636588" y="2582863"/>
          <p14:tracePt t="24907" x="646113" y="2582863"/>
          <p14:tracePt t="24911" x="646113" y="2574925"/>
          <p14:tracePt t="24915" x="654050" y="2574925"/>
          <p14:tracePt t="24920" x="654050" y="2566988"/>
          <p14:tracePt t="24927" x="661988" y="2557463"/>
          <p14:tracePt t="24935" x="661988" y="2549525"/>
          <p14:tracePt t="24939" x="671513" y="2549525"/>
          <p14:tracePt t="24943" x="679450" y="2549525"/>
          <p14:tracePt t="24947" x="679450" y="2541588"/>
          <p14:tracePt t="24952" x="688975" y="2532063"/>
          <p14:tracePt t="24955" x="696913" y="2524125"/>
          <p14:tracePt t="24959" x="704850" y="2516188"/>
          <p14:tracePt t="24968" x="714375" y="2498725"/>
          <p14:tracePt t="24970" x="730250" y="2481263"/>
          <p14:tracePt t="24974" x="739775" y="2463800"/>
          <p14:tracePt t="24982" x="747713" y="2447925"/>
          <p14:tracePt t="24986" x="755650" y="2438400"/>
          <p14:tracePt t="24991" x="755650" y="2430463"/>
          <p14:tracePt t="24994" x="765175" y="2422525"/>
          <p14:tracePt t="24998" x="773113" y="2413000"/>
          <p14:tracePt t="25003" x="781050" y="2405063"/>
          <p14:tracePt t="25006" x="781050" y="2397125"/>
          <p14:tracePt t="25010" x="790575" y="2387600"/>
          <p14:tracePt t="25014" x="798513" y="2371725"/>
          <p14:tracePt t="25019" x="806450" y="2362200"/>
          <p14:tracePt t="25022" x="815975" y="2354263"/>
          <p14:tracePt t="25026" x="815975" y="2344738"/>
          <p14:tracePt t="25030" x="823913" y="2336800"/>
          <p14:tracePt t="25035" x="831850" y="2328863"/>
          <p14:tracePt t="25038" x="831850" y="2319338"/>
          <p14:tracePt t="25042" x="831850" y="2311400"/>
          <p14:tracePt t="25046" x="841375" y="2303463"/>
          <p14:tracePt t="25051" x="849313" y="2293938"/>
          <p14:tracePt t="25054" x="849313" y="2286000"/>
          <p14:tracePt t="25058" x="858838" y="2286000"/>
          <p14:tracePt t="25062" x="858838" y="2278063"/>
          <p14:tracePt t="25068" x="858838" y="2268538"/>
          <p14:tracePt t="25070" x="858838" y="2260600"/>
          <p14:tracePt t="25074" x="866775" y="2260600"/>
          <p14:tracePt t="25078" x="874713" y="2252663"/>
          <p14:tracePt t="25083" x="874713" y="2235200"/>
          <p14:tracePt t="25086" x="884238" y="2235200"/>
          <p14:tracePt t="25090" x="884238" y="2227263"/>
          <p14:tracePt t="25098" x="884238" y="2217738"/>
          <p14:tracePt t="25107" x="892175" y="2217738"/>
          <p14:tracePt t="25111" x="892175" y="2209800"/>
          <p14:tracePt t="25119" x="900113" y="2200275"/>
          <p14:tracePt t="25127" x="900113" y="2192338"/>
          <p14:tracePt t="25146" x="900113" y="2184400"/>
          <p14:tracePt t="25154" x="900113" y="2174875"/>
          <p14:tracePt t="25171" x="900113" y="2166938"/>
          <p14:tracePt t="25175" x="909638" y="2159000"/>
          <p14:tracePt t="25179" x="917575" y="2149475"/>
          <p14:tracePt t="25187" x="925513" y="2149475"/>
          <p14:tracePt t="25191" x="935038" y="2141538"/>
          <p14:tracePt t="25195" x="942975" y="2133600"/>
          <p14:tracePt t="25199" x="960438" y="2124075"/>
          <p14:tracePt t="25203" x="976313" y="2124075"/>
          <p14:tracePt t="25207" x="993775" y="2116138"/>
          <p14:tracePt t="25211" x="1003300" y="2108200"/>
          <p14:tracePt t="25215" x="1028700" y="2098675"/>
          <p14:tracePt t="25219" x="1044575" y="2090738"/>
          <p14:tracePt t="25223" x="1079500" y="2073275"/>
          <p14:tracePt t="25227" x="1095375" y="2065338"/>
          <p14:tracePt t="25231" x="1130300" y="2047875"/>
          <p14:tracePt t="25235" x="1173163" y="2030413"/>
          <p14:tracePt t="25239" x="1231900" y="1997075"/>
          <p14:tracePt t="25242" x="1290638" y="1979613"/>
          <p14:tracePt t="25246" x="1368425" y="1963738"/>
          <p14:tracePt t="25250" x="1427163" y="1946275"/>
          <p14:tracePt t="25254" x="1477963" y="1928813"/>
          <p14:tracePt t="25258" x="1503363" y="1920875"/>
          <p14:tracePt t="25262" x="1554163" y="1903413"/>
          <p14:tracePt t="25268" x="1614488" y="1895475"/>
          <p14:tracePt t="25270" x="1665288" y="1870075"/>
          <p14:tracePt t="25274" x="1724025" y="1860550"/>
          <p14:tracePt t="25278" x="1766888" y="1844675"/>
          <p14:tracePt t="25284" x="1817688" y="1835150"/>
          <p14:tracePt t="25287" x="1878013" y="1819275"/>
          <p14:tracePt t="25290" x="1936750" y="1801813"/>
          <p14:tracePt t="25294" x="1997075" y="1793875"/>
          <p14:tracePt t="25298" x="2073275" y="1776413"/>
          <p14:tracePt t="25302" x="2116138" y="1776413"/>
          <p14:tracePt t="25306" x="2157413" y="1766888"/>
          <p14:tracePt t="25310" x="2208213" y="1758950"/>
          <p14:tracePt t="25314" x="2243138" y="1758950"/>
          <p14:tracePt t="25318" x="2286000" y="1741488"/>
          <p14:tracePt t="25322" x="2327275" y="1733550"/>
          <p14:tracePt t="25326" x="2362200" y="1725613"/>
          <p14:tracePt t="25330" x="2395538" y="1716088"/>
          <p14:tracePt t="25335" x="2430463" y="1716088"/>
          <p14:tracePt t="25338" x="2471738" y="1708150"/>
          <p14:tracePt t="25342" x="2506663" y="1700213"/>
          <p14:tracePt t="25346" x="2540000" y="1700213"/>
          <p14:tracePt t="25352" x="2582863" y="1682750"/>
          <p14:tracePt t="25354" x="2616200" y="1674813"/>
          <p14:tracePt t="25358" x="2651125" y="1665288"/>
          <p14:tracePt t="25362" x="2684463" y="1665288"/>
          <p14:tracePt t="25368" x="2709863" y="1665288"/>
          <p14:tracePt t="25370" x="2735263" y="1657350"/>
          <p14:tracePt t="25374" x="2760663" y="1657350"/>
          <p14:tracePt t="25378" x="2778125" y="1649413"/>
          <p14:tracePt t="25382" x="2803525" y="1649413"/>
          <p14:tracePt t="25386" x="2820988" y="1639888"/>
          <p14:tracePt t="25390" x="2828925" y="1639888"/>
          <p14:tracePt t="25394" x="2846388" y="1631950"/>
          <p14:tracePt t="25399" x="2863850" y="1631950"/>
          <p14:tracePt t="25402" x="2879725" y="1622425"/>
          <p14:tracePt t="25406" x="2897188" y="1614488"/>
          <p14:tracePt t="25410" x="2922588" y="1606550"/>
          <p14:tracePt t="25414" x="2940050" y="1606550"/>
          <p14:tracePt t="25419" x="2955925" y="1597025"/>
          <p14:tracePt t="25422" x="2982913" y="1589088"/>
          <p14:tracePt t="25426" x="2998788" y="1589088"/>
          <p14:tracePt t="25430" x="3016250" y="1589088"/>
          <p14:tracePt t="25435" x="3033713" y="1581150"/>
          <p14:tracePt t="25438" x="3041650" y="1581150"/>
          <p14:tracePt t="25442" x="3049588" y="1571625"/>
          <p14:tracePt t="25446" x="3059113" y="1563688"/>
          <p14:tracePt t="25451" x="3074988" y="1563688"/>
          <p14:tracePt t="25458" x="3084513" y="1555750"/>
          <p14:tracePt t="25463" x="3092450" y="1555750"/>
          <p14:tracePt t="25468" x="3092450" y="1546225"/>
          <p14:tracePt t="25470" x="3100388" y="1546225"/>
          <p14:tracePt t="25474" x="3109913" y="1538288"/>
          <p14:tracePt t="25478" x="3117850" y="1538288"/>
          <p14:tracePt t="25486" x="3127375" y="1538288"/>
          <p14:tracePt t="25499" x="3135313" y="1538288"/>
          <p14:tracePt t="25510" x="3143250" y="1530350"/>
          <p14:tracePt t="25518" x="3152775" y="1530350"/>
          <p14:tracePt t="25522" x="3160713" y="1530350"/>
          <p14:tracePt t="25527" x="3160713" y="1520825"/>
          <p14:tracePt t="25531" x="3178175" y="1520825"/>
          <p14:tracePt t="25539" x="3186113" y="1520825"/>
          <p14:tracePt t="25543" x="3203575" y="1512888"/>
          <p14:tracePt t="25551" x="3219450" y="1512888"/>
          <p14:tracePt t="25554" x="3236913" y="1504950"/>
          <p14:tracePt t="25563" x="3244850" y="1495425"/>
          <p14:tracePt t="25568" x="3254375" y="1487488"/>
          <p14:tracePt t="25570" x="3262313" y="1487488"/>
          <p14:tracePt t="25578" x="3270250" y="1487488"/>
          <p14:tracePt t="25584" x="3279775" y="1487488"/>
          <p14:tracePt t="25586" x="3279775" y="1477963"/>
          <p14:tracePt t="25591" x="3287713" y="1477963"/>
          <p14:tracePt t="25595" x="3287713" y="1470025"/>
          <p14:tracePt t="25603" x="3297238" y="1470025"/>
          <p14:tracePt t="25635" x="3305175" y="1470025"/>
          <p14:tracePt t="25639" x="3305175" y="1462088"/>
          <p14:tracePt t="25647" x="3313113" y="1452563"/>
          <p14:tracePt t="25659" x="3322638" y="1452563"/>
          <p14:tracePt t="25670" x="3322638" y="1444625"/>
          <p14:tracePt t="25672" x="3330575" y="1444625"/>
          <p14:tracePt t="25676" x="3338513" y="1444625"/>
          <p14:tracePt t="25693" x="3348038" y="1444625"/>
          <p14:tracePt t="25703" x="3355975" y="1444625"/>
          <p14:tracePt t="25705" x="3363913" y="1436688"/>
          <p14:tracePt t="25713" x="3373438" y="1436688"/>
          <p14:tracePt t="25718" x="3381375" y="1436688"/>
          <p14:tracePt t="25725" x="3389313" y="1436688"/>
          <p14:tracePt t="25728" x="3398838" y="1436688"/>
          <p14:tracePt t="25732" x="3406775" y="1427163"/>
          <p14:tracePt t="25740" x="3414713" y="1427163"/>
          <p14:tracePt t="25748" x="3424238" y="1427163"/>
          <p14:tracePt t="25754" x="3424238" y="1419225"/>
          <p14:tracePt t="25760" x="3432175" y="1419225"/>
          <p14:tracePt t="25764" x="3449638" y="1419225"/>
          <p14:tracePt t="25772" x="3457575" y="1419225"/>
          <p14:tracePt t="25777" x="3467100" y="1411288"/>
          <p14:tracePt t="25780" x="3475038" y="1411288"/>
          <p14:tracePt t="25786" x="3482975" y="1411288"/>
          <p14:tracePt t="25789" x="3500438" y="1411288"/>
          <p14:tracePt t="25792" x="3517900" y="1411288"/>
          <p14:tracePt t="25796" x="3533775" y="1411288"/>
          <p14:tracePt t="25803" x="3551238" y="1411288"/>
          <p14:tracePt t="25806" x="3576638" y="1411288"/>
          <p14:tracePt t="25808" x="3602038" y="1411288"/>
          <p14:tracePt t="25812" x="3619500" y="1411288"/>
          <p14:tracePt t="25818" x="3644900" y="1411288"/>
          <p14:tracePt t="25821" x="3670300" y="1411288"/>
          <p14:tracePt t="25824" x="3687763" y="1411288"/>
          <p14:tracePt t="25828" x="3703638" y="1411288"/>
          <p14:tracePt t="25832" x="3721100" y="1411288"/>
          <p14:tracePt t="25835" x="3738563" y="1411288"/>
          <p14:tracePt t="25839" x="3763963" y="1411288"/>
          <p14:tracePt t="25843" x="3789363" y="1411288"/>
          <p14:tracePt t="25847" x="3814763" y="1436688"/>
          <p14:tracePt t="25852" x="3840163" y="1462088"/>
          <p14:tracePt t="25855" x="3873500" y="1487488"/>
          <p14:tracePt t="25859" x="3900488" y="1530350"/>
          <p14:tracePt t="25863" x="3941763" y="1563688"/>
          <p14:tracePt t="25867" x="3984625" y="1614488"/>
          <p14:tracePt t="25871" x="4017963" y="1657350"/>
          <p14:tracePt t="25875" x="4070350" y="1716088"/>
          <p14:tracePt t="25879" x="4129088" y="1801813"/>
          <p14:tracePt t="25885" x="4187825" y="1878013"/>
          <p14:tracePt t="25887" x="4256088" y="1971675"/>
          <p14:tracePt t="25891" x="4324350" y="2055813"/>
          <p14:tracePt t="25896" x="4400550" y="2149475"/>
          <p14:tracePt t="25901" x="4503738" y="2278063"/>
          <p14:tracePt t="25903" x="4595813" y="2379663"/>
          <p14:tracePt t="25907" x="4706938" y="2506663"/>
          <p14:tracePt t="25911" x="4826000" y="2643188"/>
          <p14:tracePt t="25915" x="4953000" y="2795588"/>
          <p14:tracePt t="25919" x="5072063" y="2922588"/>
          <p14:tracePt t="25923" x="5216525" y="3084513"/>
          <p14:tracePt t="25927" x="5360988" y="3246438"/>
          <p14:tracePt t="25931" x="5505450" y="3408363"/>
          <p14:tracePt t="25935" x="5675313" y="3568700"/>
          <p14:tracePt t="25939" x="5845175" y="3756025"/>
          <p14:tracePt t="25943" x="5989638" y="3917950"/>
          <p14:tracePt t="25947" x="6134100" y="4079875"/>
          <p14:tracePt t="25952" x="6270625" y="4214813"/>
          <p14:tracePt t="25955" x="6380163" y="4316413"/>
          <p14:tracePt t="25959" x="6473825" y="4427538"/>
          <p14:tracePt t="25969" x="6610350" y="4589463"/>
          <p14:tracePt t="26000" x="6653213" y="4640263"/>
          <p14:tracePt t="26003" x="6678613" y="4673600"/>
          <p14:tracePt t="26007" x="6704013" y="4699000"/>
          <p14:tracePt t="26011" x="6737350" y="4733925"/>
          <p14:tracePt t="26015" x="6788150" y="4775200"/>
          <p14:tracePt t="26019" x="6831013" y="4818063"/>
          <p14:tracePt t="26023" x="6856413" y="4852988"/>
          <p14:tracePt t="26027" x="6899275" y="4886325"/>
          <p14:tracePt t="26031" x="6932613" y="4929188"/>
          <p14:tracePt t="26036" x="6958013" y="4954588"/>
          <p14:tracePt t="26039" x="6983413" y="4979988"/>
          <p14:tracePt t="26043" x="7008813" y="4997450"/>
          <p14:tracePt t="26047" x="7034213" y="5013325"/>
          <p14:tracePt t="26053" x="7051675" y="5030788"/>
          <p14:tracePt t="26055" x="7077075" y="5038725"/>
          <p14:tracePt t="26059" x="7094538" y="5056188"/>
          <p14:tracePt t="26063" x="7112000" y="5064125"/>
          <p14:tracePt t="26068" x="7119938" y="5073650"/>
          <p14:tracePt t="26071" x="7137400" y="5073650"/>
          <p14:tracePt t="26075" x="7153275" y="5081588"/>
          <p14:tracePt t="26084" x="7162800" y="5081588"/>
          <p14:tracePt t="26087" x="7170738" y="5081588"/>
          <p14:tracePt t="26091" x="7178675" y="5081588"/>
          <p14:tracePt t="26095" x="7178675" y="5091113"/>
          <p14:tracePt t="26131" x="7188200" y="5091113"/>
          <p14:tracePt t="26139" x="7196138" y="5091113"/>
          <p14:tracePt t="26168" x="7204075" y="5091113"/>
          <p14:tracePt t="26171" x="7213600" y="5091113"/>
          <p14:tracePt t="26179" x="7221538" y="5091113"/>
          <p14:tracePt t="26187" x="7229475" y="5091113"/>
          <p14:tracePt t="26191" x="7239000" y="5073650"/>
          <p14:tracePt t="26195" x="7246938" y="5056188"/>
          <p14:tracePt t="26201" x="7246938" y="5048250"/>
          <p14:tracePt t="26203" x="7264400" y="5030788"/>
          <p14:tracePt t="26207" x="7281863" y="5005388"/>
          <p14:tracePt t="26211" x="7297738" y="4979988"/>
          <p14:tracePt t="26215" x="7315200" y="4954588"/>
          <p14:tracePt t="26219" x="7340600" y="4937125"/>
          <p14:tracePt t="26223" x="7366000" y="4919663"/>
          <p14:tracePt t="26227" x="7383463" y="4894263"/>
          <p14:tracePt t="26231" x="7408863" y="4878388"/>
          <p14:tracePt t="26236" x="7434263" y="4868863"/>
          <p14:tracePt t="26239" x="7459663" y="4860925"/>
          <p14:tracePt t="26243" x="7493000" y="4843463"/>
          <p14:tracePt t="26247" x="7518400" y="4843463"/>
          <p14:tracePt t="26252" x="7545388" y="4835525"/>
          <p14:tracePt t="26255" x="7578725" y="4835525"/>
          <p14:tracePt t="26259" x="7621588" y="4835525"/>
          <p14:tracePt t="26263" x="7662863" y="4835525"/>
          <p14:tracePt t="26268" x="7705725" y="4835525"/>
          <p14:tracePt t="26271" x="7748588" y="4835525"/>
          <p14:tracePt t="26275" x="7781925" y="4835525"/>
          <p14:tracePt t="26279" x="7807325" y="4852988"/>
          <p14:tracePt t="26284" x="7832725" y="4868863"/>
          <p14:tracePt t="26287" x="7859713" y="4886325"/>
          <p14:tracePt t="26291" x="7867650" y="4903788"/>
          <p14:tracePt t="26295" x="7885113" y="4903788"/>
          <p14:tracePt t="26301" x="7893050" y="4919663"/>
          <p14:tracePt t="26303" x="7900988" y="4929188"/>
          <p14:tracePt t="26307" x="7900988" y="4937125"/>
          <p14:tracePt t="26311" x="7910513" y="4937125"/>
          <p14:tracePt t="26319" x="7918450" y="4946650"/>
          <p14:tracePt t="26327" x="7918450" y="4954588"/>
          <p14:tracePt t="26371" x="7918450" y="4962525"/>
          <p14:tracePt t="26387" x="7918450" y="4972050"/>
          <p14:tracePt t="26391" x="7918450" y="4979988"/>
          <p14:tracePt t="26396" x="7918450" y="4997450"/>
          <p14:tracePt t="26401" x="7918450" y="5005388"/>
          <p14:tracePt t="26403" x="7918450" y="5013325"/>
          <p14:tracePt t="26407" x="7918450" y="5022850"/>
          <p14:tracePt t="26412" x="7918450" y="5030788"/>
          <p14:tracePt t="26415" x="7918450" y="5048250"/>
          <p14:tracePt t="26419" x="7918450" y="5056188"/>
          <p14:tracePt t="26424" x="7918450" y="5064125"/>
          <p14:tracePt t="26427" x="7910513" y="5073650"/>
          <p14:tracePt t="26432" x="7910513" y="5081588"/>
          <p14:tracePt t="26435" x="7910513" y="5091113"/>
          <p14:tracePt t="26440" x="7910513" y="5099050"/>
          <p14:tracePt t="26443" x="7910513" y="5106988"/>
          <p14:tracePt t="26447" x="7910513" y="5116513"/>
          <p14:tracePt t="26451" x="7910513" y="5124450"/>
          <p14:tracePt t="26455" x="7910513" y="5132388"/>
          <p14:tracePt t="26463" x="7910513" y="5141913"/>
          <p14:tracePt t="26468" x="7910513" y="5149850"/>
          <p14:tracePt t="26471" x="7910513" y="5157788"/>
          <p14:tracePt t="26475" x="7910513" y="5167313"/>
          <p14:tracePt t="26480" x="7910513" y="5175250"/>
          <p14:tracePt t="26484" x="7910513" y="5183188"/>
          <p14:tracePt t="26488" x="7910513" y="5192713"/>
          <p14:tracePt t="26491" x="7910513" y="5200650"/>
          <p14:tracePt t="26501" x="7910513" y="5208588"/>
          <p14:tracePt t="26503" x="7910513" y="5218113"/>
          <p14:tracePt t="26657" x="7900988" y="5218113"/>
          <p14:tracePt t="26665" x="7893050" y="5218113"/>
          <p14:tracePt t="26670" x="7885113" y="5218113"/>
          <p14:tracePt t="26672" x="7875588" y="5218113"/>
          <p14:tracePt t="26677" x="7867650" y="5218113"/>
          <p14:tracePt t="26681" x="7867650" y="5208588"/>
          <p14:tracePt t="26686" x="7859713" y="5208588"/>
          <p14:tracePt t="26688" x="7850188" y="5200650"/>
          <p14:tracePt t="26692" x="7850188" y="5192713"/>
          <p14:tracePt t="26696" x="7832725" y="5183188"/>
          <p14:tracePt t="26702" x="7824788" y="5175250"/>
          <p14:tracePt t="26705" x="7807325" y="5157788"/>
          <p14:tracePt t="26708" x="7791450" y="5149850"/>
          <p14:tracePt t="26712" x="7773988" y="5132388"/>
          <p14:tracePt t="26717" x="7756525" y="5124450"/>
          <p14:tracePt t="26720" x="7740650" y="5116513"/>
          <p14:tracePt t="26724" x="7723188" y="5106988"/>
          <p14:tracePt t="26728" x="7705725" y="5099050"/>
          <p14:tracePt t="26731" x="7688263" y="5091113"/>
          <p14:tracePt t="26735" x="7680325" y="5091113"/>
          <p14:tracePt t="26739" x="7662863" y="5081588"/>
          <p14:tracePt t="26744" x="7646988" y="5081588"/>
          <p14:tracePt t="26752" x="7637463" y="5081588"/>
          <p14:tracePt t="26755" x="7621588" y="5081588"/>
          <p14:tracePt t="26771" x="7612063" y="5081588"/>
          <p14:tracePt t="26787" x="7604125" y="5081588"/>
          <p14:tracePt t="26792" x="7596188" y="5081588"/>
          <p14:tracePt t="26801" x="7586663" y="5081588"/>
          <p14:tracePt t="26803" x="7586663" y="5091113"/>
          <p14:tracePt t="26808" x="7586663" y="5106988"/>
          <p14:tracePt t="26811" x="7586663" y="5116513"/>
          <p14:tracePt t="26816" x="7586663" y="5132388"/>
          <p14:tracePt t="26819" x="7586663" y="5141913"/>
          <p14:tracePt t="26823" x="7578725" y="5167313"/>
          <p14:tracePt t="26827" x="7578725" y="5183188"/>
          <p14:tracePt t="26831" x="7570788" y="5200650"/>
          <p14:tracePt t="26835" x="7570788" y="5218113"/>
          <p14:tracePt t="26840" x="7570788" y="5235575"/>
          <p14:tracePt t="26843" x="7570788" y="5243513"/>
          <p14:tracePt t="26848" x="7570788" y="5268913"/>
          <p14:tracePt t="26851" x="7570788" y="5286375"/>
          <p14:tracePt t="26855" x="7570788" y="5294313"/>
          <p14:tracePt t="26859" x="7570788" y="5319713"/>
          <p14:tracePt t="26863" x="7570788" y="5337175"/>
          <p14:tracePt t="26867" x="7578725" y="5353050"/>
          <p14:tracePt t="26871" x="7596188" y="5370513"/>
          <p14:tracePt t="26875" x="7621588" y="5395913"/>
          <p14:tracePt t="26879" x="7629525" y="5413375"/>
          <p14:tracePt t="26883" x="7654925" y="5438775"/>
          <p14:tracePt t="26887" x="7672388" y="5446713"/>
          <p14:tracePt t="26891" x="7688263" y="5456238"/>
          <p14:tracePt t="26895" x="7715250" y="5472113"/>
          <p14:tracePt t="26901" x="7731125" y="5481638"/>
          <p14:tracePt t="26903" x="7748588" y="5489575"/>
          <p14:tracePt t="26920" x="7766050" y="5497513"/>
          <p14:tracePt t="26924" x="7773988" y="5497513"/>
          <p14:tracePt t="26928" x="7781925" y="5507038"/>
          <p14:tracePt t="26932" x="7799388" y="5507038"/>
          <p14:tracePt t="26936" x="7816850" y="5507038"/>
          <p14:tracePt t="26940" x="7832725" y="5507038"/>
          <p14:tracePt t="26944" x="7842250" y="5507038"/>
          <p14:tracePt t="26948" x="7850188" y="5507038"/>
          <p14:tracePt t="26952" x="7867650" y="5507038"/>
          <p14:tracePt t="26956" x="7875588" y="5507038"/>
          <p14:tracePt t="26960" x="7900988" y="5497513"/>
          <p14:tracePt t="26964" x="7918450" y="5489575"/>
          <p14:tracePt t="26969" x="7935913" y="5472113"/>
          <p14:tracePt t="26985" x="7986713" y="5395913"/>
          <p14:tracePt t="26988" x="7994650" y="5370513"/>
          <p14:tracePt t="26992" x="8004175" y="5353050"/>
          <p14:tracePt t="26996" x="8012113" y="5319713"/>
          <p14:tracePt t="27001" x="8012113" y="5294313"/>
          <p14:tracePt t="27004" x="8020050" y="5260975"/>
          <p14:tracePt t="27007" x="8020050" y="5243513"/>
          <p14:tracePt t="27011" x="8020050" y="5208588"/>
          <p14:tracePt t="27016" x="8020050" y="5183188"/>
          <p14:tracePt t="27019" x="8020050" y="5149850"/>
          <p14:tracePt t="27023" x="8020050" y="5124450"/>
          <p14:tracePt t="27028" x="8020050" y="5099050"/>
          <p14:tracePt t="27031" x="8020050" y="5073650"/>
          <p14:tracePt t="27036" x="8020050" y="5056188"/>
          <p14:tracePt t="27039" x="8020050" y="5038725"/>
          <p14:tracePt t="27043" x="8020050" y="5022850"/>
          <p14:tracePt t="27047" x="8020050" y="5013325"/>
          <p14:tracePt t="27052" x="8020050" y="5005388"/>
          <p14:tracePt t="27055" x="8020050" y="4997450"/>
          <p14:tracePt t="27063" x="8020050" y="4987925"/>
          <p14:tracePt t="27067" x="8020050" y="4979988"/>
          <p14:tracePt t="27125" x="8012113" y="4979988"/>
          <p14:tracePt t="27137" x="8004175" y="4979988"/>
          <p14:tracePt t="27141" x="7986713" y="4979988"/>
          <p14:tracePt t="27145" x="7986713" y="4987925"/>
          <p14:tracePt t="27149" x="7969250" y="4997450"/>
          <p14:tracePt t="27153" x="7961313" y="5013325"/>
          <p14:tracePt t="27156" x="7961313" y="5022850"/>
          <p14:tracePt t="27159" x="7943850" y="5030788"/>
          <p14:tracePt t="27163" x="7935913" y="5048250"/>
          <p14:tracePt t="27168" x="7918450" y="5064125"/>
          <p14:tracePt t="27171" x="7910513" y="5081588"/>
          <p14:tracePt t="27179" x="7900988" y="5099050"/>
          <p14:tracePt t="27184" x="7885113" y="5116513"/>
          <p14:tracePt t="27193" x="7875588" y="5132388"/>
          <p14:tracePt t="27196" x="7875588" y="5141913"/>
          <p14:tracePt t="27218" x="7875588" y="5149850"/>
          <p14:tracePt t="27443" x="7867650" y="5149850"/>
          <p14:tracePt t="27455" x="7867650" y="5157788"/>
          <p14:tracePt t="27778" x="7867650" y="5149850"/>
          <p14:tracePt t="28084" x="7867650" y="5141913"/>
          <p14:tracePt t="28096" x="7875588" y="5141913"/>
          <p14:tracePt t="28108" x="7885113" y="5141913"/>
          <p14:tracePt t="28161" x="7893050" y="5141913"/>
          <p14:tracePt t="28168" x="7900988" y="5141913"/>
          <p14:tracePt t="28180" x="7910513" y="5141913"/>
          <p14:tracePt t="28188" x="7918450" y="5141913"/>
          <p14:tracePt t="28193" x="7926388" y="5141913"/>
          <p14:tracePt t="28201" x="7926388" y="5149850"/>
          <p14:tracePt t="28205" x="7935913" y="5157788"/>
          <p14:tracePt t="28209" x="7943850" y="5157788"/>
          <p14:tracePt t="28213" x="7943850" y="5167313"/>
          <p14:tracePt t="28217" x="7951788" y="5175250"/>
          <p14:tracePt t="28221" x="7951788" y="5183188"/>
          <p14:tracePt t="28229" x="7951788" y="5192713"/>
          <p14:tracePt t="28234" x="7951788" y="5200650"/>
          <p14:tracePt t="28241" x="7961313" y="5200650"/>
          <p14:tracePt t="28250" x="7961313" y="5208588"/>
          <p14:tracePt t="28265" x="7969250" y="5218113"/>
          <p14:tracePt t="28277" x="7969250" y="5226050"/>
          <p14:tracePt t="28452" x="7961313" y="5226050"/>
          <p14:tracePt t="28527" x="7951788" y="5226050"/>
          <p14:tracePt t="28538" x="7943850" y="5218113"/>
          <p14:tracePt t="28551" x="7935913" y="5218113"/>
          <p14:tracePt t="28567" x="7926388" y="5218113"/>
          <p14:tracePt t="28571" x="7918450" y="5218113"/>
          <p14:tracePt t="28583" x="7910513" y="5218113"/>
          <p14:tracePt t="28590" x="7900988" y="5218113"/>
          <p14:tracePt t="28619" x="7893050" y="5218113"/>
          <p14:tracePt t="28730" x="7900988" y="5218113"/>
          <p14:tracePt t="28736" x="7910513" y="5226050"/>
          <p14:tracePt t="28738" x="7918450" y="5226050"/>
          <p14:tracePt t="28741" x="7926388" y="5226050"/>
          <p14:tracePt t="28745" x="7935913" y="5226050"/>
          <p14:tracePt t="28751" x="7943850" y="5226050"/>
          <p14:tracePt t="28754" x="7961313" y="5226050"/>
          <p14:tracePt t="28762" x="7969250" y="5226050"/>
          <p14:tracePt t="28767" x="7977188" y="5226050"/>
          <p14:tracePt t="28773" x="7986713" y="5226050"/>
          <p14:tracePt t="28782" x="7994650" y="5226050"/>
          <p14:tracePt t="28790" x="8004175" y="5226050"/>
          <p14:tracePt t="28834" x="8004175" y="5218113"/>
          <p14:tracePt t="28837" x="8004175" y="5208588"/>
          <p14:tracePt t="28845" x="8004175" y="5192713"/>
          <p14:tracePt t="28852" x="8004175" y="5183188"/>
          <p14:tracePt t="28853" x="8004175" y="5167313"/>
          <p14:tracePt t="28856" x="8004175" y="5149850"/>
          <p14:tracePt t="28860" x="8004175" y="5141913"/>
          <p14:tracePt t="28866" x="8004175" y="5132388"/>
          <p14:tracePt t="28868" x="8004175" y="5124450"/>
          <p14:tracePt t="28872" x="7994650" y="5124450"/>
          <p14:tracePt t="28876" x="7986713" y="5116513"/>
          <p14:tracePt t="28881" x="7986713" y="5099050"/>
          <p14:tracePt t="28888" x="7977188" y="5099050"/>
          <p14:tracePt t="29018" x="7969250" y="5099050"/>
          <p14:tracePt t="29026" x="7961313" y="5099050"/>
          <p14:tracePt t="29578" x="7951788" y="5099050"/>
          <p14:tracePt t="29585" x="7943850" y="5099050"/>
          <p14:tracePt t="29589" x="7943850" y="5091113"/>
          <p14:tracePt t="29593" x="7935913" y="5091113"/>
          <p14:tracePt t="29597" x="7926388" y="5091113"/>
          <p14:tracePt t="29602" x="7918450" y="5081588"/>
          <p14:tracePt t="29604" x="7918450" y="5073650"/>
          <p14:tracePt t="29608" x="7900988" y="5073650"/>
          <p14:tracePt t="29613" x="7875588" y="5064125"/>
          <p14:tracePt t="29617" x="7867650" y="5048250"/>
          <p14:tracePt t="29620" x="7832725" y="5030788"/>
          <p14:tracePt t="29625" x="7807325" y="5013325"/>
          <p14:tracePt t="29628" x="7773988" y="4987925"/>
          <p14:tracePt t="29633" x="7705725" y="4954588"/>
          <p14:tracePt t="29636" x="7646988" y="4911725"/>
          <p14:tracePt t="29640" x="7570788" y="4860925"/>
          <p14:tracePt t="29644" x="7459663" y="4784725"/>
          <p14:tracePt t="29650" x="7366000" y="4716463"/>
          <p14:tracePt t="29653" x="7272338" y="4640263"/>
          <p14:tracePt t="29656" x="7170738" y="4546600"/>
          <p14:tracePt t="29660" x="7059613" y="4445000"/>
          <p14:tracePt t="29666" x="6967538" y="4341813"/>
          <p14:tracePt t="29669" x="6856413" y="4214813"/>
          <p14:tracePt t="29672" x="6719888" y="4079875"/>
          <p14:tracePt t="29676" x="6592888" y="3925888"/>
          <p14:tracePt t="29680" x="6473825" y="3790950"/>
          <p14:tracePt t="29684" x="6354763" y="3662363"/>
          <p14:tracePt t="29689" x="6235700" y="3535363"/>
          <p14:tracePt t="29692" x="6142038" y="3441700"/>
          <p14:tracePt t="29697" x="6049963" y="3348038"/>
          <p14:tracePt t="29701" x="5956300" y="3263900"/>
          <p14:tracePt t="29704" x="5880100" y="3186113"/>
          <p14:tracePt t="29708" x="5786438" y="3119438"/>
          <p14:tracePt t="29712" x="5708650" y="3051175"/>
          <p14:tracePt t="29716" x="5616575" y="2990850"/>
          <p14:tracePt t="29720" x="5538788" y="2932113"/>
          <p14:tracePt t="29725" x="5462588" y="2881313"/>
          <p14:tracePt t="29729" x="5368925" y="2820988"/>
          <p14:tracePt t="29732" x="5292725" y="2778125"/>
          <p14:tracePt t="29737" x="5224463" y="2736850"/>
          <p14:tracePt t="29741" x="5148263" y="2701925"/>
          <p14:tracePt t="29746" x="5072063" y="2660650"/>
          <p14:tracePt t="29750" x="4995863" y="2625725"/>
          <p14:tracePt t="29753" x="4919663" y="2582863"/>
          <p14:tracePt t="29757" x="4851400" y="2557463"/>
          <p14:tracePt t="29761" x="4775200" y="2532063"/>
          <p14:tracePt t="29766" x="4699000" y="2516188"/>
          <p14:tracePt t="29769" x="4621213" y="2498725"/>
          <p14:tracePt t="29773" x="4554538" y="2473325"/>
          <p14:tracePt t="29778" x="4476750" y="2455863"/>
          <p14:tracePt t="29783" x="4400550" y="2447925"/>
          <p14:tracePt t="29785" x="4341813" y="2422525"/>
          <p14:tracePt t="29789" x="4273550" y="2422525"/>
          <p14:tracePt t="29793" x="4197350" y="2413000"/>
          <p14:tracePt t="29798" x="4121150" y="2405063"/>
          <p14:tracePt t="29801" x="4070350" y="2405063"/>
          <p14:tracePt t="29806" x="3992563" y="2405063"/>
          <p14:tracePt t="29810" x="3933825" y="2405063"/>
          <p14:tracePt t="29814" x="3883025" y="2405063"/>
          <p14:tracePt t="29818" x="3822700" y="2405063"/>
          <p14:tracePt t="29822" x="3789363" y="2405063"/>
          <p14:tracePt t="29826" x="3746500" y="2405063"/>
          <p14:tracePt t="29830" x="3721100" y="2405063"/>
          <p14:tracePt t="29834" x="3713163" y="2405063"/>
          <p14:tracePt t="29838" x="3695700" y="2405063"/>
          <p14:tracePt t="29842" x="3687763" y="2405063"/>
          <p14:tracePt t="29846" x="3678238" y="2405063"/>
          <p14:tracePt t="29850" x="3670300" y="2405063"/>
          <p14:tracePt t="29857" x="3662363" y="2405063"/>
          <p14:tracePt t="29862" x="3652838" y="2405063"/>
          <p14:tracePt t="29867" x="3644900" y="2397125"/>
          <p14:tracePt t="29873" x="3644900" y="2387600"/>
          <p14:tracePt t="29878" x="3636963" y="2387600"/>
          <p14:tracePt t="29883" x="3627438" y="2387600"/>
          <p14:tracePt t="29889" x="3611563" y="2387600"/>
          <p14:tracePt t="29894" x="3594100" y="2379663"/>
          <p14:tracePt t="29899" x="3586163" y="2379663"/>
          <p14:tracePt t="29902" x="3559175" y="2371725"/>
          <p14:tracePt t="29905" x="3533775" y="2362200"/>
          <p14:tracePt t="29910" x="3508375" y="2354263"/>
          <p14:tracePt t="29914" x="3492500" y="2354263"/>
          <p14:tracePt t="29918" x="3457575" y="2344738"/>
          <p14:tracePt t="29922" x="3432175" y="2336800"/>
          <p14:tracePt t="29926" x="3398838" y="2336800"/>
          <p14:tracePt t="29930" x="3381375" y="2328863"/>
          <p14:tracePt t="29934" x="3355975" y="2328863"/>
          <p14:tracePt t="29938" x="3338513" y="2319338"/>
          <p14:tracePt t="29942" x="3330575" y="2311400"/>
          <p14:tracePt t="29946" x="3313113" y="2311400"/>
          <p14:tracePt t="29950" x="3297238" y="2311400"/>
          <p14:tracePt t="29958" x="3279775" y="2303463"/>
          <p14:tracePt t="29962" x="3270250" y="2303463"/>
          <p14:tracePt t="29966" x="3270250" y="2293938"/>
          <p14:tracePt t="29970" x="3262313" y="2293938"/>
          <p14:tracePt t="29984" x="3236913" y="2286000"/>
          <p14:tracePt t="29985" x="3219450" y="2278063"/>
          <p14:tracePt t="29994" x="3203575" y="2268538"/>
          <p14:tracePt t="29999" x="3186113" y="2260600"/>
          <p14:tracePt t="30003" x="3178175" y="2260600"/>
          <p14:tracePt t="30005" x="3160713" y="2243138"/>
          <p14:tracePt t="30009" x="3143250" y="2243138"/>
          <p14:tracePt t="30014" x="3135313" y="2243138"/>
          <p14:tracePt t="30017" x="3117850" y="2227263"/>
          <p14:tracePt t="30021" x="3109913" y="2227263"/>
          <p14:tracePt t="30025" x="3109913" y="2217738"/>
          <p14:tracePt t="30030" x="3100388" y="2209800"/>
          <p14:tracePt t="30033" x="3092450" y="2209800"/>
          <p14:tracePt t="30037" x="3092450" y="2200275"/>
          <p14:tracePt t="30041" x="3092450" y="2192338"/>
          <p14:tracePt t="30045" x="3092450" y="2184400"/>
          <p14:tracePt t="30049" x="3092450" y="2166938"/>
          <p14:tracePt t="30053" x="3092450" y="2149475"/>
          <p14:tracePt t="30057" x="3092450" y="2133600"/>
          <p14:tracePt t="30061" x="3092450" y="2108200"/>
          <p14:tracePt t="30066" x="3092450" y="2082800"/>
          <p14:tracePt t="30069" x="3092450" y="2055813"/>
          <p14:tracePt t="30073" x="3100388" y="2030413"/>
          <p14:tracePt t="30078" x="3109913" y="1997075"/>
          <p14:tracePt t="30083" x="3117850" y="1963738"/>
          <p14:tracePt t="30085" x="3127375" y="1928813"/>
          <p14:tracePt t="30089" x="3135313" y="1895475"/>
          <p14:tracePt t="30093" x="3143250" y="1878013"/>
          <p14:tracePt t="30097" x="3152775" y="1844675"/>
          <p14:tracePt t="30101" x="3160713" y="1793875"/>
          <p14:tracePt t="30105" x="3178175" y="1758950"/>
          <p14:tracePt t="30109" x="3186113" y="1733550"/>
          <p14:tracePt t="30114" x="3194050" y="1682750"/>
          <p14:tracePt t="30117" x="3194050" y="1649413"/>
          <p14:tracePt t="30121" x="3203575" y="1606550"/>
          <p14:tracePt t="30125" x="3211513" y="1571625"/>
          <p14:tracePt t="30129" x="3219450" y="1538288"/>
          <p14:tracePt t="30133" x="3228975" y="1495425"/>
          <p14:tracePt t="30137" x="3236913" y="1462088"/>
          <p14:tracePt t="30141" x="3254375" y="1427163"/>
          <p14:tracePt t="30145" x="3262313" y="1393825"/>
          <p14:tracePt t="30149" x="3270250" y="1368425"/>
          <p14:tracePt t="30153" x="3279775" y="1343025"/>
          <p14:tracePt t="30157" x="3287713" y="1317625"/>
          <p14:tracePt t="30161" x="3297238" y="1292225"/>
          <p14:tracePt t="30166" x="3305175" y="1266825"/>
          <p14:tracePt t="30170" x="3305175" y="1249363"/>
          <p14:tracePt t="30174" x="3313113" y="1231900"/>
          <p14:tracePt t="30178" x="3322638" y="1216025"/>
          <p14:tracePt t="30184" x="3330575" y="1206500"/>
          <p14:tracePt t="30185" x="3338513" y="1189038"/>
          <p14:tracePt t="30190" x="3348038" y="1173163"/>
          <p14:tracePt t="30194" x="3348038" y="1163638"/>
          <p14:tracePt t="30200" x="3348038" y="1155700"/>
          <p14:tracePt t="30203" x="3355975" y="1147763"/>
          <p14:tracePt t="30206" x="3363913" y="1138238"/>
          <p14:tracePt t="30210" x="3363913" y="1130300"/>
          <p14:tracePt t="30214" x="3373438" y="1112838"/>
          <p14:tracePt t="30222" x="3381375" y="1096963"/>
          <p14:tracePt t="30226" x="3389313" y="1087438"/>
          <p14:tracePt t="30230" x="3398838" y="1087438"/>
          <p14:tracePt t="30235" x="3398838" y="1079500"/>
          <p14:tracePt t="30238" x="3406775" y="1079500"/>
          <p14:tracePt t="30242" x="3414713" y="1062038"/>
          <p14:tracePt t="30246" x="3424238" y="1062038"/>
          <p14:tracePt t="30255" x="3424238" y="1054100"/>
          <p14:tracePt t="30262" x="3432175" y="1044575"/>
          <p14:tracePt t="30267" x="3441700" y="1044575"/>
          <p14:tracePt t="30274" x="3441700" y="1036638"/>
          <p14:tracePt t="30278" x="3449638" y="1028700"/>
          <p14:tracePt t="30284" x="3457575" y="1028700"/>
          <p14:tracePt t="30286" x="3457575" y="1019175"/>
          <p14:tracePt t="30290" x="3467100" y="1019175"/>
          <p14:tracePt t="30294" x="3467100" y="1011238"/>
          <p14:tracePt t="30299" x="3475038" y="1003300"/>
          <p14:tracePt t="30302" x="3482975" y="1003300"/>
          <p14:tracePt t="30310" x="3482975" y="993775"/>
          <p14:tracePt t="30314" x="3492500" y="993775"/>
          <p14:tracePt t="30318" x="3492500" y="985838"/>
          <p14:tracePt t="30322" x="3500438" y="977900"/>
          <p14:tracePt t="30333" x="3508375" y="977900"/>
          <p14:tracePt t="30337" x="3508375" y="968375"/>
          <p14:tracePt t="30341" x="3517900" y="960438"/>
          <p14:tracePt t="30353" x="3525838" y="960438"/>
          <p14:tracePt t="30361" x="3525838" y="952500"/>
          <p14:tracePt t="30367" x="3533775" y="942975"/>
          <p14:tracePt t="30369" x="3533775" y="935038"/>
          <p14:tracePt t="30377" x="3543300" y="935038"/>
          <p14:tracePt t="30473" x="3543300" y="925513"/>
          <p14:tracePt t="30719" x="3543300" y="917575"/>
          <p14:tracePt t="30727" x="3543300" y="909638"/>
          <p14:tracePt t="30731" x="3543300" y="900113"/>
          <p14:tracePt t="30739" x="3551238" y="900113"/>
          <p14:tracePt t="30743" x="3559175" y="900113"/>
          <p14:tracePt t="30746" x="3568700" y="892175"/>
          <p14:tracePt t="30751" x="3576638" y="892175"/>
          <p14:tracePt t="30755" x="3586163" y="892175"/>
          <p14:tracePt t="30758" x="3594100" y="892175"/>
          <p14:tracePt t="30762" x="3602038" y="884238"/>
          <p14:tracePt t="30767" x="3611563" y="884238"/>
          <p14:tracePt t="30774" x="3627438" y="884238"/>
          <p14:tracePt t="30778" x="3636963" y="874713"/>
          <p14:tracePt t="30786" x="3644900" y="874713"/>
          <p14:tracePt t="30790" x="3652838" y="874713"/>
          <p14:tracePt t="30794" x="3662363" y="874713"/>
          <p14:tracePt t="30802" x="3662363" y="866775"/>
          <p14:tracePt t="30814" x="3670300" y="866775"/>
          <p14:tracePt t="30955" x="3662363" y="866775"/>
          <p14:tracePt t="30960" x="3644900" y="874713"/>
          <p14:tracePt t="30963" x="3627438" y="892175"/>
          <p14:tracePt t="30968" x="3611563" y="925513"/>
          <p14:tracePt t="30987" x="3533775" y="1231900"/>
          <p14:tracePt t="30991" x="3517900" y="1308100"/>
          <p14:tracePt t="30994" x="3508375" y="1376363"/>
          <p14:tracePt t="31001" x="3492500" y="1452563"/>
          <p14:tracePt t="31003" x="3492500" y="1520825"/>
          <p14:tracePt t="31009" x="3475038" y="1581150"/>
          <p14:tracePt t="31011" x="3475038" y="1639888"/>
          <p14:tracePt t="31013" x="3475038" y="1682750"/>
          <p14:tracePt t="31017" x="3475038" y="1725613"/>
          <p14:tracePt t="31021" x="3475038" y="1776413"/>
          <p14:tracePt t="31025" x="3475038" y="1801813"/>
          <p14:tracePt t="31029" x="3475038" y="1835150"/>
          <p14:tracePt t="31033" x="3475038" y="1870075"/>
          <p14:tracePt t="31037" x="3475038" y="1903413"/>
          <p14:tracePt t="31041" x="3492500" y="1938338"/>
          <p14:tracePt t="31045" x="3517900" y="1963738"/>
          <p14:tracePt t="31049" x="3543300" y="1989138"/>
          <p14:tracePt t="31053" x="3576638" y="2005013"/>
          <p14:tracePt t="31057" x="3602038" y="2022475"/>
          <p14:tracePt t="31061" x="3636963" y="2022475"/>
          <p14:tracePt t="31066" x="3662363" y="2030413"/>
          <p14:tracePt t="31070" x="3695700" y="2030413"/>
          <p14:tracePt t="31074" x="3713163" y="2039938"/>
          <p14:tracePt t="31079" x="3746500" y="2039938"/>
          <p14:tracePt t="31085" x="3771900" y="2047875"/>
          <p14:tracePt t="31087" x="3789363" y="2047875"/>
          <p14:tracePt t="31091" x="3814763" y="2047875"/>
          <p14:tracePt t="31095" x="3848100" y="2047875"/>
          <p14:tracePt t="31103" x="3900488" y="2047875"/>
          <p14:tracePt t="31106" x="3933825" y="2047875"/>
          <p14:tracePt t="31112" x="3967163" y="2047875"/>
          <p14:tracePt t="31115" x="3984625" y="2047875"/>
          <p14:tracePt t="31119" x="4017963" y="2047875"/>
          <p14:tracePt t="31122" x="4052888" y="2047875"/>
          <p14:tracePt t="31126" x="4078288" y="2047875"/>
          <p14:tracePt t="31130" x="4095750" y="2047875"/>
          <p14:tracePt t="31134" x="4121150" y="2047875"/>
          <p14:tracePt t="31138" x="4146550" y="2030413"/>
          <p14:tracePt t="31142" x="4171950" y="2014538"/>
          <p14:tracePt t="31146" x="4187825" y="1971675"/>
          <p14:tracePt t="31150" x="4205288" y="1938338"/>
          <p14:tracePt t="31154" x="4222750" y="1895475"/>
          <p14:tracePt t="31158" x="4230688" y="1860550"/>
          <p14:tracePt t="31162" x="4240213" y="1809750"/>
          <p14:tracePt t="31166" x="4248150" y="1766888"/>
          <p14:tracePt t="31170" x="4256088" y="1725613"/>
          <p14:tracePt t="31174" x="4256088" y="1690688"/>
          <p14:tracePt t="31178" x="4265613" y="1657350"/>
          <p14:tracePt t="31183" x="4265613" y="1622425"/>
          <p14:tracePt t="31186" x="4256088" y="1597025"/>
          <p14:tracePt t="31190" x="4248150" y="1571625"/>
          <p14:tracePt t="31193" x="4240213" y="1538288"/>
          <p14:tracePt t="31199" x="4230688" y="1487488"/>
          <p14:tracePt t="31201" x="4214813" y="1444625"/>
          <p14:tracePt t="31205" x="4197350" y="1393825"/>
          <p14:tracePt t="31209" x="4179888" y="1360488"/>
          <p14:tracePt t="31213" x="4154488" y="1308100"/>
          <p14:tracePt t="31217" x="4137025" y="1274763"/>
          <p14:tracePt t="31221" x="4121150" y="1241425"/>
          <p14:tracePt t="31225" x="4095750" y="1216025"/>
          <p14:tracePt t="31230" x="4078288" y="1181100"/>
          <p14:tracePt t="31234" x="4060825" y="1163638"/>
          <p14:tracePt t="31237" x="4044950" y="1138238"/>
          <p14:tracePt t="31241" x="4027488" y="1122363"/>
          <p14:tracePt t="31245" x="4010025" y="1122363"/>
          <p14:tracePt t="31249" x="3984625" y="1104900"/>
          <p14:tracePt t="31253" x="3967163" y="1087438"/>
          <p14:tracePt t="31257" x="3941763" y="1079500"/>
          <p14:tracePt t="31261" x="3908425" y="1069975"/>
          <p14:tracePt t="31266" x="3883025" y="1062038"/>
          <p14:tracePt t="31269" x="3865563" y="1054100"/>
          <p14:tracePt t="31273" x="3840163" y="1054100"/>
          <p14:tracePt t="31277" x="3814763" y="1054100"/>
          <p14:tracePt t="31282" x="3806825" y="1054100"/>
          <p14:tracePt t="31285" x="3789363" y="1054100"/>
          <p14:tracePt t="31289" x="3771900" y="1054100"/>
          <p14:tracePt t="31293" x="3763963" y="1054100"/>
          <p14:tracePt t="31298" x="3756025" y="1054100"/>
          <p14:tracePt t="31301" x="3746500" y="1054100"/>
          <p14:tracePt t="31309" x="3738563" y="1054100"/>
          <p14:tracePt t="31313" x="3729038" y="1054100"/>
          <p14:tracePt t="31517" x="3729038" y="1044575"/>
          <p14:tracePt t="31526" x="3729038" y="1036638"/>
          <p14:tracePt t="31530" x="3729038" y="1019175"/>
          <p14:tracePt t="31534" x="3729038" y="1011238"/>
          <p14:tracePt t="31538" x="3729038" y="1003300"/>
          <p14:tracePt t="31542" x="3729038" y="985838"/>
          <p14:tracePt t="31551" x="3729038" y="968375"/>
          <p14:tracePt t="31554" x="3729038" y="952500"/>
          <p14:tracePt t="31558" x="3729038" y="942975"/>
          <p14:tracePt t="31562" x="3729038" y="935038"/>
          <p14:tracePt t="31567" x="3729038" y="925513"/>
          <p14:tracePt t="31570" x="3729038" y="917575"/>
          <p14:tracePt t="31579" x="3729038" y="909638"/>
          <p14:tracePt t="31584" x="3729038" y="900113"/>
          <p14:tracePt t="31602" x="3729038" y="892175"/>
          <p14:tracePt t="31634" x="3729038" y="884238"/>
          <p14:tracePt t="31642" x="3721100" y="884238"/>
          <p14:tracePt t="31647" x="3713163" y="884238"/>
          <p14:tracePt t="31655" x="3695700" y="892175"/>
          <p14:tracePt t="31658" x="3678238" y="925513"/>
          <p14:tracePt t="31663" x="3662363" y="960438"/>
          <p14:tracePt t="31667" x="3644900" y="993775"/>
          <p14:tracePt t="31670" x="3636963" y="1044575"/>
          <p14:tracePt t="31675" x="3627438" y="1104900"/>
          <p14:tracePt t="31678" x="3602038" y="1147763"/>
          <p14:tracePt t="31684" x="3594100" y="1198563"/>
          <p14:tracePt t="31686" x="3576638" y="1257300"/>
          <p14:tracePt t="31690" x="3568700" y="1300163"/>
          <p14:tracePt t="31694" x="3559175" y="1333500"/>
          <p14:tracePt t="31701" x="3543300" y="1385888"/>
          <p14:tracePt t="31703" x="3533775" y="1419225"/>
          <p14:tracePt t="31708" x="3525838" y="1444625"/>
          <p14:tracePt t="31710" x="3525838" y="1495425"/>
          <p14:tracePt t="31715" x="3517900" y="1512888"/>
          <p14:tracePt t="31718" x="3517900" y="1538288"/>
          <p14:tracePt t="31722" x="3517900" y="1563688"/>
          <p14:tracePt t="31726" x="3517900" y="1571625"/>
          <p14:tracePt t="31730" x="3517900" y="1589088"/>
          <p14:tracePt t="31734" x="3517900" y="1606550"/>
          <p14:tracePt t="31739" x="3517900" y="1614488"/>
          <p14:tracePt t="31742" x="3517900" y="1631950"/>
          <p14:tracePt t="31746" x="3517900" y="1649413"/>
          <p14:tracePt t="31750" x="3517900" y="1657350"/>
          <p14:tracePt t="31754" x="3533775" y="1665288"/>
          <p14:tracePt t="31758" x="3543300" y="1674813"/>
          <p14:tracePt t="31767" x="3559175" y="1682750"/>
          <p14:tracePt t="31770" x="3568700" y="1690688"/>
          <p14:tracePt t="31774" x="3576638" y="1690688"/>
          <p14:tracePt t="31778" x="3594100" y="1690688"/>
          <p14:tracePt t="31784" x="3594100" y="1700213"/>
          <p14:tracePt t="31786" x="3611563" y="1700213"/>
          <p14:tracePt t="31791" x="3636963" y="1700213"/>
          <p14:tracePt t="31795" x="3644900" y="1700213"/>
          <p14:tracePt t="31799" x="3662363" y="1708150"/>
          <p14:tracePt t="31803" x="3678238" y="1708150"/>
          <p14:tracePt t="31807" x="3695700" y="1708150"/>
          <p14:tracePt t="31811" x="3713163" y="1708150"/>
          <p14:tracePt t="31817" x="3738563" y="1708150"/>
          <p14:tracePt t="31819" x="3746500" y="1708150"/>
          <p14:tracePt t="31823" x="3771900" y="1708150"/>
          <p14:tracePt t="31827" x="3789363" y="1708150"/>
          <p14:tracePt t="31833" x="3814763" y="1708150"/>
          <p14:tracePt t="31835" x="3840163" y="1708150"/>
          <p14:tracePt t="31839" x="3873500" y="1708150"/>
          <p14:tracePt t="31843" x="3900488" y="1708150"/>
          <p14:tracePt t="31847" x="3951288" y="1690688"/>
          <p14:tracePt t="31851" x="3984625" y="1674813"/>
          <p14:tracePt t="31855" x="4010025" y="1657350"/>
          <p14:tracePt t="31859" x="4027488" y="1631950"/>
          <p14:tracePt t="31863" x="4052888" y="1622425"/>
          <p14:tracePt t="31867" x="4078288" y="1606550"/>
          <p14:tracePt t="31871" x="4103688" y="1589088"/>
          <p14:tracePt t="31875" x="4121150" y="1571625"/>
          <p14:tracePt t="31880" x="4137025" y="1546225"/>
          <p14:tracePt t="31883" x="4146550" y="1520825"/>
          <p14:tracePt t="31887" x="4154488" y="1512888"/>
          <p14:tracePt t="31891" x="4162425" y="1495425"/>
          <p14:tracePt t="31894" x="4162425" y="1477963"/>
          <p14:tracePt t="31900" x="4171950" y="1477963"/>
          <p14:tracePt t="31902" x="4171950" y="1462088"/>
          <p14:tracePt t="31910" x="4171950" y="1444625"/>
          <p14:tracePt t="31915" x="4171950" y="1436688"/>
          <p14:tracePt t="31918" x="4171950" y="1427163"/>
          <p14:tracePt t="31922" x="4171950" y="1411288"/>
          <p14:tracePt t="31926" x="4171950" y="1401763"/>
          <p14:tracePt t="31931" x="4171950" y="1393825"/>
          <p14:tracePt t="31934" x="4171950" y="1385888"/>
          <p14:tracePt t="31942" x="4171950" y="1368425"/>
          <p14:tracePt t="31946" x="4162425" y="1360488"/>
          <p14:tracePt t="31950" x="4162425" y="1350963"/>
          <p14:tracePt t="31954" x="4154488" y="1343025"/>
          <p14:tracePt t="31958" x="4137025" y="1325563"/>
          <p14:tracePt t="31962" x="4129088" y="1325563"/>
          <p14:tracePt t="31966" x="4103688" y="1317625"/>
          <p14:tracePt t="31983" x="4027488" y="1300163"/>
          <p14:tracePt t="31986" x="4017963" y="1300163"/>
          <p14:tracePt t="31991" x="4002088" y="1300163"/>
          <p14:tracePt t="31994" x="3992563" y="1300163"/>
          <p14:tracePt t="31998" x="3984625" y="1300163"/>
          <p14:tracePt t="32015" x="3976688" y="1300163"/>
          <p14:tracePt t="32019" x="3967163" y="1300163"/>
          <p14:tracePt t="32027" x="3951288" y="1308100"/>
          <p14:tracePt t="32033" x="3941763" y="1343025"/>
          <p14:tracePt t="32035" x="3941763" y="1385888"/>
          <p14:tracePt t="32039" x="3941763" y="1444625"/>
          <p14:tracePt t="32043" x="3941763" y="1504950"/>
          <p14:tracePt t="32047" x="3941763" y="1571625"/>
          <p14:tracePt t="32051" x="3941763" y="1631950"/>
          <p14:tracePt t="32055" x="3951288" y="1708150"/>
          <p14:tracePt t="32059" x="3967163" y="1766888"/>
          <p14:tracePt t="32063" x="3976688" y="1827213"/>
          <p14:tracePt t="32067" x="3984625" y="1870075"/>
          <p14:tracePt t="32071" x="4002088" y="1928813"/>
          <p14:tracePt t="32074" x="4010025" y="1979613"/>
          <p14:tracePt t="32078" x="4035425" y="2030413"/>
          <p14:tracePt t="32082" x="4052888" y="2065338"/>
          <p14:tracePt t="32087" x="4070350" y="2108200"/>
          <p14:tracePt t="32090" x="4086225" y="2141538"/>
          <p14:tracePt t="32095" x="4103688" y="2184400"/>
          <p14:tracePt t="32099" x="4129088" y="2200275"/>
          <p14:tracePt t="32102" x="4146550" y="2227263"/>
          <p14:tracePt t="32106" x="4171950" y="2252663"/>
          <p14:tracePt t="32110" x="4197350" y="2278063"/>
          <p14:tracePt t="32115" x="4230688" y="2303463"/>
          <p14:tracePt t="32118" x="4265613" y="2319338"/>
          <p14:tracePt t="32122" x="4298950" y="2336800"/>
          <p14:tracePt t="32127" x="4349750" y="2362200"/>
          <p14:tracePt t="32132" x="4384675" y="2379663"/>
          <p14:tracePt t="32134" x="4425950" y="2387600"/>
          <p14:tracePt t="32138" x="4476750" y="2387600"/>
          <p14:tracePt t="32142" x="4519613" y="2397125"/>
          <p14:tracePt t="32147" x="4554538" y="2405063"/>
          <p14:tracePt t="32150" x="4579938" y="2405063"/>
          <p14:tracePt t="32154" x="4595813" y="2413000"/>
          <p14:tracePt t="32158" x="4621213" y="2413000"/>
          <p14:tracePt t="32163" x="4646613" y="2413000"/>
          <p14:tracePt t="32166" x="4664075" y="2413000"/>
          <p14:tracePt t="32170" x="4699000" y="2413000"/>
          <p14:tracePt t="32174" x="4724400" y="2413000"/>
          <p14:tracePt t="32178" x="4740275" y="2413000"/>
          <p14:tracePt t="32183" x="4775200" y="2413000"/>
          <p14:tracePt t="32186" x="4800600" y="2413000"/>
          <p14:tracePt t="32190" x="4833938" y="2413000"/>
          <p14:tracePt t="32194" x="4843463" y="2405063"/>
          <p14:tracePt t="32752" x="4859338" y="2397125"/>
          <p14:tracePt t="32756" x="4859338" y="2387600"/>
          <p14:tracePt t="32763" x="4851400" y="2371725"/>
          <p14:tracePt t="32768" x="4833938" y="2362200"/>
          <p14:tracePt t="32772" x="4826000" y="2354263"/>
          <p14:tracePt t="32776" x="4808538" y="2344738"/>
          <p14:tracePt t="32780" x="4800600" y="2336800"/>
          <p14:tracePt t="32785" x="4791075" y="2328863"/>
          <p14:tracePt t="32787" x="4775200" y="2319338"/>
          <p14:tracePt t="32792" x="4765675" y="2311400"/>
          <p14:tracePt t="32796" x="4757738" y="2303463"/>
          <p14:tracePt t="32800" x="4749800" y="2293938"/>
          <p14:tracePt t="32803" x="4740275" y="2286000"/>
          <p14:tracePt t="32808" x="4732338" y="2278063"/>
          <p14:tracePt t="32811" x="4714875" y="2268538"/>
          <p14:tracePt t="32816" x="4714875" y="2260600"/>
          <p14:tracePt t="32820" x="4706938" y="2260600"/>
          <p14:tracePt t="32826" x="4699000" y="2252663"/>
          <p14:tracePt t="32834" x="4699000" y="2243138"/>
          <p14:tracePt t="32838" x="4689475" y="2243138"/>
          <p14:tracePt t="32842" x="4681538" y="2243138"/>
          <p14:tracePt t="32848" x="4673600" y="2243138"/>
          <p14:tracePt t="32871" x="4664075" y="2243138"/>
          <p14:tracePt t="32992" x="4656138" y="2243138"/>
          <p14:tracePt t="33000" x="4656138" y="2235200"/>
          <p14:tracePt t="33004" x="4646613" y="2235200"/>
          <p14:tracePt t="33012" x="4638675" y="2235200"/>
          <p14:tracePt t="33021" x="4630738" y="2235200"/>
          <p14:tracePt t="33049" x="4621213" y="2227263"/>
          <p14:tracePt t="33275" x="4630738" y="2235200"/>
          <p14:tracePt t="33278" x="4646613" y="2260600"/>
          <p14:tracePt t="33282" x="4699000" y="2303463"/>
          <p14:tracePt t="33286" x="4765675" y="2354263"/>
          <p14:tracePt t="33290" x="4843463" y="2413000"/>
          <p14:tracePt t="33295" x="4927600" y="2481263"/>
          <p14:tracePt t="33299" x="5003800" y="2549525"/>
          <p14:tracePt t="33302" x="5097463" y="2633663"/>
          <p14:tracePt t="33306" x="5199063" y="2711450"/>
          <p14:tracePt t="33310" x="5292725" y="2795588"/>
          <p14:tracePt t="33315" x="5421313" y="2889250"/>
          <p14:tracePt t="33318" x="5522913" y="2990850"/>
          <p14:tracePt t="33322" x="5632450" y="3084513"/>
          <p14:tracePt t="33326" x="5735638" y="3160713"/>
          <p14:tracePt t="33332" x="5845175" y="3263900"/>
          <p14:tracePt t="33335" x="5946775" y="3355975"/>
          <p14:tracePt t="33339" x="6075363" y="3449638"/>
          <p14:tracePt t="33342" x="6202363" y="3552825"/>
          <p14:tracePt t="33349" x="6329363" y="3671888"/>
          <p14:tracePt t="33351" x="6483350" y="3781425"/>
          <p14:tracePt t="33355" x="6635750" y="3908425"/>
          <p14:tracePt t="33359" x="6788150" y="4037013"/>
          <p14:tracePt t="33363" x="6967538" y="4146550"/>
          <p14:tracePt t="33367" x="7085013" y="4232275"/>
          <p14:tracePt t="33371" x="7204075" y="4316413"/>
          <p14:tracePt t="33375" x="7323138" y="4384675"/>
          <p14:tracePt t="33379" x="7416800" y="4470400"/>
          <p14:tracePt t="33383" x="7493000" y="4538663"/>
          <p14:tracePt t="33387" x="7570788" y="4589463"/>
          <p14:tracePt t="33391" x="7604125" y="4622800"/>
          <p14:tracePt t="33395" x="7646988" y="4657725"/>
          <p14:tracePt t="33399" x="7680325" y="4683125"/>
          <p14:tracePt t="33403" x="7705725" y="4708525"/>
          <p14:tracePt t="33407" x="7756525" y="4749800"/>
          <p14:tracePt t="33411" x="7807325" y="4792663"/>
          <p14:tracePt t="33415" x="7850188" y="4827588"/>
          <p14:tracePt t="33419" x="7900988" y="4886325"/>
          <p14:tracePt t="33423" x="7926388" y="4919663"/>
          <p14:tracePt t="33427" x="7951788" y="4946650"/>
          <p14:tracePt t="33432" x="7977188" y="4979988"/>
          <p14:tracePt t="33434" x="8020050" y="5022850"/>
          <p14:tracePt t="33438" x="8054975" y="5048250"/>
          <p14:tracePt t="33442" x="8080375" y="5073650"/>
          <p14:tracePt t="33446" x="8113713" y="5099050"/>
          <p14:tracePt t="33450" x="8139113" y="5124450"/>
          <p14:tracePt t="33454" x="8164513" y="5141913"/>
          <p14:tracePt t="33458" x="8189913" y="5167313"/>
          <p14:tracePt t="33462" x="8224838" y="5192713"/>
          <p14:tracePt t="33467" x="8250238" y="5208588"/>
          <p14:tracePt t="33470" x="8266113" y="5226050"/>
          <p14:tracePt t="33474" x="8283575" y="5226050"/>
          <p14:tracePt t="33478" x="8291513" y="5235575"/>
          <p14:tracePt t="33482" x="8308975" y="5251450"/>
          <p14:tracePt t="33486" x="8326438" y="5260975"/>
          <p14:tracePt t="33491" x="8326438" y="5268913"/>
          <p14:tracePt t="33494" x="8334375" y="5268913"/>
          <p14:tracePt t="33498" x="8343900" y="5268913"/>
          <p14:tracePt t="33576" x="8343900" y="5276850"/>
          <p14:tracePt t="33581" x="8351838" y="5276850"/>
          <p14:tracePt t="33585" x="8351838" y="5286375"/>
          <p14:tracePt t="33588" x="8351838" y="5294313"/>
          <p14:tracePt t="33596" x="8351838" y="5302250"/>
          <p14:tracePt t="33602" x="8351838" y="5311775"/>
          <p14:tracePt t="33687" x="8343900" y="5311775"/>
          <p14:tracePt t="33691" x="8334375" y="5319713"/>
          <p14:tracePt t="33695" x="8326438" y="5319713"/>
          <p14:tracePt t="33699" x="8308975" y="5319713"/>
          <p14:tracePt t="33702" x="8301038" y="5319713"/>
          <p14:tracePt t="33706" x="8275638" y="5319713"/>
          <p14:tracePt t="33711" x="8250238" y="5319713"/>
          <p14:tracePt t="33714" x="8232775" y="5319713"/>
          <p14:tracePt t="33718" x="8207375" y="5319713"/>
          <p14:tracePt t="33723" x="8174038" y="5319713"/>
          <p14:tracePt t="33727" x="8139113" y="5319713"/>
          <p14:tracePt t="33732" x="8113713" y="5319713"/>
          <p14:tracePt t="33734" x="8080375" y="5311775"/>
          <p14:tracePt t="33738" x="8054975" y="5311775"/>
          <p14:tracePt t="33742" x="8029575" y="5302250"/>
          <p14:tracePt t="33747" x="8020050" y="5302250"/>
          <p14:tracePt t="33750" x="7994650" y="5302250"/>
          <p14:tracePt t="33755" x="7986713" y="5302250"/>
          <p14:tracePt t="33758" x="7977188" y="5294313"/>
          <p14:tracePt t="33762" x="7969250" y="5294313"/>
          <p14:tracePt t="33766" x="7969250" y="5286375"/>
          <p14:tracePt t="33770" x="7951788" y="5276850"/>
          <p14:tracePt t="33779" x="7935913" y="5268913"/>
          <p14:tracePt t="33791" x="7926388" y="5268913"/>
          <p14:tracePt t="33795" x="7926388" y="5260975"/>
          <p14:tracePt t="33799" x="7918450" y="5260975"/>
          <p14:tracePt t="33807" x="7910513" y="5251450"/>
          <p14:tracePt t="33824" x="7900988" y="5243513"/>
          <p14:tracePt t="33828" x="7893050" y="5235575"/>
          <p14:tracePt t="33832" x="7893050" y="5226050"/>
          <p14:tracePt t="33844" x="7885113" y="5218113"/>
          <p14:tracePt t="33849" x="7875588" y="5208588"/>
          <p14:tracePt t="33856" x="7867650" y="5208588"/>
          <p14:tracePt t="33869" x="7859713" y="5192713"/>
          <p14:tracePt t="33877" x="7850188" y="5183188"/>
          <p14:tracePt t="33885" x="7842250" y="5175250"/>
          <p14:tracePt t="34272" x="7842250" y="5167313"/>
          <p14:tracePt t="34343" x="7850188" y="5167313"/>
          <p14:tracePt t="34376" x="7859713" y="5167313"/>
          <p14:tracePt t="34413" x="7867650" y="5175250"/>
          <p14:tracePt t="34425" x="7875588" y="5175250"/>
          <p14:tracePt t="34433" x="7885113" y="5183188"/>
          <p14:tracePt t="34453" x="7885113" y="5192713"/>
          <p14:tracePt t="34459" x="7893050" y="5200650"/>
          <p14:tracePt t="34539" x="7900988" y="5208588"/>
          <p14:tracePt t="34556" x="7900988" y="5218113"/>
          <p14:tracePt t="34593" x="7900988" y="5226050"/>
          <p14:tracePt t="34613" x="7910513" y="5235575"/>
          <p14:tracePt t="34677" x="7910513" y="5243513"/>
          <p14:tracePt t="34705" x="7910513" y="5251450"/>
          <p14:tracePt t="34717" x="7918450" y="5260975"/>
          <p14:tracePt t="34737" x="7918450" y="5268913"/>
          <p14:tracePt t="34757" x="7918450" y="5276850"/>
          <p14:tracePt t="34766" x="7918450" y="5286375"/>
          <p14:tracePt t="34849" x="7918450" y="5294313"/>
          <p14:tracePt t="34861" x="7918450" y="5302250"/>
          <p14:tracePt t="34873" x="7918450" y="5311775"/>
          <p14:tracePt t="34883" x="7926388" y="5319713"/>
          <p14:tracePt t="34905" x="7926388" y="5327650"/>
          <p14:tracePt t="34921" x="7926388" y="5337175"/>
          <p14:tracePt t="34929" x="7926388" y="5345113"/>
          <p14:tracePt t="35041" x="7926388" y="5353050"/>
          <p14:tracePt t="35049" x="7926388" y="5362575"/>
          <p14:tracePt t="35157" x="7935913" y="5362575"/>
          <p14:tracePt t="39278" x="7926388" y="5362575"/>
          <p14:tracePt t="39281" x="7918450" y="5362575"/>
          <p14:tracePt t="39286" x="7910513" y="5362575"/>
          <p14:tracePt t="39290" x="7900988" y="5362575"/>
          <p14:tracePt t="39294" x="7885113" y="5362575"/>
          <p14:tracePt t="39302" x="7867650" y="5353050"/>
          <p14:tracePt t="39306" x="7850188" y="5345113"/>
          <p14:tracePt t="39310" x="7832725" y="5345113"/>
          <p14:tracePt t="39314" x="7807325" y="5327650"/>
          <p14:tracePt t="39318" x="7791450" y="5311775"/>
          <p14:tracePt t="39322" x="7756525" y="5294313"/>
          <p14:tracePt t="39326" x="7731125" y="5276850"/>
          <p14:tracePt t="39331" x="7705725" y="5251450"/>
          <p14:tracePt t="39335" x="7672388" y="5226050"/>
          <p14:tracePt t="39338" x="7637463" y="5200650"/>
          <p14:tracePt t="39342" x="7561263" y="5149850"/>
          <p14:tracePt t="39347" x="7467600" y="5099050"/>
          <p14:tracePt t="39350" x="7366000" y="5038725"/>
          <p14:tracePt t="39354" x="7246938" y="4962525"/>
          <p14:tracePt t="39358" x="7162800" y="4903788"/>
          <p14:tracePt t="39363" x="7077075" y="4827588"/>
          <p14:tracePt t="39366" x="6992938" y="4759325"/>
          <p14:tracePt t="39370" x="6899275" y="4683125"/>
          <p14:tracePt t="39374" x="6823075" y="4597400"/>
          <p14:tracePt t="39379" x="6737350" y="4513263"/>
          <p14:tracePt t="39382" x="6643688" y="4419600"/>
          <p14:tracePt t="39386" x="6567488" y="4308475"/>
          <p14:tracePt t="39390" x="6483350" y="4206875"/>
          <p14:tracePt t="39394" x="6397625" y="4113213"/>
          <p14:tracePt t="39398" x="6303963" y="4002088"/>
          <p14:tracePt t="39402" x="6210300" y="3892550"/>
          <p14:tracePt t="39406" x="6116638" y="3798888"/>
          <p14:tracePt t="39410" x="6024563" y="3705225"/>
          <p14:tracePt t="39414" x="5930900" y="3611563"/>
          <p14:tracePt t="39419" x="5845175" y="3509963"/>
          <p14:tracePt t="39421" x="5768975" y="3433763"/>
          <p14:tracePt t="39425" x="5700713" y="3348038"/>
          <p14:tracePt t="39429" x="5632450" y="3271838"/>
          <p14:tracePt t="39433" x="5573713" y="3203575"/>
          <p14:tracePt t="39438" x="5522913" y="3144838"/>
          <p14:tracePt t="39442" x="5472113" y="3076575"/>
          <p14:tracePt t="39446" x="5429250" y="3025775"/>
          <p14:tracePt t="39449" x="5386388" y="2957513"/>
          <p14:tracePt t="39453" x="5343525" y="2897188"/>
          <p14:tracePt t="39457" x="5302250" y="2846388"/>
          <p14:tracePt t="39463" x="5276850" y="2795588"/>
          <p14:tracePt t="39465" x="5233988" y="2744788"/>
          <p14:tracePt t="39469" x="5199063" y="2693988"/>
          <p14:tracePt t="39473" x="5173663" y="2643188"/>
          <p14:tracePt t="39478" x="5140325" y="2608263"/>
          <p14:tracePt t="39481" x="5114925" y="2557463"/>
          <p14:tracePt t="39485" x="5097463" y="2524125"/>
          <p14:tracePt t="39489" x="5072063" y="2489200"/>
          <p14:tracePt t="39493" x="5064125" y="2463800"/>
          <p14:tracePt t="39499" x="5054600" y="2438400"/>
          <p14:tracePt t="39501" x="5038725" y="2413000"/>
          <p14:tracePt t="39506" x="5038725" y="2405063"/>
          <p14:tracePt t="39509" x="5029200" y="2387600"/>
          <p14:tracePt t="39514" x="5021263" y="2371725"/>
          <p14:tracePt t="39517" x="5013325" y="2362200"/>
          <p14:tracePt t="39521" x="5013325" y="2354263"/>
          <p14:tracePt t="39525" x="5013325" y="2344738"/>
          <p14:tracePt t="39533" x="5013325" y="2336800"/>
          <p14:tracePt t="39541" x="5013325" y="2328863"/>
          <p14:tracePt t="40084" x="5003800" y="2319338"/>
          <p14:tracePt t="40096" x="5003800" y="2336800"/>
          <p14:tracePt t="40101" x="5029200" y="2371725"/>
          <p14:tracePt t="40104" x="5080000" y="2447925"/>
          <p14:tracePt t="40107" x="5157788" y="2557463"/>
          <p14:tracePt t="40112" x="5224463" y="2660650"/>
          <p14:tracePt t="40116" x="5310188" y="2778125"/>
          <p14:tracePt t="40119" x="5394325" y="2897188"/>
          <p14:tracePt t="40123" x="5480050" y="3033713"/>
          <p14:tracePt t="40126" x="5573713" y="3178175"/>
          <p14:tracePt t="40131" x="5667375" y="3322638"/>
          <p14:tracePt t="40134" x="5743575" y="3484563"/>
          <p14:tracePt t="40138" x="5837238" y="3629025"/>
          <p14:tracePt t="40142" x="5921375" y="3824288"/>
          <p14:tracePt t="40146" x="6040438" y="4070350"/>
          <p14:tracePt t="40150" x="6202363" y="4376738"/>
          <p14:tracePt t="40154" x="6354763" y="4733925"/>
          <p14:tracePt t="40158" x="6524625" y="5091113"/>
          <p14:tracePt t="40163" x="6618288" y="5337175"/>
          <p14:tracePt t="40166" x="6754813" y="5608638"/>
          <p14:tracePt t="40170" x="6873875" y="5880100"/>
          <p14:tracePt t="40174" x="7018338" y="6186488"/>
          <p14:tracePt t="40179" x="7188200" y="6518275"/>
          <p14:tracePt t="40362" x="4791075" y="6680200"/>
          <p14:tracePt t="40366" x="4605338" y="6500813"/>
          <p14:tracePt t="40371" x="4400550" y="6288088"/>
          <p14:tracePt t="40374" x="4205288" y="6092825"/>
          <p14:tracePt t="40379" x="4017963" y="5829300"/>
          <p14:tracePt t="40382" x="3832225" y="5591175"/>
          <p14:tracePt t="40386" x="3703638" y="5387975"/>
          <p14:tracePt t="40390" x="3551238" y="5132388"/>
          <p14:tracePt t="40396" x="3441700" y="4911725"/>
          <p14:tracePt t="40398" x="3330575" y="4691063"/>
          <p14:tracePt t="40402" x="3236913" y="4452938"/>
          <p14:tracePt t="40406" x="3143250" y="4240213"/>
          <p14:tracePt t="40410" x="3074988" y="4079875"/>
          <p14:tracePt t="40415" x="3024188" y="3908425"/>
          <p14:tracePt t="40418" x="2990850" y="3773488"/>
          <p14:tracePt t="40422" x="2965450" y="3646488"/>
          <p14:tracePt t="40426" x="2955925" y="3517900"/>
          <p14:tracePt t="40431" x="2955925" y="3408363"/>
          <p14:tracePt t="40434" x="2955925" y="3297238"/>
          <p14:tracePt t="40438" x="2955925" y="3178175"/>
          <p14:tracePt t="40442" x="2955925" y="3067050"/>
          <p14:tracePt t="40447" x="2955925" y="2957513"/>
          <p14:tracePt t="40451" x="2982913" y="2838450"/>
          <p14:tracePt t="40455" x="3016250" y="2719388"/>
          <p14:tracePt t="40459" x="3049588" y="2608263"/>
          <p14:tracePt t="40463" x="3084513" y="2506663"/>
          <p14:tracePt t="40466" x="3117850" y="2397125"/>
          <p14:tracePt t="40470" x="3160713" y="2293938"/>
          <p14:tracePt t="40474" x="3219450" y="2209800"/>
          <p14:tracePt t="40479" x="3262313" y="2098675"/>
          <p14:tracePt t="40482" x="3322638" y="2022475"/>
          <p14:tracePt t="40486" x="3381375" y="1946275"/>
          <p14:tracePt t="40490" x="3432175" y="1870075"/>
          <p14:tracePt t="40496" x="3482975" y="1801813"/>
          <p14:tracePt t="40498" x="3525838" y="1751013"/>
          <p14:tracePt t="40502" x="3568700" y="1700213"/>
          <p14:tracePt t="40506" x="3594100" y="1665288"/>
          <p14:tracePt t="40510" x="3627438" y="1622425"/>
          <p14:tracePt t="40514" x="3644900" y="1606550"/>
          <p14:tracePt t="40518" x="3662363" y="1581150"/>
          <p14:tracePt t="40522" x="3670300" y="1563688"/>
          <p14:tracePt t="40526" x="3678238" y="1546225"/>
          <p14:tracePt t="40531" x="3678238" y="1538288"/>
          <p14:tracePt t="40534" x="3687763" y="1538288"/>
          <p14:tracePt t="40538" x="3687763" y="1530350"/>
          <p14:tracePt t="40547" x="3687763" y="1520825"/>
          <p14:tracePt t="40700" x="3687763" y="1530350"/>
          <p14:tracePt t="40704" x="3695700" y="1555750"/>
          <p14:tracePt t="40708" x="3695700" y="1597025"/>
          <p14:tracePt t="40713" x="3703638" y="1639888"/>
          <p14:tracePt t="40716" x="3703638" y="1700213"/>
          <p14:tracePt t="40719" x="3703638" y="1758950"/>
          <p14:tracePt t="40724" x="3703638" y="1827213"/>
          <p14:tracePt t="40727" x="3703638" y="1911350"/>
          <p14:tracePt t="40732" x="3703638" y="1997075"/>
          <p14:tracePt t="40735" x="3703638" y="2098675"/>
          <p14:tracePt t="40739" x="3703638" y="2192338"/>
          <p14:tracePt t="40743" x="3695700" y="2293938"/>
          <p14:tracePt t="40748" x="3670300" y="2397125"/>
          <p14:tracePt t="40751" x="3652838" y="2498725"/>
          <p14:tracePt t="40755" x="3627438" y="2617788"/>
          <p14:tracePt t="40759" x="3602038" y="2727325"/>
          <p14:tracePt t="40763" x="3576638" y="2846388"/>
          <p14:tracePt t="40767" x="3559175" y="2949575"/>
          <p14:tracePt t="40771" x="3525838" y="3051175"/>
          <p14:tracePt t="40775" x="3500438" y="3152775"/>
          <p14:tracePt t="40781" x="3475038" y="3254375"/>
          <p14:tracePt t="40783" x="3467100" y="3340100"/>
          <p14:tracePt t="40787" x="3457575" y="3441700"/>
          <p14:tracePt t="40791" x="3432175" y="3527425"/>
          <p14:tracePt t="40797" x="3424238" y="3611563"/>
          <p14:tracePt t="40799" x="3414713" y="3705225"/>
          <p14:tracePt t="40803" x="3398838" y="3790950"/>
          <p14:tracePt t="40807" x="3389313" y="3849688"/>
          <p14:tracePt t="40813" x="3381375" y="3908425"/>
          <p14:tracePt t="40816" x="3373438" y="3968750"/>
          <p14:tracePt t="40820" x="3363913" y="4002088"/>
          <p14:tracePt t="40823" x="3355975" y="4044950"/>
          <p14:tracePt t="40827" x="3348038" y="4079875"/>
          <p14:tracePt t="40831" x="3348038" y="4113213"/>
          <p14:tracePt t="40835" x="3338513" y="4146550"/>
          <p14:tracePt t="40839" x="3338513" y="4171950"/>
          <p14:tracePt t="40843" x="3330575" y="4197350"/>
          <p14:tracePt t="40847" x="3330575" y="4224338"/>
          <p14:tracePt t="40851" x="3330575" y="4232275"/>
          <p14:tracePt t="40855" x="3330575" y="4257675"/>
          <p14:tracePt t="40859" x="3330575" y="4275138"/>
          <p14:tracePt t="40865" x="3330575" y="4283075"/>
          <p14:tracePt t="40867" x="3330575" y="4300538"/>
          <p14:tracePt t="40875" x="3330575" y="4308475"/>
          <p14:tracePt t="40880" x="3330575" y="4316413"/>
          <p14:tracePt t="40883" x="3330575" y="4325938"/>
          <p14:tracePt t="40899" x="3330575" y="4333875"/>
          <p14:tracePt t="40960" x="3330575" y="4341813"/>
          <p14:tracePt t="40988" x="3338513" y="4351338"/>
          <p14:tracePt t="40997" x="3348038" y="4359275"/>
          <p14:tracePt t="41064" x="3355975" y="4351338"/>
          <p14:tracePt t="41069" x="3355975" y="4341813"/>
          <p14:tracePt t="41072" x="3363913" y="4308475"/>
          <p14:tracePt t="41075" x="3363913" y="4265613"/>
          <p14:tracePt t="41080" x="3363913" y="4232275"/>
          <p14:tracePt t="41083" x="3363913" y="4189413"/>
          <p14:tracePt t="41087" x="3363913" y="4146550"/>
          <p14:tracePt t="41092" x="3355975" y="4087813"/>
          <p14:tracePt t="41100" x="3348038" y="3986213"/>
          <p14:tracePt t="41103" x="3338513" y="3925888"/>
          <p14:tracePt t="41108" x="3330575" y="3849688"/>
          <p14:tracePt t="41113" x="3322638" y="3790950"/>
          <p14:tracePt t="41115" x="3305175" y="3722688"/>
          <p14:tracePt t="41119" x="3297238" y="3629025"/>
          <p14:tracePt t="41123" x="3287713" y="3560763"/>
          <p14:tracePt t="41127" x="3279775" y="3484563"/>
          <p14:tracePt t="41131" x="3262313" y="3416300"/>
          <p14:tracePt t="41134" x="3254375" y="3355975"/>
          <p14:tracePt t="41139" x="3244850" y="3279775"/>
          <p14:tracePt t="41142" x="3236913" y="3203575"/>
          <p14:tracePt t="41147" x="3211513" y="3135313"/>
          <p14:tracePt t="41150" x="3203575" y="3076575"/>
          <p14:tracePt t="41154" x="3186113" y="3008313"/>
          <p14:tracePt t="41158" x="3178175" y="2949575"/>
          <p14:tracePt t="41163" x="3152775" y="2914650"/>
          <p14:tracePt t="41166" x="3135313" y="2871788"/>
          <p14:tracePt t="41171" x="3117850" y="2838450"/>
          <p14:tracePt t="41174" x="3092450" y="2787650"/>
          <p14:tracePt t="41180" x="3074988" y="2752725"/>
          <p14:tracePt t="41182" x="3059113" y="2727325"/>
          <p14:tracePt t="41186" x="3041650" y="2711450"/>
          <p14:tracePt t="41190" x="3033713" y="2693988"/>
          <p14:tracePt t="41195" x="3024188" y="2686050"/>
          <p14:tracePt t="41198" x="3008313" y="2668588"/>
          <p14:tracePt t="41202" x="3008313" y="2660650"/>
          <p14:tracePt t="41206" x="2990850" y="2643188"/>
          <p14:tracePt t="41212" x="2982913" y="2643188"/>
          <p14:tracePt t="41214" x="2982913" y="2633663"/>
          <p14:tracePt t="41218" x="2982913" y="2625725"/>
          <p14:tracePt t="41222" x="2973388" y="2625725"/>
          <p14:tracePt t="41311" x="2965450" y="2625725"/>
          <p14:tracePt t="41319" x="2955925" y="2633663"/>
          <p14:tracePt t="41323" x="2947988" y="2668588"/>
          <p14:tracePt t="41330" x="2940050" y="2701925"/>
          <p14:tracePt t="41332" x="2930525" y="2762250"/>
          <p14:tracePt t="41335" x="2922588" y="2820988"/>
          <p14:tracePt t="41340" x="2905125" y="2881313"/>
          <p14:tracePt t="41344" x="2897188" y="2949575"/>
          <p14:tracePt t="41348" x="2897188" y="3025775"/>
          <p14:tracePt t="41354" x="2879725" y="3094038"/>
          <p14:tracePt t="41356" x="2863850" y="3186113"/>
          <p14:tracePt t="41360" x="2863850" y="3279775"/>
          <p14:tracePt t="41364" x="2854325" y="3382963"/>
          <p14:tracePt t="41370" x="2854325" y="3492500"/>
          <p14:tracePt t="41371" x="2854325" y="3611563"/>
          <p14:tracePt t="41374" x="2854325" y="3722688"/>
          <p14:tracePt t="41380" x="2854325" y="3824288"/>
          <p14:tracePt t="41382" x="2854325" y="3935413"/>
          <p14:tracePt t="41387" x="2854325" y="4019550"/>
          <p14:tracePt t="41392" x="2854325" y="4105275"/>
          <p14:tracePt t="41398" x="2854325" y="4189413"/>
          <p14:tracePt t="41401" x="2879725" y="4265613"/>
          <p14:tracePt t="41403" x="2914650" y="4351338"/>
          <p14:tracePt t="41407" x="2947988" y="4427538"/>
          <p14:tracePt t="41413" x="2973388" y="4503738"/>
          <p14:tracePt t="41416" x="3008313" y="4572000"/>
          <p14:tracePt t="41421" x="3041650" y="4648200"/>
          <p14:tracePt t="41424" x="3084513" y="4708525"/>
          <p14:tracePt t="41431" x="3127375" y="4775200"/>
          <p14:tracePt t="41433" x="3178175" y="4835525"/>
          <p14:tracePt t="41435" x="3236913" y="4903788"/>
          <p14:tracePt t="41438" x="3287713" y="4972050"/>
          <p14:tracePt t="41442" x="3338513" y="5022850"/>
          <p14:tracePt t="41446" x="3406775" y="5073650"/>
          <p14:tracePt t="41450" x="3475038" y="5124450"/>
          <p14:tracePt t="41454" x="3533775" y="5157788"/>
          <p14:tracePt t="41458" x="3611563" y="5192713"/>
          <p14:tracePt t="41462" x="3670300" y="5226050"/>
          <p14:tracePt t="41466" x="3746500" y="5243513"/>
          <p14:tracePt t="41470" x="3822700" y="5251450"/>
          <p14:tracePt t="41474" x="3890963" y="5268913"/>
          <p14:tracePt t="41479" x="3976688" y="5276850"/>
          <p14:tracePt t="41482" x="4060825" y="5276850"/>
          <p14:tracePt t="41486" x="4137025" y="5286375"/>
          <p14:tracePt t="41490" x="4222750" y="5286375"/>
          <p14:tracePt t="41496" x="4298950" y="5286375"/>
          <p14:tracePt t="41498" x="4384675" y="5276850"/>
          <p14:tracePt t="41502" x="4460875" y="5251450"/>
          <p14:tracePt t="41506" x="4545013" y="5235575"/>
          <p14:tracePt t="41510" x="4621213" y="5183188"/>
          <p14:tracePt t="41514" x="4689475" y="5141913"/>
          <p14:tracePt t="41518" x="4749800" y="5091113"/>
          <p14:tracePt t="41522" x="4800600" y="5038725"/>
          <p14:tracePt t="41526" x="4859338" y="4972050"/>
          <p14:tracePt t="41530" x="4902200" y="4894263"/>
          <p14:tracePt t="41534" x="4935538" y="4818063"/>
          <p14:tracePt t="41538" x="4953000" y="4741863"/>
          <p14:tracePt t="41542" x="4970463" y="4673600"/>
          <p14:tracePt t="41546" x="4978400" y="4597400"/>
          <p14:tracePt t="41550" x="4978400" y="4538663"/>
          <p14:tracePt t="41555" x="4987925" y="4470400"/>
          <p14:tracePt t="41558" x="4987925" y="4410075"/>
          <p14:tracePt t="41562" x="4987925" y="4325938"/>
          <p14:tracePt t="41566" x="4987925" y="4240213"/>
          <p14:tracePt t="41570" x="4987925" y="4164013"/>
          <p14:tracePt t="41574" x="4962525" y="4062413"/>
          <p14:tracePt t="41579" x="4953000" y="3976688"/>
          <p14:tracePt t="41582" x="4919663" y="3892550"/>
          <p14:tracePt t="41586" x="4876800" y="3798888"/>
          <p14:tracePt t="41591" x="4843463" y="3697288"/>
          <p14:tracePt t="41596" x="4783138" y="3594100"/>
          <p14:tracePt t="41598" x="4724400" y="3484563"/>
          <p14:tracePt t="41602" x="4664075" y="3382963"/>
          <p14:tracePt t="41607" x="4579938" y="3279775"/>
          <p14:tracePt t="41612" x="4503738" y="3160713"/>
          <p14:tracePt t="41614" x="4418013" y="3051175"/>
          <p14:tracePt t="41618" x="4332288" y="2949575"/>
          <p14:tracePt t="41622" x="4240213" y="2855913"/>
          <p14:tracePt t="41626" x="4146550" y="2762250"/>
          <p14:tracePt t="41631" x="4052888" y="2676525"/>
          <p14:tracePt t="41634" x="3951288" y="2608263"/>
          <p14:tracePt t="41638" x="3840163" y="2549525"/>
          <p14:tracePt t="41642" x="3738563" y="2498725"/>
          <p14:tracePt t="41646" x="3652838" y="2455863"/>
          <p14:tracePt t="41650" x="3576638" y="2438400"/>
          <p14:tracePt t="41654" x="3482975" y="2405063"/>
          <p14:tracePt t="41658" x="3414713" y="2387600"/>
          <p14:tracePt t="41663" x="3355975" y="2379663"/>
          <p14:tracePt t="41666" x="3279775" y="2379663"/>
          <p14:tracePt t="41671" x="3228975" y="2379663"/>
          <p14:tracePt t="41674" x="3152775" y="2379663"/>
          <p14:tracePt t="41679" x="3092450" y="2379663"/>
          <p14:tracePt t="41684" x="3033713" y="2405063"/>
          <p14:tracePt t="41688" x="2973388" y="2422525"/>
          <p14:tracePt t="41692" x="2905125" y="2463800"/>
          <p14:tracePt t="41698" x="2846388" y="2506663"/>
          <p14:tracePt t="41700" x="2778125" y="2566988"/>
          <p14:tracePt t="41703" x="2727325" y="2617788"/>
          <p14:tracePt t="41708" x="2668588" y="2693988"/>
          <p14:tracePt t="41713" x="2616200" y="2770188"/>
          <p14:tracePt t="41715" x="2574925" y="2846388"/>
          <p14:tracePt t="41718" x="2524125" y="2949575"/>
          <p14:tracePt t="41723" x="2489200" y="3059113"/>
          <p14:tracePt t="41726" x="2463800" y="3160713"/>
          <p14:tracePt t="41730" x="2430463" y="3271838"/>
          <p14:tracePt t="41734" x="2413000" y="3373438"/>
          <p14:tracePt t="41739" x="2379663" y="3475038"/>
          <p14:tracePt t="41742" x="2362200" y="3578225"/>
          <p14:tracePt t="41746" x="2352675" y="3654425"/>
          <p14:tracePt t="41750" x="2344738" y="3738563"/>
          <p14:tracePt t="41754" x="2344738" y="3806825"/>
          <p14:tracePt t="41758" x="2344738" y="3883025"/>
          <p14:tracePt t="41762" x="2344738" y="3951288"/>
          <p14:tracePt t="41766" x="2344738" y="4011613"/>
          <p14:tracePt t="41770" x="2344738" y="4070350"/>
          <p14:tracePt t="41774" x="2362200" y="4113213"/>
          <p14:tracePt t="41779" x="2387600" y="4181475"/>
          <p14:tracePt t="41782" x="2413000" y="4232275"/>
          <p14:tracePt t="41786" x="2438400" y="4265613"/>
          <p14:tracePt t="41790" x="2455863" y="4291013"/>
          <p14:tracePt t="41795" x="2481263" y="4316413"/>
          <p14:tracePt t="41798" x="2506663" y="4333875"/>
          <p14:tracePt t="41802" x="2524125" y="4351338"/>
          <p14:tracePt t="41806" x="2540000" y="4359275"/>
          <p14:tracePt t="41811" x="2557463" y="4376738"/>
          <p14:tracePt t="41814" x="2574925" y="4384675"/>
          <p14:tracePt t="41819" x="2590800" y="4384675"/>
          <p14:tracePt t="41823" x="2600325" y="4394200"/>
          <p14:tracePt t="41827" x="2616200" y="4394200"/>
          <p14:tracePt t="41831" x="2633663" y="4402138"/>
          <p14:tracePt t="41834" x="2641600" y="4402138"/>
          <p14:tracePt t="41838" x="2659063" y="4402138"/>
          <p14:tracePt t="41843" x="2668588" y="4402138"/>
          <p14:tracePt t="41846" x="2676525" y="4402138"/>
          <p14:tracePt t="41850" x="2693988" y="4402138"/>
          <p14:tracePt t="41855" x="2701925" y="4402138"/>
          <p14:tracePt t="41859" x="2719388" y="4402138"/>
          <p14:tracePt t="41863" x="2744788" y="4402138"/>
          <p14:tracePt t="41866" x="2752725" y="4402138"/>
          <p14:tracePt t="41871" x="2770188" y="4402138"/>
          <p14:tracePt t="41875" x="2795588" y="4402138"/>
          <p14:tracePt t="41879" x="2803525" y="4394200"/>
          <p14:tracePt t="41882" x="2828925" y="4384675"/>
          <p14:tracePt t="41886" x="2838450" y="4376738"/>
          <p14:tracePt t="41890" x="2846388" y="4368800"/>
          <p14:tracePt t="41896" x="2854325" y="4368800"/>
          <p14:tracePt t="41898" x="2871788" y="4359275"/>
          <p14:tracePt t="41902" x="2871788" y="4351338"/>
          <p14:tracePt t="41906" x="2879725" y="4341813"/>
          <p14:tracePt t="41912" x="2897188" y="4341813"/>
          <p14:tracePt t="41921" x="2905125" y="4333875"/>
          <p14:tracePt t="41924" x="2914650" y="4325938"/>
          <p14:tracePt t="41937" x="2922588" y="4316413"/>
          <p14:tracePt t="41939" x="2930525" y="4316413"/>
          <p14:tracePt t="41943" x="2930525" y="4308475"/>
          <p14:tracePt t="41948" x="2940050" y="4300538"/>
          <p14:tracePt t="41964" x="2940050" y="4291013"/>
          <p14:tracePt t="41981" x="2955925" y="4265613"/>
          <p14:tracePt t="41984" x="2955925" y="4257675"/>
          <p14:tracePt t="41989" x="2955925" y="4249738"/>
          <p14:tracePt t="41993" x="2955925" y="4232275"/>
          <p14:tracePt t="41997" x="2955925" y="4214813"/>
          <p14:tracePt t="42000" x="2955925" y="4197350"/>
          <p14:tracePt t="42005" x="2955925" y="4171950"/>
          <p14:tracePt t="42009" x="2955925" y="4156075"/>
          <p14:tracePt t="42014" x="2955925" y="4130675"/>
          <p14:tracePt t="42017" x="2955925" y="4105275"/>
          <p14:tracePt t="42020" x="2940050" y="4062413"/>
          <p14:tracePt t="42024" x="2905125" y="4002088"/>
          <p14:tracePt t="42030" x="2871788" y="3925888"/>
          <p14:tracePt t="42032" x="2828925" y="3849688"/>
          <p14:tracePt t="42036" x="2786063" y="3781425"/>
          <p14:tracePt t="42040" x="2735263" y="3722688"/>
          <p14:tracePt t="42047" x="2693988" y="3671888"/>
          <p14:tracePt t="42049" x="2651125" y="3611563"/>
          <p14:tracePt t="42053" x="2608263" y="3560763"/>
          <p14:tracePt t="42056" x="2574925" y="3527425"/>
          <p14:tracePt t="42060" x="2540000" y="3492500"/>
          <p14:tracePt t="42064" x="2506663" y="3449638"/>
          <p14:tracePt t="42068" x="2481263" y="3416300"/>
          <p14:tracePt t="42072" x="2455863" y="3390900"/>
          <p14:tracePt t="42076" x="2438400" y="3373438"/>
          <p14:tracePt t="42080" x="2413000" y="3348038"/>
          <p14:tracePt t="42085" x="2395538" y="3322638"/>
          <p14:tracePt t="42087" x="2370138" y="3305175"/>
          <p14:tracePt t="42091" x="2352675" y="3279775"/>
          <p14:tracePt t="42095" x="2344738" y="3263900"/>
          <p14:tracePt t="42099" x="2327275" y="3238500"/>
          <p14:tracePt t="42103" x="2301875" y="3211513"/>
          <p14:tracePt t="42107" x="2276475" y="3186113"/>
          <p14:tracePt t="42112" x="2251075" y="3152775"/>
          <p14:tracePt t="42115" x="2217738" y="3119438"/>
          <p14:tracePt t="42119" x="2200275" y="3094038"/>
          <p14:tracePt t="42123" x="2157413" y="3051175"/>
          <p14:tracePt t="42128" x="2116138" y="2990850"/>
          <p14:tracePt t="42131" x="2073275" y="2940050"/>
          <p14:tracePt t="42135" x="2030413" y="2863850"/>
          <p14:tracePt t="42139" x="1987550" y="2795588"/>
          <p14:tracePt t="42143" x="1962150" y="2744788"/>
          <p14:tracePt t="42147" x="1920875" y="2693988"/>
          <p14:tracePt t="42151" x="1878013" y="2660650"/>
          <p14:tracePt t="42155" x="1852613" y="2608263"/>
          <p14:tracePt t="42160" x="1817688" y="2557463"/>
          <p14:tracePt t="42163" x="1792288" y="2524125"/>
          <p14:tracePt t="42167" x="1766888" y="2481263"/>
          <p14:tracePt t="42171" x="1733550" y="2447925"/>
          <p14:tracePt t="42175" x="1708150" y="2413000"/>
          <p14:tracePt t="42180" x="1682750" y="2362200"/>
          <p14:tracePt t="42183" x="1647825" y="2328863"/>
          <p14:tracePt t="42187" x="1622425" y="2286000"/>
          <p14:tracePt t="42191" x="1597025" y="2252663"/>
          <p14:tracePt t="42195" x="1563688" y="2200275"/>
          <p14:tracePt t="42199" x="1538288" y="2166938"/>
          <p14:tracePt t="42203" x="1495425" y="2116138"/>
          <p14:tracePt t="42207" x="1470025" y="2073275"/>
          <p14:tracePt t="42211" x="1444625" y="2039938"/>
          <p14:tracePt t="42215" x="1419225" y="2014538"/>
          <p14:tracePt t="42219" x="1393825" y="1979613"/>
          <p14:tracePt t="42223" x="1368425" y="1954213"/>
          <p14:tracePt t="42228" x="1325563" y="1928813"/>
          <p14:tracePt t="42231" x="1290638" y="1895475"/>
          <p14:tracePt t="42235" x="1239838" y="1870075"/>
          <p14:tracePt t="42241" x="1206500" y="1844675"/>
          <p14:tracePt t="42244" x="1155700" y="1809750"/>
          <p14:tracePt t="42247" x="1120775" y="1793875"/>
          <p14:tracePt t="42251" x="1095375" y="1776413"/>
          <p14:tracePt t="42255" x="1062038" y="1766888"/>
          <p14:tracePt t="42259" x="1028700" y="1758950"/>
          <p14:tracePt t="42264" x="1011238" y="1751013"/>
          <p14:tracePt t="42267" x="985838" y="1733550"/>
          <p14:tracePt t="42271" x="968375" y="1733550"/>
          <p14:tracePt t="42275" x="960438" y="1733550"/>
          <p14:tracePt t="42280" x="942975" y="1725613"/>
          <p14:tracePt t="42283" x="925513" y="1725613"/>
          <p14:tracePt t="42292" x="909638" y="1725613"/>
          <p14:tracePt t="42299" x="900113" y="1725613"/>
          <p14:tracePt t="42300" x="892175" y="1725613"/>
          <p14:tracePt t="42304" x="884238" y="1725613"/>
          <p14:tracePt t="42308" x="874713" y="1725613"/>
          <p14:tracePt t="42314" x="866775" y="1725613"/>
          <p14:tracePt t="42317" x="849313" y="1725613"/>
          <p14:tracePt t="42323" x="831850" y="1725613"/>
          <p14:tracePt t="42328" x="823913" y="1725613"/>
          <p14:tracePt t="42335" x="806450" y="1725613"/>
          <p14:tracePt t="42345" x="798513" y="1725613"/>
          <p14:tracePt t="42347" x="781050" y="1725613"/>
          <p14:tracePt t="42351" x="765175" y="1725613"/>
          <p14:tracePt t="42355" x="747713" y="1725613"/>
          <p14:tracePt t="42360" x="730250" y="1725613"/>
          <p14:tracePt t="42363" x="714375" y="1725613"/>
          <p14:tracePt t="42367" x="688975" y="1725613"/>
          <p14:tracePt t="42371" x="679450" y="1725613"/>
          <p14:tracePt t="42375" x="654050" y="1725613"/>
          <p14:tracePt t="42379" x="628650" y="1725613"/>
          <p14:tracePt t="42383" x="603250" y="1725613"/>
          <p14:tracePt t="42387" x="585788" y="1725613"/>
          <p14:tracePt t="42391" x="552450" y="1716088"/>
          <p14:tracePt t="42396" x="527050" y="1716088"/>
          <p14:tracePt t="42399" x="492125" y="1708150"/>
          <p14:tracePt t="42403" x="476250" y="1708150"/>
          <p14:tracePt t="42407" x="450850" y="1700213"/>
          <p14:tracePt t="42413" x="425450" y="1700213"/>
          <p14:tracePt t="42415" x="407988" y="1700213"/>
          <p14:tracePt t="42419" x="390525" y="1700213"/>
          <p14:tracePt t="42423" x="365125" y="1700213"/>
          <p14:tracePt t="42428" x="357188" y="1700213"/>
          <p14:tracePt t="42431" x="339725" y="1700213"/>
          <p14:tracePt t="42435" x="331788" y="1700213"/>
          <p14:tracePt t="42439" x="322263" y="1700213"/>
          <p14:tracePt t="42445" x="306388" y="1700213"/>
          <p14:tracePt t="42447" x="296863" y="1700213"/>
          <p14:tracePt t="42452" x="280988" y="1700213"/>
          <p14:tracePt t="42456" x="271463" y="1700213"/>
          <p14:tracePt t="42461" x="255588" y="1700213"/>
          <p14:tracePt t="42465" x="230188" y="1700213"/>
          <p14:tracePt t="42468" x="220663" y="1700213"/>
          <p14:tracePt t="42472" x="203200" y="1700213"/>
          <p14:tracePt t="42476" x="187325" y="1700213"/>
          <p14:tracePt t="42480" x="177800" y="1708150"/>
          <p14:tracePt t="42484" x="161925" y="1716088"/>
          <p14:tracePt t="42488" x="144463" y="1725613"/>
          <p14:tracePt t="42492" x="136525" y="1733550"/>
          <p14:tracePt t="42497" x="119063" y="1741488"/>
          <p14:tracePt t="42501" x="93663" y="1758950"/>
          <p14:tracePt t="42505" x="76200" y="1776413"/>
          <p14:tracePt t="42508" x="68263" y="1776413"/>
          <p14:tracePt t="42513" x="50800" y="1793875"/>
          <p14:tracePt t="42516" x="42863" y="1801813"/>
          <p14:tracePt t="42520" x="42863" y="1809750"/>
          <p14:tracePt t="42529" x="42863" y="1819275"/>
          <p14:tracePt t="42532" x="42863" y="1827213"/>
          <p14:tracePt t="42535" x="42863" y="1835150"/>
          <p14:tracePt t="42545" x="42863" y="1844675"/>
          <p14:tracePt t="42547" x="42863" y="1852613"/>
          <p14:tracePt t="42559" x="42863" y="1860550"/>
          <p14:tracePt t="42563" x="42863" y="1870075"/>
          <p14:tracePt t="42567" x="42863" y="1878013"/>
          <p14:tracePt t="42571" x="42863" y="1885950"/>
          <p14:tracePt t="42575" x="42863" y="1895475"/>
          <p14:tracePt t="42584" x="42863" y="1903413"/>
          <p14:tracePt t="42588" x="42863" y="1920875"/>
          <p14:tracePt t="42592" x="42863" y="1928813"/>
          <p14:tracePt t="42596" x="42863" y="1946275"/>
          <p14:tracePt t="42599" x="42863" y="1954213"/>
          <p14:tracePt t="42603" x="42863" y="1971675"/>
          <p14:tracePt t="42608" x="42863" y="1989138"/>
          <p14:tracePt t="42613" x="42863" y="1997075"/>
          <p14:tracePt t="42616" x="42863" y="2014538"/>
          <p14:tracePt t="42621" x="50800" y="2030413"/>
          <p14:tracePt t="42624" x="50800" y="2039938"/>
          <p14:tracePt t="42631" x="58738" y="2065338"/>
          <p14:tracePt t="42634" x="58738" y="2082800"/>
          <p14:tracePt t="42640" x="58738" y="2098675"/>
          <p14:tracePt t="42645" x="68263" y="2116138"/>
          <p14:tracePt t="42648" x="76200" y="2116138"/>
          <p14:tracePt t="42652" x="76200" y="2124075"/>
          <p14:tracePt t="42655" x="85725" y="2133600"/>
          <p14:tracePt t="42663" x="85725" y="2141538"/>
          <p14:tracePt t="42667" x="85725" y="2149475"/>
          <p14:tracePt t="42675" x="85725" y="2159000"/>
          <p14:tracePt t="42683" x="93663" y="2166938"/>
          <p14:tracePt t="42695" x="101600" y="2174875"/>
          <p14:tracePt t="42708" x="111125" y="2174875"/>
          <p14:tracePt t="42756" x="111125" y="2184400"/>
          <p14:tracePt t="42847" x="119063" y="2184400"/>
          <p14:tracePt t="42853" x="127000" y="2184400"/>
          <p14:tracePt t="42888" x="136525" y="2184400"/>
          <p14:tracePt t="42911" x="136525" y="2174875"/>
          <p14:tracePt t="42919" x="144463" y="2166938"/>
          <p14:tracePt t="42929" x="152400" y="2166938"/>
          <p14:tracePt t="43029" x="152400" y="2159000"/>
          <p14:tracePt t="43041" x="161925" y="2159000"/>
          <p14:tracePt t="43049" x="161925" y="2149475"/>
          <p14:tracePt t="43065" x="169863" y="2149475"/>
          <p14:tracePt t="43137" x="169863" y="2141538"/>
          <p14:tracePt t="43247" x="177800" y="2141538"/>
          <p14:tracePt t="43258" x="187325" y="2141538"/>
          <p14:tracePt t="43273" x="195263" y="2141538"/>
          <p14:tracePt t="43276" x="203200" y="2141538"/>
          <p14:tracePt t="43280" x="212725" y="2133600"/>
          <p14:tracePt t="43292" x="220663" y="2133600"/>
          <p14:tracePt t="43296" x="230188" y="2133600"/>
          <p14:tracePt t="43304" x="238125" y="2133600"/>
          <p14:tracePt t="43308" x="246063" y="2133600"/>
          <p14:tracePt t="43316" x="255588" y="2124075"/>
          <p14:tracePt t="43330" x="263525" y="2124075"/>
          <p14:tracePt t="43332" x="271463" y="2124075"/>
          <p14:tracePt t="43372" x="280988" y="2124075"/>
          <p14:tracePt t="43399" x="288925" y="2124075"/>
          <p14:tracePt t="43407" x="296863" y="2124075"/>
          <p14:tracePt t="43424" x="306388" y="2124075"/>
          <p14:tracePt t="43429" x="314325" y="2124075"/>
          <p14:tracePt t="43435" x="331788" y="2124075"/>
          <p14:tracePt t="43439" x="339725" y="2124075"/>
          <p14:tracePt t="43445" x="347663" y="2124075"/>
          <p14:tracePt t="43447" x="373063" y="2124075"/>
          <p14:tracePt t="43451" x="382588" y="2124075"/>
          <p14:tracePt t="43455" x="407988" y="2124075"/>
          <p14:tracePt t="43459" x="433388" y="2124075"/>
          <p14:tracePt t="43463" x="450850" y="2124075"/>
          <p14:tracePt t="43467" x="476250" y="2124075"/>
          <p14:tracePt t="43471" x="501650" y="2124075"/>
          <p14:tracePt t="43475" x="517525" y="2124075"/>
          <p14:tracePt t="43479" x="544513" y="2124075"/>
          <p14:tracePt t="43483" x="569913" y="2124075"/>
          <p14:tracePt t="43488" x="585788" y="2124075"/>
          <p14:tracePt t="43492" x="620713" y="2124075"/>
          <p14:tracePt t="43495" x="654050" y="2124075"/>
          <p14:tracePt t="43500" x="679450" y="2124075"/>
          <p14:tracePt t="43503" x="704850" y="2124075"/>
          <p14:tracePt t="43507" x="730250" y="2124075"/>
          <p14:tracePt t="43512" x="755650" y="2124075"/>
          <p14:tracePt t="43515" x="773113" y="2124075"/>
          <p14:tracePt t="43519" x="798513" y="2124075"/>
          <p14:tracePt t="43524" x="815975" y="2124075"/>
          <p14:tracePt t="43528" x="823913" y="2124075"/>
          <p14:tracePt t="43531" x="841375" y="2124075"/>
          <p14:tracePt t="43535" x="849313" y="2124075"/>
          <p14:tracePt t="43539" x="858838" y="2124075"/>
          <p14:tracePt t="43545" x="866775" y="2124075"/>
          <p14:tracePt t="43551" x="874713" y="2124075"/>
          <p14:tracePt t="43560" x="884238" y="2124075"/>
          <p14:tracePt t="43563" x="892175" y="2124075"/>
          <p14:tracePt t="43571" x="892175" y="2116138"/>
          <p14:tracePt t="43579" x="900113" y="2116138"/>
          <p14:tracePt t="43587" x="909638" y="2116138"/>
          <p14:tracePt t="43599" x="917575" y="2108200"/>
          <p14:tracePt t="43612" x="925513" y="2108200"/>
          <p14:tracePt t="43632" x="935038" y="2108200"/>
          <p14:tracePt t="43648" x="942975" y="2108200"/>
          <p14:tracePt t="43656" x="950913" y="2108200"/>
          <p14:tracePt t="43663" x="960438" y="2108200"/>
          <p14:tracePt t="43667" x="968375" y="2108200"/>
          <p14:tracePt t="43671" x="976313" y="2108200"/>
          <p14:tracePt t="43675" x="993775" y="2098675"/>
          <p14:tracePt t="43679" x="1011238" y="2090738"/>
          <p14:tracePt t="43683" x="1019175" y="2090738"/>
          <p14:tracePt t="43687" x="1044575" y="2082800"/>
          <p14:tracePt t="43691" x="1062038" y="2082800"/>
          <p14:tracePt t="43695" x="1069975" y="2073275"/>
          <p14:tracePt t="43699" x="1087438" y="2073275"/>
          <p14:tracePt t="43703" x="1104900" y="2065338"/>
          <p14:tracePt t="43707" x="1112838" y="2065338"/>
          <p14:tracePt t="43712" x="1120775" y="2065338"/>
          <p14:tracePt t="43715" x="1138238" y="2055813"/>
          <p14:tracePt t="43723" x="1147763" y="2047875"/>
          <p14:tracePt t="43728" x="1155700" y="2047875"/>
          <p14:tracePt t="43740" x="1163638" y="2047875"/>
          <p14:tracePt t="43756" x="1173163" y="2047875"/>
          <p14:tracePt t="43763" x="1181100" y="2047875"/>
          <p14:tracePt t="43776" x="1189038" y="2047875"/>
          <p14:tracePt t="43780" x="1198563" y="2039938"/>
          <p14:tracePt t="43784" x="1206500" y="2039938"/>
          <p14:tracePt t="43792" x="1206500" y="2030413"/>
          <p14:tracePt t="43797" x="1214438" y="2030413"/>
          <p14:tracePt t="43800" x="1223963" y="2030413"/>
          <p14:tracePt t="43808" x="1239838" y="2030413"/>
          <p14:tracePt t="43812" x="1249363" y="2030413"/>
          <p14:tracePt t="43816" x="1257300" y="2030413"/>
          <p14:tracePt t="43820" x="1265238" y="2030413"/>
          <p14:tracePt t="43824" x="1274763" y="2030413"/>
          <p14:tracePt t="43829" x="1282700" y="2030413"/>
          <p14:tracePt t="43832" x="1290638" y="2030413"/>
          <p14:tracePt t="43846" x="1300163" y="2030413"/>
          <p14:tracePt t="43848" x="1300163" y="2022475"/>
          <p14:tracePt t="43852" x="1308100" y="2022475"/>
          <p14:tracePt t="43861" x="1317625" y="2022475"/>
          <p14:tracePt t="43896" x="1325563" y="2022475"/>
          <p14:tracePt t="43930" x="1333500" y="2022475"/>
          <p14:tracePt t="43941" x="1343025" y="2022475"/>
          <p14:tracePt t="43953" x="1350963" y="2022475"/>
          <p14:tracePt t="43970" x="1358900" y="2022475"/>
          <p14:tracePt t="43988" x="1368425" y="2022475"/>
          <p14:tracePt t="43992" x="1368425" y="2030413"/>
          <p14:tracePt t="43997" x="1376363" y="2039938"/>
          <p14:tracePt t="44004" x="1376363" y="2047875"/>
          <p14:tracePt t="44008" x="1384300" y="2065338"/>
          <p14:tracePt t="44016" x="1384300" y="2082800"/>
          <p14:tracePt t="44022" x="1384300" y="2090738"/>
          <p14:tracePt t="44024" x="1393825" y="2108200"/>
          <p14:tracePt t="44029" x="1401763" y="2133600"/>
          <p14:tracePt t="44033" x="1401763" y="2166938"/>
          <p14:tracePt t="44037" x="1409700" y="2192338"/>
          <p14:tracePt t="44041" x="1409700" y="2217738"/>
          <p14:tracePt t="44046" x="1419225" y="2252663"/>
          <p14:tracePt t="44049" x="1427163" y="2311400"/>
          <p14:tracePt t="44053" x="1427163" y="2379663"/>
          <p14:tracePt t="44057" x="1435100" y="2473325"/>
          <p14:tracePt t="44064" x="1435100" y="2557463"/>
          <p14:tracePt t="44065" x="1435100" y="2625725"/>
          <p14:tracePt t="44072" x="1435100" y="2711450"/>
          <p14:tracePt t="44073" x="1435100" y="2795588"/>
          <p14:tracePt t="44076" x="1435100" y="2863850"/>
          <p14:tracePt t="44080" x="1435100" y="2940050"/>
          <p14:tracePt t="44084" x="1435100" y="3008313"/>
          <p14:tracePt t="44088" x="1435100" y="3051175"/>
          <p14:tracePt t="44092" x="1435100" y="3101975"/>
          <p14:tracePt t="44096" x="1435100" y="3127375"/>
          <p14:tracePt t="44100" x="1435100" y="3160713"/>
          <p14:tracePt t="44104" x="1435100" y="3195638"/>
          <p14:tracePt t="44108" x="1435100" y="3203575"/>
          <p14:tracePt t="44112" x="1435100" y="3221038"/>
          <p14:tracePt t="44116" x="1435100" y="3238500"/>
          <p14:tracePt t="44124" x="1435100" y="3246438"/>
          <p14:tracePt t="44128" x="1435100" y="3254375"/>
          <p14:tracePt t="44192" x="1435100" y="3246438"/>
          <p14:tracePt t="44196" x="1427163" y="3211513"/>
          <p14:tracePt t="44200" x="1393825" y="3160713"/>
          <p14:tracePt t="44204" x="1376363" y="3119438"/>
          <p14:tracePt t="44208" x="1343025" y="3041650"/>
          <p14:tracePt t="44212" x="1317625" y="2982913"/>
          <p14:tracePt t="44216" x="1282700" y="2889250"/>
          <p14:tracePt t="44220" x="1249363" y="2805113"/>
          <p14:tracePt t="44225" x="1223963" y="2711450"/>
          <p14:tracePt t="44228" x="1189038" y="2608263"/>
          <p14:tracePt t="44232" x="1155700" y="2506663"/>
          <p14:tracePt t="44237" x="1120775" y="2405063"/>
          <p14:tracePt t="44240" x="1087438" y="2286000"/>
          <p14:tracePt t="44245" x="1044575" y="2184400"/>
          <p14:tracePt t="44248" x="993775" y="2065338"/>
          <p14:tracePt t="44252" x="950913" y="1954213"/>
          <p14:tracePt t="44256" x="900113" y="1844675"/>
          <p14:tracePt t="44261" x="858838" y="1733550"/>
          <p14:tracePt t="44264" x="806450" y="1614488"/>
          <p14:tracePt t="44268" x="765175" y="1512888"/>
          <p14:tracePt t="44272" x="714375" y="1401763"/>
          <p14:tracePt t="44278" x="671513" y="1317625"/>
          <p14:tracePt t="44280" x="628650" y="1241425"/>
          <p14:tracePt t="44284" x="595313" y="1173163"/>
          <p14:tracePt t="44288" x="552450" y="1112838"/>
          <p14:tracePt t="44292" x="509588" y="1062038"/>
          <p14:tracePt t="44297" x="484188" y="1019175"/>
          <p14:tracePt t="44300" x="458788" y="985838"/>
          <p14:tracePt t="44305" x="415925" y="960438"/>
          <p14:tracePt t="44308" x="407988" y="935038"/>
          <p14:tracePt t="44312" x="382588" y="917575"/>
          <p14:tracePt t="44316" x="365125" y="900113"/>
          <p14:tracePt t="44320" x="347663" y="892175"/>
          <p14:tracePt t="44324" x="331788" y="884238"/>
          <p14:tracePt t="44328" x="322263" y="866775"/>
          <p14:tracePt t="44332" x="306388" y="849313"/>
          <p14:tracePt t="44336" x="296863" y="841375"/>
          <p14:tracePt t="44340" x="288925" y="841375"/>
          <p14:tracePt t="44344" x="280988" y="841375"/>
          <p14:tracePt t="44349" x="271463" y="833438"/>
          <p14:tracePt t="44498" x="280988" y="833438"/>
          <p14:tracePt t="44518" x="288925" y="833438"/>
          <p14:tracePt t="44526" x="296863" y="833438"/>
          <p14:tracePt t="44530" x="306388" y="833438"/>
          <p14:tracePt t="44534" x="314325" y="833438"/>
          <p14:tracePt t="44537" x="331788" y="833438"/>
          <p14:tracePt t="44540" x="357188" y="833438"/>
          <p14:tracePt t="44544" x="382588" y="833438"/>
          <p14:tracePt t="44548" x="400050" y="833438"/>
          <p14:tracePt t="44552" x="433388" y="833438"/>
          <p14:tracePt t="44556" x="476250" y="823913"/>
          <p14:tracePt t="44562" x="509588" y="815975"/>
          <p14:tracePt t="44564" x="552450" y="815975"/>
          <p14:tracePt t="44570" x="577850" y="808038"/>
          <p14:tracePt t="44574" x="611188" y="808038"/>
          <p14:tracePt t="44582" x="696913" y="790575"/>
          <p14:tracePt t="44585" x="730250" y="781050"/>
          <p14:tracePt t="44590" x="781050" y="773113"/>
          <p14:tracePt t="44595" x="806450" y="773113"/>
          <p14:tracePt t="44599" x="841375" y="773113"/>
          <p14:tracePt t="44602" x="866775" y="773113"/>
          <p14:tracePt t="44606" x="900113" y="773113"/>
          <p14:tracePt t="44610" x="917575" y="773113"/>
          <p14:tracePt t="44613" x="942975" y="773113"/>
          <p14:tracePt t="44617" x="968375" y="773113"/>
          <p14:tracePt t="44621" x="985838" y="773113"/>
          <p14:tracePt t="44625" x="1003300" y="773113"/>
          <p14:tracePt t="44630" x="1011238" y="773113"/>
          <p14:tracePt t="44633" x="1028700" y="773113"/>
          <p14:tracePt t="44637" x="1036638" y="773113"/>
          <p14:tracePt t="44646" x="1044575" y="773113"/>
          <p14:tracePt t="44649" x="1054100" y="773113"/>
          <p14:tracePt t="44653" x="1062038" y="773113"/>
          <p14:tracePt t="44663" x="1069975" y="790575"/>
          <p14:tracePt t="44665" x="1087438" y="808038"/>
          <p14:tracePt t="44669" x="1095375" y="841375"/>
          <p14:tracePt t="44672" x="1112838" y="884238"/>
          <p14:tracePt t="44678" x="1130300" y="935038"/>
          <p14:tracePt t="44680" x="1155700" y="1011238"/>
          <p14:tracePt t="44684" x="1173163" y="1069975"/>
          <p14:tracePt t="44688" x="1198563" y="1130300"/>
          <p14:tracePt t="44692" x="1206500" y="1206500"/>
          <p14:tracePt t="44696" x="1223963" y="1266825"/>
          <p14:tracePt t="44700" x="1249363" y="1325563"/>
          <p14:tracePt t="44704" x="1257300" y="1385888"/>
          <p14:tracePt t="44708" x="1265238" y="1444625"/>
          <p14:tracePt t="44712" x="1274763" y="1495425"/>
          <p14:tracePt t="44716" x="1282700" y="1555750"/>
          <p14:tracePt t="44720" x="1282700" y="1606550"/>
          <p14:tracePt t="44724" x="1300163" y="1682750"/>
          <p14:tracePt t="44728" x="1308100" y="1758950"/>
          <p14:tracePt t="44732" x="1317625" y="1827213"/>
          <p14:tracePt t="44736" x="1325563" y="1903413"/>
          <p14:tracePt t="44741" x="1333500" y="1971675"/>
          <p14:tracePt t="44745" x="1358900" y="2047875"/>
          <p14:tracePt t="44749" x="1368425" y="2133600"/>
          <p14:tracePt t="44752" x="1376363" y="2209800"/>
          <p14:tracePt t="44757" x="1376363" y="2311400"/>
          <p14:tracePt t="44761" x="1393825" y="2397125"/>
          <p14:tracePt t="44765" x="1401763" y="2498725"/>
          <p14:tracePt t="44769" x="1409700" y="2592388"/>
          <p14:tracePt t="44773" x="1427163" y="2693988"/>
          <p14:tracePt t="44778" x="1435100" y="2795588"/>
          <p14:tracePt t="44780" x="1462088" y="2897188"/>
          <p14:tracePt t="44785" x="1470025" y="3008313"/>
          <p14:tracePt t="44788" x="1477963" y="3109913"/>
          <p14:tracePt t="44794" x="1503363" y="3203575"/>
          <p14:tracePt t="44796" x="1512888" y="3297238"/>
          <p14:tracePt t="44800" x="1520825" y="3390900"/>
          <p14:tracePt t="44804" x="1538288" y="3475038"/>
          <p14:tracePt t="44808" x="1546225" y="3543300"/>
          <p14:tracePt t="44813" x="1554163" y="3619500"/>
          <p14:tracePt t="44817" x="1563688" y="3679825"/>
          <p14:tracePt t="44820" x="1563688" y="3748088"/>
          <p14:tracePt t="44824" x="1579563" y="3824288"/>
          <p14:tracePt t="44828" x="1579563" y="3892550"/>
          <p14:tracePt t="44832" x="1589088" y="3968750"/>
          <p14:tracePt t="44836" x="1589088" y="4027488"/>
          <p14:tracePt t="44841" x="1597025" y="4095750"/>
          <p14:tracePt t="44845" x="1606550" y="4146550"/>
          <p14:tracePt t="44848" x="1614488" y="4206875"/>
          <p14:tracePt t="44852" x="1622425" y="4265613"/>
          <p14:tracePt t="44856" x="1622425" y="4308475"/>
          <p14:tracePt t="44861" x="1647825" y="4359275"/>
          <p14:tracePt t="44864" x="1647825" y="4402138"/>
          <p14:tracePt t="44868" x="1657350" y="4445000"/>
          <p14:tracePt t="44872" x="1665288" y="4478338"/>
          <p14:tracePt t="44877" x="1665288" y="4513263"/>
          <p14:tracePt t="44880" x="1673225" y="4546600"/>
          <p14:tracePt t="44885" x="1682750" y="4579938"/>
          <p14:tracePt t="44889" x="1682750" y="4605338"/>
          <p14:tracePt t="44894" x="1690688" y="4630738"/>
          <p14:tracePt t="44897" x="1690688" y="4648200"/>
          <p14:tracePt t="44900" x="1690688" y="4657725"/>
          <p14:tracePt t="44904" x="1690688" y="4665663"/>
          <p14:tracePt t="44912" x="1690688" y="4673600"/>
          <p14:tracePt t="44917" x="1698625" y="4673600"/>
          <p14:tracePt t="44925" x="1708150" y="4683125"/>
          <p14:tracePt t="44929" x="1708150" y="4691063"/>
          <p14:tracePt t="44936" x="1708150" y="4699000"/>
          <p14:tracePt t="44945" x="1716088" y="4699000"/>
          <p14:tracePt t="44952" x="1724025" y="4699000"/>
          <p14:tracePt t="44957" x="1733550" y="4708525"/>
          <p14:tracePt t="44965" x="1741488" y="4716463"/>
          <p14:tracePt t="44969" x="1749425" y="4716463"/>
          <p14:tracePt t="44978" x="1758950" y="4716463"/>
          <p14:tracePt t="44980" x="1776413" y="4724400"/>
          <p14:tracePt t="44988" x="1792288" y="4724400"/>
          <p14:tracePt t="44994" x="1801813" y="4724400"/>
          <p14:tracePt t="44996" x="1809750" y="4724400"/>
          <p14:tracePt t="45000" x="1827213" y="4724400"/>
          <p14:tracePt t="45004" x="1835150" y="4733925"/>
          <p14:tracePt t="45008" x="1860550" y="4733925"/>
          <p14:tracePt t="45012" x="1878013" y="4733925"/>
          <p14:tracePt t="45016" x="1885950" y="4733925"/>
          <p14:tracePt t="45020" x="1911350" y="4733925"/>
          <p14:tracePt t="45024" x="1936750" y="4733925"/>
          <p14:tracePt t="45028" x="1954213" y="4733925"/>
          <p14:tracePt t="45032" x="1979613" y="4733925"/>
          <p14:tracePt t="45037" x="2005013" y="4733925"/>
          <p14:tracePt t="45040" x="2022475" y="4733925"/>
          <p14:tracePt t="45045" x="2047875" y="4733925"/>
          <p14:tracePt t="45048" x="2065338" y="4733925"/>
          <p14:tracePt t="45053" x="2081213" y="4733925"/>
          <p14:tracePt t="45056" x="2098675" y="4733925"/>
          <p14:tracePt t="45061" x="2116138" y="4724400"/>
          <p14:tracePt t="45065" x="2124075" y="4716463"/>
          <p14:tracePt t="45069" x="2132013" y="4716463"/>
          <p14:tracePt t="45073" x="2141538" y="4708525"/>
          <p14:tracePt t="45078" x="2149475" y="4699000"/>
          <p14:tracePt t="45080" x="2157413" y="4691063"/>
          <p14:tracePt t="45084" x="2166938" y="4683125"/>
          <p14:tracePt t="45089" x="2174875" y="4673600"/>
          <p14:tracePt t="45096" x="2182813" y="4665663"/>
          <p14:tracePt t="45105" x="2192338" y="4657725"/>
          <p14:tracePt t="45108" x="2192338" y="4648200"/>
          <p14:tracePt t="45112" x="2200275" y="4640263"/>
          <p14:tracePt t="45117" x="2200275" y="4630738"/>
          <p14:tracePt t="45121" x="2208213" y="4614863"/>
          <p14:tracePt t="45125" x="2217738" y="4605338"/>
          <p14:tracePt t="45128" x="2225675" y="4589463"/>
          <p14:tracePt t="45133" x="2235200" y="4572000"/>
          <p14:tracePt t="45137" x="2235200" y="4564063"/>
          <p14:tracePt t="45141" x="2243138" y="4546600"/>
          <p14:tracePt t="45145" x="2251075" y="4529138"/>
          <p14:tracePt t="45149" x="2260600" y="4503738"/>
          <p14:tracePt t="45153" x="2276475" y="4486275"/>
          <p14:tracePt t="45156" x="2293938" y="4460875"/>
          <p14:tracePt t="45161" x="2311400" y="4427538"/>
          <p14:tracePt t="45164" x="2319338" y="4402138"/>
          <p14:tracePt t="45168" x="2336800" y="4368800"/>
          <p14:tracePt t="45172" x="2352675" y="4308475"/>
          <p14:tracePt t="45177" x="2379663" y="4232275"/>
          <p14:tracePt t="45180" x="2395538" y="4146550"/>
          <p14:tracePt t="45184" x="2420938" y="4052888"/>
          <p14:tracePt t="45189" x="2438400" y="3986213"/>
          <p14:tracePt t="45194" x="2463800" y="3908425"/>
          <p14:tracePt t="45196" x="2481263" y="3832225"/>
          <p14:tracePt t="45200" x="2497138" y="3748088"/>
          <p14:tracePt t="45205" x="2497138" y="3671888"/>
          <p14:tracePt t="45209" x="2506663" y="3611563"/>
          <p14:tracePt t="45213" x="2506663" y="3560763"/>
          <p14:tracePt t="45216" x="2506663" y="3502025"/>
          <p14:tracePt t="45220" x="2506663" y="3459163"/>
          <p14:tracePt t="45225" x="2506663" y="3408363"/>
          <p14:tracePt t="45228" x="2506663" y="3365500"/>
          <p14:tracePt t="45232" x="2506663" y="3322638"/>
          <p14:tracePt t="45236" x="2506663" y="3289300"/>
          <p14:tracePt t="45240" x="2506663" y="3246438"/>
          <p14:tracePt t="45244" x="2506663" y="3228975"/>
          <p14:tracePt t="45248" x="2506663" y="3195638"/>
          <p14:tracePt t="45252" x="2506663" y="3178175"/>
          <p14:tracePt t="45257" x="2497138" y="3170238"/>
          <p14:tracePt t="45261" x="2489200" y="3152775"/>
          <p14:tracePt t="45264" x="2471738" y="3135313"/>
          <p14:tracePt t="45268" x="2463800" y="3109913"/>
          <p14:tracePt t="45272" x="2463800" y="3101975"/>
          <p14:tracePt t="45278" x="2446338" y="3084513"/>
          <p14:tracePt t="45280" x="2438400" y="3076575"/>
          <p14:tracePt t="45284" x="2430463" y="3076575"/>
          <p14:tracePt t="45288" x="2430463" y="3059113"/>
          <p14:tracePt t="45294" x="2420938" y="3051175"/>
          <p14:tracePt t="45297" x="2413000" y="3051175"/>
          <p14:tracePt t="45309" x="2413000" y="3041650"/>
          <p14:tracePt t="45441" x="2413000" y="3033713"/>
          <p14:tracePt t="45453" x="2420938" y="3033713"/>
          <p14:tracePt t="45457" x="2430463" y="3033713"/>
          <p14:tracePt t="45462" x="2446338" y="3059113"/>
          <p14:tracePt t="45465" x="2463800" y="3067050"/>
          <p14:tracePt t="45469" x="2489200" y="3084513"/>
          <p14:tracePt t="45473" x="2497138" y="3109913"/>
          <p14:tracePt t="45480" x="2514600" y="3127375"/>
          <p14:tracePt t="45481" x="2540000" y="3152775"/>
          <p14:tracePt t="45485" x="2565400" y="3178175"/>
          <p14:tracePt t="45489" x="2608263" y="3211513"/>
          <p14:tracePt t="45492" x="2625725" y="3238500"/>
          <p14:tracePt t="45496" x="2668588" y="3254375"/>
          <p14:tracePt t="45501" x="2684463" y="3271838"/>
          <p14:tracePt t="45505" x="2719388" y="3289300"/>
          <p14:tracePt t="45508" x="2770188" y="3297238"/>
          <p14:tracePt t="45512" x="2811463" y="3314700"/>
          <p14:tracePt t="45516" x="2879725" y="3340100"/>
          <p14:tracePt t="45520" x="2922588" y="3355975"/>
          <p14:tracePt t="45524" x="2955925" y="3365500"/>
          <p14:tracePt t="45528" x="3008313" y="3373438"/>
          <p14:tracePt t="45532" x="3033713" y="3382963"/>
          <p14:tracePt t="45536" x="3084513" y="3382963"/>
          <p14:tracePt t="45540" x="3109913" y="3382963"/>
          <p14:tracePt t="45545" x="3152775" y="3390900"/>
          <p14:tracePt t="45548" x="3186113" y="3390900"/>
          <p14:tracePt t="45552" x="3228975" y="3398838"/>
          <p14:tracePt t="45556" x="3279775" y="3398838"/>
          <p14:tracePt t="45561" x="3305175" y="3408363"/>
          <p14:tracePt t="45564" x="3355975" y="3408363"/>
          <p14:tracePt t="45568" x="3398838" y="3408363"/>
          <p14:tracePt t="45572" x="3441700" y="3408363"/>
          <p14:tracePt t="45577" x="3475038" y="3408363"/>
          <p14:tracePt t="45580" x="3517900" y="3408363"/>
          <p14:tracePt t="45584" x="3559175" y="3408363"/>
          <p14:tracePt t="45588" x="3602038" y="3408363"/>
          <p14:tracePt t="45594" x="3636963" y="3408363"/>
          <p14:tracePt t="45596" x="3678238" y="3390900"/>
          <p14:tracePt t="45600" x="3729038" y="3382963"/>
          <p14:tracePt t="45604" x="3756025" y="3373438"/>
          <p14:tracePt t="45609" x="3806825" y="3365500"/>
          <p14:tracePt t="45612" x="3832225" y="3355975"/>
          <p14:tracePt t="45616" x="3865563" y="3340100"/>
          <p14:tracePt t="45621" x="3900488" y="3322638"/>
          <p14:tracePt t="45624" x="3933825" y="3305175"/>
          <p14:tracePt t="45628" x="3959225" y="3297238"/>
          <p14:tracePt t="45632" x="3967163" y="3279775"/>
          <p14:tracePt t="45636" x="3984625" y="3271838"/>
          <p14:tracePt t="45640" x="4002088" y="3254375"/>
          <p14:tracePt t="45644" x="4017963" y="3254375"/>
          <p14:tracePt t="45648" x="4027488" y="3238500"/>
          <p14:tracePt t="45652" x="4044950" y="3221038"/>
          <p14:tracePt t="45656" x="4052888" y="3203575"/>
          <p14:tracePt t="45661" x="4060825" y="3186113"/>
          <p14:tracePt t="45664" x="4070350" y="3170238"/>
          <p14:tracePt t="45668" x="4070350" y="3144838"/>
          <p14:tracePt t="45672" x="4078288" y="3119438"/>
          <p14:tracePt t="45678" x="4078288" y="3101975"/>
          <p14:tracePt t="45680" x="4086225" y="3076575"/>
          <p14:tracePt t="45684" x="4086225" y="3041650"/>
          <p14:tracePt t="45688" x="4086225" y="3025775"/>
          <p14:tracePt t="45693" x="4086225" y="2965450"/>
          <p14:tracePt t="45696" x="4086225" y="2922588"/>
          <p14:tracePt t="45700" x="4078288" y="2889250"/>
          <p14:tracePt t="45704" x="4052888" y="2838450"/>
          <p14:tracePt t="45708" x="4044950" y="2820988"/>
          <p14:tracePt t="45712" x="4035425" y="2795588"/>
          <p14:tracePt t="45716" x="4027488" y="2778125"/>
          <p14:tracePt t="45721" x="4010025" y="2762250"/>
          <p14:tracePt t="45724" x="3992563" y="2736850"/>
          <p14:tracePt t="45728" x="3976688" y="2727325"/>
          <p14:tracePt t="45732" x="3959225" y="2711450"/>
          <p14:tracePt t="45737" x="3951288" y="2693988"/>
          <p14:tracePt t="45741" x="3925888" y="2686050"/>
          <p14:tracePt t="45745" x="3900488" y="2676525"/>
          <p14:tracePt t="45748" x="3883025" y="2668588"/>
          <p14:tracePt t="45753" x="3873500" y="2668588"/>
          <p14:tracePt t="45757" x="3865563" y="2668588"/>
          <p14:tracePt t="45761" x="3857625" y="2668588"/>
          <p14:tracePt t="45765" x="3848100" y="2660650"/>
          <p14:tracePt t="45773" x="3840163" y="2660650"/>
          <p14:tracePt t="45785" x="3832225" y="2660650"/>
          <p14:tracePt t="45789" x="3822700" y="2660650"/>
          <p14:tracePt t="45797" x="3814763" y="2660650"/>
          <p14:tracePt t="45801" x="3806825" y="2660650"/>
          <p14:tracePt t="45805" x="3797300" y="2660650"/>
          <p14:tracePt t="45809" x="3789363" y="2660650"/>
          <p14:tracePt t="45813" x="3781425" y="2660650"/>
          <p14:tracePt t="45817" x="3763963" y="2660650"/>
          <p14:tracePt t="45825" x="3746500" y="2660650"/>
          <p14:tracePt t="45829" x="3738563" y="2660650"/>
          <p14:tracePt t="45833" x="3721100" y="2660650"/>
          <p14:tracePt t="45837" x="3703638" y="2660650"/>
          <p14:tracePt t="45841" x="3695700" y="2660650"/>
          <p14:tracePt t="45845" x="3670300" y="2660650"/>
          <p14:tracePt t="45849" x="3652838" y="2668588"/>
          <p14:tracePt t="45853" x="3636963" y="2676525"/>
          <p14:tracePt t="45857" x="3611563" y="2693988"/>
          <p14:tracePt t="45861" x="3586163" y="2693988"/>
          <p14:tracePt t="45865" x="3551238" y="2711450"/>
          <p14:tracePt t="45868" x="3517900" y="2719388"/>
          <p14:tracePt t="45873" x="3492500" y="2736850"/>
          <p14:tracePt t="45878" x="3475038" y="2752725"/>
          <p14:tracePt t="45880" x="3449638" y="2770188"/>
          <p14:tracePt t="45884" x="3424238" y="2787650"/>
          <p14:tracePt t="45889" x="3389313" y="2805113"/>
          <p14:tracePt t="45894" x="3363913" y="2820988"/>
          <p14:tracePt t="45897" x="3338513" y="2838450"/>
          <p14:tracePt t="45900" x="3330575" y="2838450"/>
          <p14:tracePt t="45904" x="3313113" y="2863850"/>
          <p14:tracePt t="45908" x="3297238" y="2881313"/>
          <p14:tracePt t="45912" x="3270250" y="2897188"/>
          <p14:tracePt t="45916" x="3254375" y="2914650"/>
          <p14:tracePt t="45920" x="3244850" y="2932113"/>
          <p14:tracePt t="45924" x="3228975" y="2940050"/>
          <p14:tracePt t="45928" x="3219450" y="2957513"/>
          <p14:tracePt t="45933" x="3203575" y="2974975"/>
          <p14:tracePt t="45936" x="3194050" y="2982913"/>
          <p14:tracePt t="45940" x="3194050" y="3000375"/>
          <p14:tracePt t="45944" x="3178175" y="3016250"/>
          <p14:tracePt t="45948" x="3168650" y="3033713"/>
          <p14:tracePt t="45953" x="3160713" y="3041650"/>
          <p14:tracePt t="45957" x="3152775" y="3059113"/>
          <p14:tracePt t="45961" x="3143250" y="3084513"/>
          <p14:tracePt t="45978" x="3143250" y="3160713"/>
          <p14:tracePt t="45980" x="3143250" y="3186113"/>
          <p14:tracePt t="45984" x="3143250" y="3211513"/>
          <p14:tracePt t="45988" x="3143250" y="3221038"/>
          <p14:tracePt t="45993" x="3143250" y="3246438"/>
          <p14:tracePt t="45996" x="3143250" y="3271838"/>
          <p14:tracePt t="46000" x="3143250" y="3279775"/>
          <p14:tracePt t="46005" x="3143250" y="3314700"/>
          <p14:tracePt t="46008" x="3143250" y="3348038"/>
          <p14:tracePt t="46012" x="3143250" y="3365500"/>
          <p14:tracePt t="46017" x="3143250" y="3390900"/>
          <p14:tracePt t="46021" x="3143250" y="3408363"/>
          <p14:tracePt t="46024" x="3143250" y="3424238"/>
          <p14:tracePt t="46028" x="3152775" y="3449638"/>
          <p14:tracePt t="46032" x="3160713" y="3475038"/>
          <p14:tracePt t="46036" x="3168650" y="3492500"/>
          <p14:tracePt t="46040" x="3186113" y="3502025"/>
          <p14:tracePt t="46045" x="3194050" y="3517900"/>
          <p14:tracePt t="46048" x="3203575" y="3543300"/>
          <p14:tracePt t="46053" x="3219450" y="3560763"/>
          <p14:tracePt t="46058" x="3236913" y="3578225"/>
          <p14:tracePt t="46062" x="3254375" y="3586163"/>
          <p14:tracePt t="46065" x="3262313" y="3603625"/>
          <p14:tracePt t="46069" x="3270250" y="3619500"/>
          <p14:tracePt t="46073" x="3287713" y="3636963"/>
          <p14:tracePt t="46078" x="3313113" y="3646488"/>
          <p14:tracePt t="46082" x="3330575" y="3654425"/>
          <p14:tracePt t="46086" x="3348038" y="3662363"/>
          <p14:tracePt t="46090" x="3373438" y="3679825"/>
          <p14:tracePt t="46094" x="3389313" y="3687763"/>
          <p14:tracePt t="46097" x="3406775" y="3697288"/>
          <p14:tracePt t="46102" x="3424238" y="3705225"/>
          <p14:tracePt t="46106" x="3441700" y="3713163"/>
          <p14:tracePt t="46111" x="3467100" y="3713163"/>
          <p14:tracePt t="46113" x="3492500" y="3713163"/>
          <p14:tracePt t="46117" x="3508375" y="3713163"/>
          <p14:tracePt t="46121" x="3533775" y="3722688"/>
          <p14:tracePt t="46127" x="3559175" y="3722688"/>
          <p14:tracePt t="46130" x="3576638" y="3722688"/>
          <p14:tracePt t="46133" x="3602038" y="3722688"/>
          <p14:tracePt t="46137" x="3627438" y="3722688"/>
          <p14:tracePt t="46141" x="3644900" y="3722688"/>
          <p14:tracePt t="46145" x="3670300" y="3722688"/>
          <p14:tracePt t="46149" x="3687763" y="3722688"/>
          <p14:tracePt t="46153" x="3703638" y="3722688"/>
          <p14:tracePt t="46157" x="3721100" y="3705225"/>
          <p14:tracePt t="46162" x="3738563" y="3687763"/>
          <p14:tracePt t="46165" x="3756025" y="3671888"/>
          <p14:tracePt t="46169" x="3771900" y="3654425"/>
          <p14:tracePt t="46173" x="3781425" y="3636963"/>
          <p14:tracePt t="46178" x="3797300" y="3619500"/>
          <p14:tracePt t="46181" x="3814763" y="3594100"/>
          <p14:tracePt t="46185" x="3832225" y="3560763"/>
          <p14:tracePt t="46189" x="3848100" y="3535363"/>
          <p14:tracePt t="46194" x="3865563" y="3502025"/>
          <p14:tracePt t="46197" x="3873500" y="3467100"/>
          <p14:tracePt t="46201" x="3890963" y="3449638"/>
          <p14:tracePt t="46205" x="3900488" y="3416300"/>
          <p14:tracePt t="46210" x="3916363" y="3365500"/>
          <p14:tracePt t="46213" x="3925888" y="3330575"/>
          <p14:tracePt t="46217" x="3925888" y="3289300"/>
          <p14:tracePt t="46221" x="3933825" y="3254375"/>
          <p14:tracePt t="46226" x="3933825" y="3238500"/>
          <p14:tracePt t="46230" x="3933825" y="3211513"/>
          <p14:tracePt t="46233" x="3933825" y="3186113"/>
          <p14:tracePt t="46237" x="3933825" y="3178175"/>
          <p14:tracePt t="46241" x="3933825" y="3160713"/>
          <p14:tracePt t="46245" x="3933825" y="3152775"/>
          <p14:tracePt t="46249" x="3933825" y="3144838"/>
          <p14:tracePt t="46254" x="3933825" y="3135313"/>
          <p14:tracePt t="46258" x="3933825" y="3127375"/>
          <p14:tracePt t="46262" x="3933825" y="3119438"/>
          <p14:tracePt t="46266" x="3933825" y="3109913"/>
          <p14:tracePt t="46270" x="3933825" y="3101975"/>
          <p14:tracePt t="46274" x="3925888" y="3101975"/>
          <p14:tracePt t="46280" x="3925888" y="3094038"/>
          <p14:tracePt t="46282" x="3916363" y="3076575"/>
          <p14:tracePt t="46286" x="3908425" y="3076575"/>
          <p14:tracePt t="46289" x="3900488" y="3076575"/>
          <p14:tracePt t="46294" x="3883025" y="3067050"/>
          <p14:tracePt t="46297" x="3873500" y="3059113"/>
          <p14:tracePt t="46301" x="3865563" y="3059113"/>
          <p14:tracePt t="46305" x="3857625" y="3051175"/>
          <p14:tracePt t="46311" x="3848100" y="3051175"/>
          <p14:tracePt t="46358" x="3840163" y="3051175"/>
          <p14:tracePt t="46387" x="3832225" y="3051175"/>
          <p14:tracePt t="46395" x="3822700" y="3051175"/>
          <p14:tracePt t="46487" x="3814763" y="3051175"/>
          <p14:tracePt t="46491" x="3806825" y="3051175"/>
          <p14:tracePt t="46496" x="3797300" y="3051175"/>
          <p14:tracePt t="46498" x="3771900" y="3041650"/>
          <p14:tracePt t="46502" x="3746500" y="3041650"/>
          <p14:tracePt t="46507" x="3713163" y="3025775"/>
          <p14:tracePt t="46512" x="3678238" y="3008313"/>
          <p14:tracePt t="46515" x="3644900" y="2974975"/>
          <p14:tracePt t="46518" x="3594100" y="2949575"/>
          <p14:tracePt t="46522" x="3543300" y="2906713"/>
          <p14:tracePt t="46528" x="3482975" y="2863850"/>
          <p14:tracePt t="46530" x="3414713" y="2820988"/>
          <p14:tracePt t="46536" x="3338513" y="2778125"/>
          <p14:tracePt t="46538" x="3262313" y="2736850"/>
          <p14:tracePt t="46543" x="3186113" y="2676525"/>
          <p14:tracePt t="46547" x="3092450" y="2617788"/>
          <p14:tracePt t="46551" x="2990850" y="2557463"/>
          <p14:tracePt t="46553" x="2879725" y="2506663"/>
          <p14:tracePt t="46557" x="2778125" y="2447925"/>
          <p14:tracePt t="46561" x="2659063" y="2387600"/>
          <p14:tracePt t="46565" x="2540000" y="2311400"/>
          <p14:tracePt t="46570" x="2420938" y="2243138"/>
          <p14:tracePt t="46573" x="2301875" y="2184400"/>
          <p14:tracePt t="46577" x="2182813" y="2116138"/>
          <p14:tracePt t="46582" x="2055813" y="2039938"/>
          <p14:tracePt t="46585" x="1936750" y="1971675"/>
          <p14:tracePt t="46589" x="1801813" y="1895475"/>
          <p14:tracePt t="46594" x="1682750" y="1827213"/>
          <p14:tracePt t="46597" x="1563688" y="1766888"/>
          <p14:tracePt t="46601" x="1462088" y="1708150"/>
          <p14:tracePt t="46605" x="1350963" y="1649413"/>
          <p14:tracePt t="46610" x="1265238" y="1614488"/>
          <p14:tracePt t="46613" x="1173163" y="1571625"/>
          <p14:tracePt t="46617" x="1095375" y="1538288"/>
          <p14:tracePt t="46621" x="1019175" y="1504950"/>
          <p14:tracePt t="46627" x="942975" y="1470025"/>
          <p14:tracePt t="46630" x="900113" y="1452563"/>
          <p14:tracePt t="46633" x="831850" y="1419225"/>
          <p14:tracePt t="46637" x="781050" y="1393825"/>
          <p14:tracePt t="46641" x="722313" y="1350963"/>
          <p14:tracePt t="46646" x="671513" y="1333500"/>
          <p14:tracePt t="46649" x="636588" y="1300163"/>
          <p14:tracePt t="46653" x="603250" y="1274763"/>
          <p14:tracePt t="46657" x="560388" y="1249363"/>
          <p14:tracePt t="46661" x="527050" y="1223963"/>
          <p14:tracePt t="46665" x="501650" y="1206500"/>
          <p14:tracePt t="46670" x="476250" y="1189038"/>
          <p14:tracePt t="46673" x="466725" y="1173163"/>
          <p14:tracePt t="46677" x="450850" y="1163638"/>
          <p14:tracePt t="46681" x="441325" y="1163638"/>
          <p14:tracePt t="46686" x="433388" y="1163638"/>
          <p14:tracePt t="46690" x="433388" y="1155700"/>
          <p14:tracePt t="46694" x="425450" y="1147763"/>
          <p14:tracePt t="46697" x="415925" y="1147763"/>
          <p14:tracePt t="46766" x="415925" y="1138238"/>
          <p14:tracePt t="46778" x="407988" y="1130300"/>
          <p14:tracePt t="46782" x="407988" y="1122363"/>
          <p14:tracePt t="46786" x="400050" y="1122363"/>
          <p14:tracePt t="46790" x="390525" y="1104900"/>
          <p14:tracePt t="46794" x="390525" y="1096963"/>
          <p14:tracePt t="46798" x="390525" y="1087438"/>
          <p14:tracePt t="46802" x="382588" y="1079500"/>
          <p14:tracePt t="46806" x="382588" y="1069975"/>
          <p14:tracePt t="46812" x="373063" y="1069975"/>
          <p14:tracePt t="46814" x="365125" y="1062038"/>
          <p14:tracePt t="46818" x="365125" y="1054100"/>
          <p14:tracePt t="46822" x="365125" y="1044575"/>
          <p14:tracePt t="46830" x="357188" y="1044575"/>
          <p14:tracePt t="46842" x="347663" y="1036638"/>
          <p14:tracePt t="46850" x="339725" y="1028700"/>
          <p14:tracePt t="46854" x="331788" y="1028700"/>
          <p14:tracePt t="46858" x="322263" y="1028700"/>
          <p14:tracePt t="46862" x="314325" y="1028700"/>
          <p14:tracePt t="46865" x="296863" y="1028700"/>
          <p14:tracePt t="46874" x="288925" y="1028700"/>
          <p14:tracePt t="46877" x="280988" y="1028700"/>
          <p14:tracePt t="46885" x="271463" y="1028700"/>
          <p14:tracePt t="46889" x="255588" y="1028700"/>
          <p14:tracePt t="46897" x="238125" y="1028700"/>
          <p14:tracePt t="46901" x="220663" y="1028700"/>
          <p14:tracePt t="46910" x="195263" y="1036638"/>
          <p14:tracePt t="46913" x="187325" y="1054100"/>
          <p14:tracePt t="46917" x="177800" y="1069975"/>
          <p14:tracePt t="46921" x="177800" y="1096963"/>
          <p14:tracePt t="46929" x="169863" y="1122363"/>
          <p14:tracePt t="46931" x="169863" y="1155700"/>
          <p14:tracePt t="46934" x="161925" y="1181100"/>
          <p14:tracePt t="46939" x="144463" y="1216025"/>
          <p14:tracePt t="46945" x="136525" y="1241425"/>
          <p14:tracePt t="46948" x="119063" y="1274763"/>
          <p14:tracePt t="46950" x="111125" y="1333500"/>
          <p14:tracePt t="46953" x="93663" y="1393825"/>
          <p14:tracePt t="46958" x="85725" y="1452563"/>
          <p14:tracePt t="46961" x="76200" y="1512888"/>
          <p14:tracePt t="46965" x="76200" y="1538288"/>
          <p14:tracePt t="46979" x="68263" y="1606550"/>
          <p14:tracePt t="46981" x="58738" y="1622425"/>
          <p14:tracePt t="46985" x="58738" y="1639888"/>
          <p14:tracePt t="46990" x="58738" y="1657350"/>
          <p14:tracePt t="46994" x="58738" y="1682750"/>
          <p14:tracePt t="46997" x="50800" y="1700213"/>
          <p14:tracePt t="47001" x="50800" y="1733550"/>
          <p14:tracePt t="47005" x="50800" y="1751013"/>
          <p14:tracePt t="47010" x="50800" y="1776413"/>
          <p14:tracePt t="47013" x="50800" y="1784350"/>
          <p14:tracePt t="47017" x="50800" y="1793875"/>
          <p14:tracePt t="47022" x="50800" y="1801813"/>
          <p14:tracePt t="47027" x="50800" y="1809750"/>
          <p14:tracePt t="47029" x="50800" y="1819275"/>
          <p14:tracePt t="47042" x="50800" y="1827213"/>
          <p14:tracePt t="47045" x="50800" y="1835150"/>
          <p14:tracePt t="47054" x="50800" y="1844675"/>
          <p14:tracePt t="47066" x="50800" y="1852613"/>
          <p14:tracePt t="47083" x="50800" y="1860550"/>
          <p14:tracePt t="47100" x="58738" y="1870075"/>
          <p14:tracePt t="47113" x="58738" y="1878013"/>
          <p14:tracePt t="47119" x="68263" y="1885950"/>
          <p14:tracePt t="47129" x="76200" y="1885950"/>
          <p14:tracePt t="47151" x="85725" y="1895475"/>
          <p14:tracePt t="47164" x="85725" y="1903413"/>
          <p14:tracePt t="47322" x="93663" y="1903413"/>
          <p14:tracePt t="47326" x="101600" y="1903413"/>
          <p14:tracePt t="47347" x="111125" y="1903413"/>
          <p14:tracePt t="47351" x="119063" y="1903413"/>
          <p14:tracePt t="47374" x="127000" y="1903413"/>
          <p14:tracePt t="47470" x="136525" y="1903413"/>
          <p14:tracePt t="47479" x="144463" y="1903413"/>
          <p14:tracePt t="47499" x="152400" y="1903413"/>
          <p14:tracePt t="47502" x="161925" y="1903413"/>
          <p14:tracePt t="47517" x="169863" y="1903413"/>
          <p14:tracePt t="47527" x="177800" y="1903413"/>
          <p14:tracePt t="47537" x="187325" y="1903413"/>
          <p14:tracePt t="47558" x="195263" y="1903413"/>
          <p14:tracePt t="47687" x="203200" y="1903413"/>
          <p14:tracePt t="47815" x="212725" y="1903413"/>
          <p14:tracePt t="47830" x="220663" y="1903413"/>
          <p14:tracePt t="47844" x="230188" y="1903413"/>
          <p14:tracePt t="47860" x="238125" y="1903413"/>
          <p14:tracePt t="47862" x="246063" y="1903413"/>
          <p14:tracePt t="47891" x="255588" y="1903413"/>
          <p14:tracePt t="47895" x="263525" y="1903413"/>
          <p14:tracePt t="47899" x="271463" y="1903413"/>
          <p14:tracePt t="47907" x="280988" y="1903413"/>
          <p14:tracePt t="47913" x="288925" y="1903413"/>
          <p14:tracePt t="47923" x="296863" y="1903413"/>
          <p14:tracePt t="47929" x="306388" y="1903413"/>
          <p14:tracePt t="47934" x="314325" y="1903413"/>
          <p14:tracePt t="47950" x="322263" y="1903413"/>
          <p14:tracePt t="48004" x="331788" y="1903413"/>
          <p14:tracePt t="48132" x="339725" y="1903413"/>
          <p14:tracePt t="48136" x="347663" y="1903413"/>
          <p14:tracePt t="48139" x="357188" y="1903413"/>
          <p14:tracePt t="48147" x="365125" y="1885950"/>
          <p14:tracePt t="48152" x="373063" y="1878013"/>
          <p14:tracePt t="48156" x="373063" y="1860550"/>
          <p14:tracePt t="48163" x="390525" y="1819275"/>
          <p14:tracePt t="48166" x="390525" y="1793875"/>
          <p14:tracePt t="48170" x="400050" y="1758950"/>
          <p14:tracePt t="48174" x="407988" y="1733550"/>
          <p14:tracePt t="48178" x="407988" y="1708150"/>
          <p14:tracePt t="48182" x="415925" y="1674813"/>
          <p14:tracePt t="48186" x="415925" y="1649413"/>
          <p14:tracePt t="48190" x="415925" y="1614488"/>
          <p14:tracePt t="48194" x="415925" y="1555750"/>
          <p14:tracePt t="48198" x="415925" y="1495425"/>
          <p14:tracePt t="48202" x="415925" y="1427163"/>
          <p14:tracePt t="48206" x="415925" y="1350963"/>
          <p14:tracePt t="48211" x="415925" y="1317625"/>
          <p14:tracePt t="48214" x="415925" y="1274763"/>
          <p14:tracePt t="48218" x="415925" y="1231900"/>
          <p14:tracePt t="48222" x="415925" y="1206500"/>
          <p14:tracePt t="48227" x="415925" y="1163638"/>
          <p14:tracePt t="48230" x="415925" y="1130300"/>
          <p14:tracePt t="48234" x="415925" y="1096963"/>
          <p14:tracePt t="48238" x="415925" y="1062038"/>
          <p14:tracePt t="48244" x="415925" y="1019175"/>
          <p14:tracePt t="48246" x="415925" y="993775"/>
          <p14:tracePt t="48250" x="415925" y="960438"/>
          <p14:tracePt t="48255" x="415925" y="925513"/>
          <p14:tracePt t="48259" x="415925" y="900113"/>
          <p14:tracePt t="48262" x="415925" y="874713"/>
          <p14:tracePt t="48266" x="415925" y="849313"/>
          <p14:tracePt t="48270" x="415925" y="823913"/>
          <p14:tracePt t="48274" x="415925" y="808038"/>
          <p14:tracePt t="48278" x="415925" y="781050"/>
          <p14:tracePt t="48282" x="415925" y="755650"/>
          <p14:tracePt t="48286" x="407988" y="739775"/>
          <p14:tracePt t="48291" x="400050" y="704850"/>
          <p14:tracePt t="48294" x="400050" y="679450"/>
          <p14:tracePt t="48298" x="390525" y="654050"/>
          <p14:tracePt t="48302" x="390525" y="636588"/>
          <p14:tracePt t="48306" x="390525" y="620713"/>
          <p14:tracePt t="48311" x="390525" y="603250"/>
          <p14:tracePt t="48314" x="390525" y="585788"/>
          <p14:tracePt t="48318" x="390525" y="569913"/>
          <p14:tracePt t="48322" x="390525" y="560388"/>
          <p14:tracePt t="48326" x="390525" y="544513"/>
          <p14:tracePt t="48330" x="390525" y="527050"/>
          <p14:tracePt t="48338" x="390525" y="509588"/>
          <p14:tracePt t="48346" x="390525" y="501650"/>
          <p14:tracePt t="48355" x="390525" y="492125"/>
          <p14:tracePt t="48363" x="390525" y="484188"/>
          <p14:tracePt t="48391" x="390525" y="476250"/>
          <p14:tracePt t="48511" x="390525" y="466725"/>
          <p14:tracePt t="48635" x="390525" y="458788"/>
          <p14:tracePt t="48645" x="400050" y="458788"/>
          <p14:tracePt t="48649" x="425450" y="458788"/>
          <p14:tracePt t="48653" x="441325" y="458788"/>
          <p14:tracePt t="48656" x="476250" y="458788"/>
          <p14:tracePt t="48665" x="544513" y="458788"/>
          <p14:tracePt t="48667" x="560388" y="458788"/>
          <p14:tracePt t="48672" x="585788" y="458788"/>
          <p14:tracePt t="48680" x="611188" y="458788"/>
          <p14:tracePt t="48683" x="628650" y="458788"/>
          <p14:tracePt t="48687" x="636588" y="458788"/>
          <p14:tracePt t="48691" x="646113" y="458788"/>
          <p14:tracePt t="48695" x="661988" y="458788"/>
          <p14:tracePt t="48703" x="679450" y="458788"/>
          <p14:tracePt t="48707" x="688975" y="458788"/>
          <p14:tracePt t="48715" x="696913" y="458788"/>
          <p14:tracePt t="48722" x="704850" y="458788"/>
          <p14:tracePt t="48795" x="714375" y="458788"/>
          <p14:tracePt t="48808" x="722313" y="458788"/>
          <p14:tracePt t="48812" x="730250" y="458788"/>
          <p14:tracePt t="48816" x="739775" y="458788"/>
          <p14:tracePt t="48820" x="755650" y="458788"/>
          <p14:tracePt t="48829" x="773113" y="458788"/>
          <p14:tracePt t="48832" x="781050" y="458788"/>
          <p14:tracePt t="48836" x="790575" y="458788"/>
          <p14:tracePt t="48840" x="798513" y="458788"/>
          <p14:tracePt t="48845" x="806450" y="458788"/>
          <p14:tracePt t="48848" x="815975" y="458788"/>
          <p14:tracePt t="48852" x="823913" y="458788"/>
          <p14:tracePt t="48862" x="831850" y="458788"/>
          <p14:tracePt t="48868" x="841375" y="458788"/>
          <p14:tracePt t="48872" x="849313" y="458788"/>
          <p14:tracePt t="48877" x="858838" y="458788"/>
          <p14:tracePt t="48880" x="866775" y="466725"/>
          <p14:tracePt t="48883" x="874713" y="476250"/>
          <p14:tracePt t="48887" x="874713" y="484188"/>
          <p14:tracePt t="48891" x="884238" y="501650"/>
          <p14:tracePt t="48895" x="892175" y="509588"/>
          <p14:tracePt t="48899" x="900113" y="527050"/>
          <p14:tracePt t="48903" x="909638" y="552450"/>
          <p14:tracePt t="48907" x="917575" y="585788"/>
          <p14:tracePt t="48912" x="925513" y="620713"/>
          <p14:tracePt t="48914" x="925513" y="636588"/>
          <p14:tracePt t="48918" x="935038" y="704850"/>
          <p14:tracePt t="48922" x="942975" y="781050"/>
          <p14:tracePt t="48927" x="942975" y="866775"/>
          <p14:tracePt t="48930" x="950913" y="960438"/>
          <p14:tracePt t="48934" x="950913" y="1019175"/>
          <p14:tracePt t="48938" x="950913" y="1062038"/>
          <p14:tracePt t="48943" x="950913" y="1122363"/>
          <p14:tracePt t="48946" x="942975" y="1173163"/>
          <p14:tracePt t="48950" x="925513" y="1249363"/>
          <p14:tracePt t="48954" x="900113" y="1333500"/>
          <p14:tracePt t="48960" x="874713" y="1419225"/>
          <p14:tracePt t="48962" x="841375" y="1520825"/>
          <p14:tracePt t="48966" x="806450" y="1614488"/>
          <p14:tracePt t="48971" x="773113" y="1700213"/>
          <p14:tracePt t="48978" x="714375" y="1870075"/>
          <p14:tracePt t="48982" x="679450" y="1920875"/>
          <p14:tracePt t="48986" x="654050" y="1971675"/>
          <p14:tracePt t="48990" x="636588" y="1989138"/>
          <p14:tracePt t="48994" x="620713" y="2014538"/>
          <p14:tracePt t="48999" x="603250" y="2030413"/>
          <p14:tracePt t="49002" x="595313" y="2039938"/>
          <p14:tracePt t="49011" x="595313" y="2047875"/>
          <p14:tracePt t="49014" x="585788" y="2047875"/>
          <p14:tracePt t="49022" x="577850" y="2055813"/>
          <p14:tracePt t="49035" x="560388" y="2055813"/>
          <p14:tracePt t="49038" x="552450" y="2055813"/>
          <p14:tracePt t="49047" x="534988" y="2065338"/>
          <p14:tracePt t="49051" x="527050" y="2065338"/>
          <p14:tracePt t="49055" x="517525" y="2065338"/>
          <p14:tracePt t="49060" x="492125" y="2065338"/>
          <p14:tracePt t="49063" x="476250" y="2065338"/>
          <p14:tracePt t="49067" x="450850" y="2065338"/>
          <p14:tracePt t="49071" x="415925" y="2055813"/>
          <p14:tracePt t="49076" x="382588" y="2047875"/>
          <p14:tracePt t="49078" x="347663" y="2030413"/>
          <p14:tracePt t="49082" x="314325" y="2014538"/>
          <p14:tracePt t="49086" x="263525" y="1979613"/>
          <p14:tracePt t="49093" x="212725" y="1954213"/>
          <p14:tracePt t="49094" x="169863" y="1920875"/>
          <p14:tracePt t="49098" x="127000" y="1895475"/>
          <p14:tracePt t="49102" x="93663" y="1870075"/>
          <p14:tracePt t="49106" x="50800" y="1835150"/>
          <p14:tracePt t="49111" x="17463" y="1819275"/>
          <p14:tracePt t="49314" x="25400" y="1766888"/>
          <p14:tracePt t="49319" x="58738" y="1766888"/>
          <p14:tracePt t="49322" x="85725" y="1766888"/>
          <p14:tracePt t="49327" x="119063" y="1766888"/>
          <p14:tracePt t="49330" x="144463" y="1766888"/>
          <p14:tracePt t="49335" x="177800" y="1766888"/>
          <p14:tracePt t="49338" x="238125" y="1766888"/>
          <p14:tracePt t="49343" x="314325" y="1766888"/>
          <p14:tracePt t="49346" x="382588" y="1766888"/>
          <p14:tracePt t="49350" x="466725" y="1766888"/>
          <p14:tracePt t="49354" x="509588" y="1766888"/>
          <p14:tracePt t="49360" x="552450" y="1766888"/>
          <p14:tracePt t="49362" x="585788" y="1766888"/>
          <p14:tracePt t="49366" x="620713" y="1766888"/>
          <p14:tracePt t="49370" x="646113" y="1758950"/>
          <p14:tracePt t="49375" x="661988" y="1758950"/>
          <p14:tracePt t="49378" x="688975" y="1758950"/>
          <p14:tracePt t="49382" x="714375" y="1751013"/>
          <p14:tracePt t="49386" x="730250" y="1751013"/>
          <p14:tracePt t="49391" x="747713" y="1741488"/>
          <p14:tracePt t="49394" x="755650" y="1741488"/>
          <p14:tracePt t="49399" x="765175" y="1741488"/>
          <p14:tracePt t="49419" x="773113" y="1741488"/>
          <p14:tracePt t="49496" x="781050" y="1741488"/>
          <p14:tracePt t="49508" x="790575" y="1741488"/>
          <p14:tracePt t="49512" x="798513" y="1741488"/>
          <p14:tracePt t="49516" x="806450" y="1741488"/>
          <p14:tracePt t="49528" x="815975" y="1751013"/>
          <p14:tracePt t="49538" x="823913" y="1758950"/>
          <p14:tracePt t="49567" x="831850" y="1766888"/>
          <p14:tracePt t="49576" x="841375" y="1776413"/>
          <p14:tracePt t="49587" x="849313" y="1776413"/>
          <p14:tracePt t="49590" x="849313" y="1784350"/>
          <p14:tracePt t="49595" x="849313" y="1793875"/>
          <p14:tracePt t="49598" x="858838" y="1801813"/>
          <p14:tracePt t="49602" x="866775" y="1801813"/>
          <p14:tracePt t="49606" x="866775" y="1819275"/>
          <p14:tracePt t="49610" x="874713" y="1827213"/>
          <p14:tracePt t="49614" x="884238" y="1835150"/>
          <p14:tracePt t="49619" x="892175" y="1852613"/>
          <p14:tracePt t="49623" x="900113" y="1870075"/>
          <p14:tracePt t="49627" x="909638" y="1878013"/>
          <p14:tracePt t="49630" x="909638" y="1895475"/>
          <p14:tracePt t="49634" x="925513" y="1911350"/>
          <p14:tracePt t="49638" x="935038" y="1928813"/>
          <p14:tracePt t="49643" x="942975" y="1946275"/>
          <p14:tracePt t="49646" x="950913" y="1963738"/>
          <p14:tracePt t="49651" x="968375" y="1979613"/>
          <p14:tracePt t="49654" x="968375" y="1997075"/>
          <p14:tracePt t="49659" x="976313" y="2022475"/>
          <p14:tracePt t="49662" x="993775" y="2047875"/>
          <p14:tracePt t="49666" x="1003300" y="2082800"/>
          <p14:tracePt t="49670" x="1019175" y="2116138"/>
          <p14:tracePt t="49676" x="1028700" y="2141538"/>
          <p14:tracePt t="49679" x="1044575" y="2174875"/>
          <p14:tracePt t="49682" x="1062038" y="2209800"/>
          <p14:tracePt t="49686" x="1087438" y="2252663"/>
          <p14:tracePt t="49690" x="1112838" y="2303463"/>
          <p14:tracePt t="49695" x="1130300" y="2362200"/>
          <p14:tracePt t="49698" x="1155700" y="2413000"/>
          <p14:tracePt t="49702" x="1181100" y="2447925"/>
          <p14:tracePt t="49706" x="1206500" y="2489200"/>
          <p14:tracePt t="49710" x="1231900" y="2516188"/>
          <p14:tracePt t="49714" x="1257300" y="2541588"/>
          <p14:tracePt t="49718" x="1274763" y="2549525"/>
          <p14:tracePt t="49723" x="1290638" y="2566988"/>
          <p14:tracePt t="49726" x="1300163" y="2574925"/>
          <p14:tracePt t="49730" x="1317625" y="2582863"/>
          <p14:tracePt t="49734" x="1333500" y="2592388"/>
          <p14:tracePt t="49743" x="1343025" y="2592388"/>
          <p14:tracePt t="49746" x="1358900" y="2592388"/>
          <p14:tracePt t="49750" x="1358900" y="2600325"/>
          <p14:tracePt t="49755" x="1368425" y="2600325"/>
          <p14:tracePt t="49759" x="1376363" y="2608263"/>
          <p14:tracePt t="49766" x="1384300" y="2608263"/>
          <p14:tracePt t="49770" x="1401763" y="2608263"/>
          <p14:tracePt t="49778" x="1409700" y="2608263"/>
          <p14:tracePt t="49782" x="1419225" y="2608263"/>
          <p14:tracePt t="49786" x="1427163" y="2608263"/>
          <p14:tracePt t="49790" x="1435100" y="2608263"/>
          <p14:tracePt t="49794" x="1444625" y="2608263"/>
          <p14:tracePt t="49799" x="1452563" y="2608263"/>
          <p14:tracePt t="49803" x="1470025" y="2608263"/>
          <p14:tracePt t="49807" x="1487488" y="2600325"/>
          <p14:tracePt t="49811" x="1495425" y="2582863"/>
          <p14:tracePt t="49815" x="1512888" y="2574925"/>
          <p14:tracePt t="49819" x="1528763" y="2557463"/>
          <p14:tracePt t="49823" x="1546225" y="2532063"/>
          <p14:tracePt t="49827" x="1563688" y="2516188"/>
          <p14:tracePt t="49830" x="1571625" y="2489200"/>
          <p14:tracePt t="49834" x="1589088" y="2481263"/>
          <p14:tracePt t="49838" x="1614488" y="2455863"/>
          <p14:tracePt t="49842" x="1631950" y="2438400"/>
          <p14:tracePt t="49846" x="1657350" y="2413000"/>
          <p14:tracePt t="49850" x="1673225" y="2387600"/>
          <p14:tracePt t="49854" x="1698625" y="2362200"/>
          <p14:tracePt t="49860" x="1716088" y="2328863"/>
          <p14:tracePt t="49862" x="1733550" y="2303463"/>
          <p14:tracePt t="49866" x="1741488" y="2286000"/>
          <p14:tracePt t="49870" x="1758950" y="2260600"/>
          <p14:tracePt t="49875" x="1776413" y="2227263"/>
          <p14:tracePt t="49878" x="1784350" y="2200275"/>
          <p14:tracePt t="49883" x="1801813" y="2174875"/>
          <p14:tracePt t="49887" x="1809750" y="2159000"/>
          <p14:tracePt t="49890" x="1817688" y="2141538"/>
          <p14:tracePt t="49894" x="1817688" y="2116138"/>
          <p14:tracePt t="49898" x="1827213" y="2116138"/>
          <p14:tracePt t="49902" x="1827213" y="2108200"/>
          <p14:tracePt t="49907" x="1827213" y="2098675"/>
          <p14:tracePt t="49911" x="1827213" y="2090738"/>
          <p14:tracePt t="49940" x="1827213" y="2082800"/>
          <p14:tracePt t="49948" x="1817688" y="2082800"/>
          <p14:tracePt t="49956" x="1809750" y="2082800"/>
          <p14:tracePt t="49980" x="1724025" y="2252663"/>
          <p14:tracePt t="49984" x="1708150" y="2336800"/>
          <p14:tracePt t="49990" x="1682750" y="2455863"/>
          <p14:tracePt t="49994" x="1665288" y="2566988"/>
          <p14:tracePt t="49997" x="1647825" y="2686050"/>
          <p14:tracePt t="50000" x="1622425" y="2813050"/>
          <p14:tracePt t="50003" x="1597025" y="2922588"/>
          <p14:tracePt t="50007" x="1589088" y="3051175"/>
          <p14:tracePt t="50010" x="1563688" y="3186113"/>
          <p14:tracePt t="50014" x="1554163" y="3322638"/>
          <p14:tracePt t="50018" x="1538288" y="3449638"/>
          <p14:tracePt t="50022" x="1538288" y="3578225"/>
          <p14:tracePt t="50027" x="1538288" y="3687763"/>
          <p14:tracePt t="50030" x="1538288" y="3816350"/>
          <p14:tracePt t="50034" x="1538288" y="3917950"/>
          <p14:tracePt t="50038" x="1538288" y="4027488"/>
          <p14:tracePt t="50043" x="1538288" y="4113213"/>
          <p14:tracePt t="50046" x="1538288" y="4197350"/>
          <p14:tracePt t="50051" x="1538288" y="4275138"/>
          <p14:tracePt t="50054" x="1546225" y="4341813"/>
          <p14:tracePt t="50060" x="1563688" y="4419600"/>
          <p14:tracePt t="50062" x="1589088" y="4495800"/>
          <p14:tracePt t="50066" x="1614488" y="4554538"/>
          <p14:tracePt t="50070" x="1647825" y="4622800"/>
          <p14:tracePt t="50075" x="1682750" y="4699000"/>
          <p14:tracePt t="50078" x="1716088" y="4759325"/>
          <p14:tracePt t="50082" x="1758950" y="4835525"/>
          <p14:tracePt t="50086" x="1801813" y="4903788"/>
          <p14:tracePt t="50091" x="1843088" y="4962525"/>
          <p14:tracePt t="50095" x="1885950" y="5030788"/>
          <p14:tracePt t="50098" x="1928813" y="5081588"/>
          <p14:tracePt t="50102" x="1979613" y="5116513"/>
          <p14:tracePt t="50106" x="2030413" y="5157788"/>
          <p14:tracePt t="50110" x="2081213" y="5200650"/>
          <p14:tracePt t="50115" x="2124075" y="5226050"/>
          <p14:tracePt t="50118" x="2174875" y="5260975"/>
          <p14:tracePt t="50122" x="2225675" y="5276850"/>
          <p14:tracePt t="50126" x="2268538" y="5286375"/>
          <p14:tracePt t="50131" x="2319338" y="5311775"/>
          <p14:tracePt t="50134" x="2362200" y="5311775"/>
          <p14:tracePt t="50139" x="2413000" y="5319713"/>
          <p14:tracePt t="50143" x="2455863" y="5319713"/>
          <p14:tracePt t="50208" x="2489200" y="5319713"/>
          <p14:tracePt t="50211" x="2514600" y="5319713"/>
          <p14:tracePt t="50215" x="2549525" y="5319713"/>
          <p14:tracePt t="50219" x="2582863" y="5302250"/>
          <p14:tracePt t="50223" x="2625725" y="5268913"/>
          <p14:tracePt t="50227" x="2668588" y="5243513"/>
          <p14:tracePt t="50231" x="2709863" y="5218113"/>
          <p14:tracePt t="50235" x="2760663" y="5183188"/>
          <p14:tracePt t="50240" x="2795588" y="5157788"/>
          <p14:tracePt t="50244" x="2820988" y="5141913"/>
          <p14:tracePt t="50247" x="2854325" y="5116513"/>
          <p14:tracePt t="50251" x="2871788" y="5091113"/>
          <p14:tracePt t="50255" x="2897188" y="5056188"/>
          <p14:tracePt t="50259" x="2914650" y="5022850"/>
          <p14:tracePt t="50263" x="2930525" y="4987925"/>
          <p14:tracePt t="50267" x="2947988" y="4954588"/>
          <p14:tracePt t="50271" x="2973388" y="4911725"/>
          <p14:tracePt t="50276" x="2990850" y="4878388"/>
          <p14:tracePt t="50279" x="3008313" y="4843463"/>
          <p14:tracePt t="50283" x="3024188" y="4810125"/>
          <p14:tracePt t="50287" x="3049588" y="4759325"/>
          <p14:tracePt t="50293" x="3059113" y="4716463"/>
          <p14:tracePt t="50295" x="3074988" y="4665663"/>
          <p14:tracePt t="50299" x="3092450" y="4622800"/>
          <p14:tracePt t="50303" x="3117850" y="4572000"/>
          <p14:tracePt t="50308" x="3135313" y="4521200"/>
          <p14:tracePt t="50312" x="3152775" y="4478338"/>
          <p14:tracePt t="50316" x="3160713" y="4445000"/>
          <p14:tracePt t="50319" x="3178175" y="4419600"/>
          <p14:tracePt t="50323" x="3186113" y="4394200"/>
          <p14:tracePt t="50327" x="3186113" y="4384675"/>
          <p14:tracePt t="50331" x="3194050" y="4376738"/>
          <p14:tracePt t="50335" x="3194050" y="4368800"/>
          <p14:tracePt t="50339" x="3194050" y="4359275"/>
          <p14:tracePt t="50347" x="3203575" y="4351338"/>
          <p14:tracePt t="50351" x="3203575" y="4341813"/>
          <p14:tracePt t="50356" x="3203575" y="4333875"/>
          <p14:tracePt t="50360" x="3203575" y="4325938"/>
          <p14:tracePt t="50363" x="3203575" y="4316413"/>
          <p14:tracePt t="50371" x="3203575" y="4308475"/>
          <p14:tracePt t="50376" x="3203575" y="4300538"/>
          <p14:tracePt t="50383" x="3203575" y="4283075"/>
          <p14:tracePt t="50387" x="3203575" y="4265613"/>
          <p14:tracePt t="50393" x="3203575" y="4257675"/>
          <p14:tracePt t="50395" x="3203575" y="4232275"/>
          <p14:tracePt t="50399" x="3203575" y="4206875"/>
          <p14:tracePt t="50403" x="3203575" y="4189413"/>
          <p14:tracePt t="50409" x="3203575" y="4164013"/>
          <p14:tracePt t="50413" x="3203575" y="4138613"/>
          <p14:tracePt t="50416" x="3203575" y="4121150"/>
          <p14:tracePt t="50421" x="3203575" y="4095750"/>
          <p14:tracePt t="50427" x="3194050" y="4070350"/>
          <p14:tracePt t="50430" x="3186113" y="4062413"/>
          <p14:tracePt t="50432" x="3168650" y="4037013"/>
          <p14:tracePt t="50436" x="3168650" y="4027488"/>
          <p14:tracePt t="50440" x="3168650" y="4019550"/>
          <p14:tracePt t="50444" x="3160713" y="4011613"/>
          <p14:tracePt t="50447" x="3160713" y="4002088"/>
          <p14:tracePt t="50525" x="3160713" y="3994150"/>
          <p14:tracePt t="50537" x="3160713" y="3986213"/>
          <p14:tracePt t="50681" x="3160713" y="3976688"/>
          <p14:tracePt t="50697" x="3160713" y="3968750"/>
          <p14:tracePt t="50705" x="3160713" y="3960813"/>
          <p14:tracePt t="50710" x="3160713" y="3951288"/>
          <p14:tracePt t="50961" x="3152775" y="3951288"/>
          <p14:tracePt t="50970" x="3143250" y="3935413"/>
          <p14:tracePt t="50978" x="3127375" y="3925888"/>
          <p14:tracePt t="50982" x="3109913" y="3917950"/>
          <p14:tracePt t="50984" x="3100388" y="3908425"/>
          <p14:tracePt t="50988" x="3067050" y="3900488"/>
          <p14:tracePt t="50994" x="3041650" y="3883025"/>
          <p14:tracePt t="50997" x="3008313" y="3875088"/>
          <p14:tracePt t="50999" x="2973388" y="3849688"/>
          <p14:tracePt t="51004" x="2947988" y="3832225"/>
          <p14:tracePt t="51008" x="2914650" y="3806825"/>
          <p14:tracePt t="51012" x="2820988" y="3748088"/>
          <p14:tracePt t="51016" x="2735263" y="3705225"/>
          <p14:tracePt t="51020" x="2625725" y="3636963"/>
          <p14:tracePt t="51024" x="2506663" y="3560763"/>
          <p14:tracePt t="51028" x="2405063" y="3492500"/>
          <p14:tracePt t="51032" x="2301875" y="3424238"/>
          <p14:tracePt t="51036" x="2182813" y="3355975"/>
          <p14:tracePt t="51040" x="2065338" y="3271838"/>
          <p14:tracePt t="51044" x="1936750" y="3186113"/>
          <p14:tracePt t="51048" x="1809750" y="3109913"/>
          <p14:tracePt t="51052" x="1690688" y="3025775"/>
          <p14:tracePt t="51056" x="1571625" y="2957513"/>
          <p14:tracePt t="51060" x="1435100" y="2881313"/>
          <p14:tracePt t="51064" x="1317625" y="2795588"/>
          <p14:tracePt t="51068" x="1206500" y="2719388"/>
          <p14:tracePt t="51072" x="1087438" y="2633663"/>
          <p14:tracePt t="51076" x="968375" y="2549525"/>
          <p14:tracePt t="51079" x="866775" y="2463800"/>
          <p14:tracePt t="51084" x="755650" y="2387600"/>
          <p14:tracePt t="51087" x="654050" y="2303463"/>
          <p14:tracePt t="51093" x="560388" y="2217738"/>
          <p14:tracePt t="51095" x="466725" y="2141538"/>
          <p14:tracePt t="51099" x="373063" y="2073275"/>
          <p14:tracePt t="51103" x="296863" y="2005013"/>
          <p14:tracePt t="51109" x="230188" y="1938338"/>
          <p14:tracePt t="51111" x="161925" y="1870075"/>
          <p14:tracePt t="51115" x="111125" y="1819275"/>
          <p14:tracePt t="51119" x="68263" y="1766888"/>
          <p14:tracePt t="51123" x="42863" y="1733550"/>
          <p14:tracePt t="51127" x="25400" y="1708150"/>
          <p14:tracePt t="51132" x="7938" y="1682750"/>
          <p14:tracePt t="51199" x="0" y="1563688"/>
          <p14:tracePt t="51203" x="7938" y="1546225"/>
          <p14:tracePt t="51209" x="17463" y="1530350"/>
          <p14:tracePt t="51211" x="25400" y="1504950"/>
          <p14:tracePt t="51215" x="25400" y="1487488"/>
          <p14:tracePt t="51219" x="33338" y="1470025"/>
          <p14:tracePt t="51225" x="42863" y="1444625"/>
          <p14:tracePt t="51227" x="50800" y="1427163"/>
          <p14:tracePt t="51231" x="50800" y="1401763"/>
          <p14:tracePt t="51235" x="58738" y="1393825"/>
          <p14:tracePt t="51239" x="68263" y="1368425"/>
          <p14:tracePt t="51244" x="68263" y="1350963"/>
          <p14:tracePt t="51247" x="76200" y="1333500"/>
          <p14:tracePt t="51251" x="76200" y="1317625"/>
          <p14:tracePt t="51255" x="76200" y="1292225"/>
          <p14:tracePt t="51260" x="76200" y="1274763"/>
          <p14:tracePt t="51263" x="76200" y="1241425"/>
          <p14:tracePt t="51267" x="76200" y="1216025"/>
          <p14:tracePt t="51271" x="76200" y="1189038"/>
          <p14:tracePt t="51275" x="76200" y="1163638"/>
          <p14:tracePt t="51279" x="76200" y="1138238"/>
          <p14:tracePt t="51283" x="76200" y="1104900"/>
          <p14:tracePt t="51287" x="76200" y="1087438"/>
          <p14:tracePt t="51292" x="76200" y="1044575"/>
          <p14:tracePt t="51295" x="76200" y="1003300"/>
          <p14:tracePt t="51319" x="76200" y="968375"/>
          <p14:tracePt t="51324" x="76200" y="935038"/>
          <p14:tracePt t="51327" x="76200" y="909638"/>
          <p14:tracePt t="51331" x="76200" y="892175"/>
          <p14:tracePt t="51336" x="76200" y="858838"/>
          <p14:tracePt t="51339" x="76200" y="833438"/>
          <p14:tracePt t="51344" x="76200" y="808038"/>
          <p14:tracePt t="51347" x="76200" y="781050"/>
          <p14:tracePt t="51351" x="76200" y="765175"/>
          <p14:tracePt t="51356" x="76200" y="755650"/>
          <p14:tracePt t="51360" x="76200" y="730250"/>
          <p14:tracePt t="51364" x="76200" y="722313"/>
          <p14:tracePt t="51367" x="76200" y="704850"/>
          <p14:tracePt t="51372" x="76200" y="688975"/>
          <p14:tracePt t="51376" x="76200" y="679450"/>
          <p14:tracePt t="51380" x="76200" y="663575"/>
          <p14:tracePt t="51384" x="76200" y="654050"/>
          <p14:tracePt t="51388" x="76200" y="646113"/>
          <p14:tracePt t="51392" x="76200" y="636588"/>
          <p14:tracePt t="51395" x="76200" y="628650"/>
          <p14:tracePt t="51409" x="76200" y="620713"/>
          <p14:tracePt t="51412" x="76200" y="611188"/>
          <p14:tracePt t="51424" x="76200" y="603250"/>
          <p14:tracePt t="51432" x="76200" y="595313"/>
          <p14:tracePt t="51436" x="76200" y="585788"/>
          <p14:tracePt t="51444" x="85725" y="585788"/>
          <p14:tracePt t="51468" x="85725" y="577850"/>
          <p14:tracePt t="51477" x="85725" y="569913"/>
          <p14:tracePt t="51480" x="93663" y="569913"/>
          <p14:tracePt t="51576" x="93663" y="560388"/>
          <p14:tracePt t="51584" x="101600" y="560388"/>
          <p14:tracePt t="51588" x="101600" y="552450"/>
          <p14:tracePt t="51594" x="101600" y="544513"/>
          <p14:tracePt t="51601" x="111125" y="534988"/>
          <p14:tracePt t="51610" x="119063" y="527050"/>
          <p14:tracePt t="51615" x="119063" y="519113"/>
          <p14:tracePt t="51619" x="127000" y="509588"/>
          <p14:tracePt t="51624" x="136525" y="501650"/>
          <p14:tracePt t="51627" x="144463" y="501650"/>
          <p14:tracePt t="51631" x="144463" y="492125"/>
          <p14:tracePt t="51636" x="144463" y="484188"/>
          <p14:tracePt t="51639" x="152400" y="484188"/>
          <p14:tracePt t="51643" x="161925" y="476250"/>
          <p14:tracePt t="51647" x="161925" y="466725"/>
          <p14:tracePt t="51651" x="161925" y="458788"/>
          <p14:tracePt t="51659" x="169863" y="458788"/>
          <p14:tracePt t="51663" x="177800" y="450850"/>
          <p14:tracePt t="51668" x="177800" y="441325"/>
          <p14:tracePt t="51672" x="187325" y="441325"/>
          <p14:tracePt t="51676" x="187325" y="433388"/>
          <p14:tracePt t="51680" x="195263" y="425450"/>
          <p14:tracePt t="51684" x="203200" y="425450"/>
          <p14:tracePt t="51687" x="203200" y="415925"/>
          <p14:tracePt t="51692" x="203200" y="407988"/>
          <p14:tracePt t="51695" x="212725" y="400050"/>
          <p14:tracePt t="51700" x="220663" y="400050"/>
          <p14:tracePt t="51703" x="230188" y="400050"/>
          <p14:tracePt t="51709" x="230188" y="390525"/>
          <p14:tracePt t="51711" x="230188" y="382588"/>
          <p14:tracePt t="51715" x="238125" y="382588"/>
          <p14:tracePt t="51727" x="246063" y="382588"/>
          <p14:tracePt t="51743" x="246063" y="374650"/>
          <p14:tracePt t="51756" x="246063" y="365125"/>
          <p14:tracePt t="51760" x="255588" y="357188"/>
          <p14:tracePt t="51767" x="263525" y="357188"/>
          <p14:tracePt t="51771" x="271463" y="357188"/>
          <p14:tracePt t="51775" x="271463" y="347663"/>
          <p14:tracePt t="51779" x="280988" y="339725"/>
          <p14:tracePt t="51783" x="288925" y="339725"/>
          <p14:tracePt t="51787" x="306388" y="331788"/>
          <p14:tracePt t="51792" x="322263" y="331788"/>
          <p14:tracePt t="51795" x="347663" y="322263"/>
          <p14:tracePt t="51799" x="365125" y="322263"/>
          <p14:tracePt t="51803" x="390525" y="314325"/>
          <p14:tracePt t="51809" x="415925" y="306388"/>
          <p14:tracePt t="51811" x="450850" y="306388"/>
          <p14:tracePt t="51815" x="476250" y="296863"/>
          <p14:tracePt t="51819" x="501650" y="288925"/>
          <p14:tracePt t="51824" x="534988" y="288925"/>
          <p14:tracePt t="51827" x="569913" y="288925"/>
          <p14:tracePt t="51831" x="595313" y="288925"/>
          <p14:tracePt t="51835" x="654050" y="288925"/>
          <p14:tracePt t="51840" x="722313" y="288925"/>
          <p14:tracePt t="51843" x="790575" y="288925"/>
          <p14:tracePt t="51847" x="849313" y="288925"/>
          <p14:tracePt t="51851" x="884238" y="296863"/>
          <p14:tracePt t="51855" x="917575" y="306388"/>
          <p14:tracePt t="51860" x="942975" y="306388"/>
          <p14:tracePt t="51863" x="960438" y="322263"/>
          <p14:tracePt t="51868" x="968375" y="331788"/>
          <p14:tracePt t="51872" x="976313" y="331788"/>
          <p14:tracePt t="51876" x="985838" y="347663"/>
          <p14:tracePt t="51880" x="993775" y="365125"/>
          <p14:tracePt t="51884" x="1003300" y="374650"/>
          <p14:tracePt t="51888" x="1003300" y="390525"/>
          <p14:tracePt t="51892" x="1003300" y="407988"/>
          <p14:tracePt t="51895" x="1003300" y="415925"/>
          <p14:tracePt t="51899" x="1003300" y="450850"/>
          <p14:tracePt t="51904" x="1003300" y="484188"/>
          <p14:tracePt t="51908" x="993775" y="519113"/>
          <p14:tracePt t="51911" x="960438" y="560388"/>
          <p14:tracePt t="51915" x="925513" y="628650"/>
          <p14:tracePt t="51919" x="884238" y="688975"/>
          <p14:tracePt t="51924" x="841375" y="755650"/>
          <p14:tracePt t="51927" x="790575" y="823913"/>
          <p14:tracePt t="51931" x="739775" y="884238"/>
          <p14:tracePt t="51935" x="688975" y="935038"/>
          <p14:tracePt t="51939" x="620713" y="1003300"/>
          <p14:tracePt t="51943" x="552450" y="1054100"/>
          <p14:tracePt t="51947" x="501650" y="1096963"/>
          <p14:tracePt t="51951" x="450850" y="1147763"/>
          <p14:tracePt t="51955" x="407988" y="1189038"/>
          <p14:tracePt t="51960" x="357188" y="1231900"/>
          <p14:tracePt t="51963" x="339725" y="1257300"/>
          <p14:tracePt t="51967" x="296863" y="1292225"/>
          <p14:tracePt t="51978" x="255588" y="1343025"/>
          <p14:tracePt t="51980" x="230188" y="1368425"/>
          <p14:tracePt t="51984" x="220663" y="1393825"/>
          <p14:tracePt t="51988" x="212725" y="1401763"/>
          <p14:tracePt t="51994" x="195263" y="1419225"/>
          <p14:tracePt t="51997" x="187325" y="1436688"/>
          <p14:tracePt t="52004" x="177800" y="1444625"/>
          <p14:tracePt t="52011" x="177800" y="1452563"/>
          <p14:tracePt t="52013" x="169863" y="1462088"/>
          <p14:tracePt t="52020" x="161925" y="1462088"/>
          <p14:tracePt t="52025" x="152400" y="1470025"/>
          <p14:tracePt t="52037" x="152400" y="1477963"/>
          <p14:tracePt t="52040" x="144463" y="1477963"/>
          <p14:tracePt t="52044" x="144463" y="1487488"/>
          <p14:tracePt t="52048" x="127000" y="1495425"/>
          <p14:tracePt t="52052" x="127000" y="1504950"/>
          <p14:tracePt t="52056" x="119063" y="1504950"/>
          <p14:tracePt t="52061" x="111125" y="1520825"/>
          <p14:tracePt t="52064" x="111125" y="1530350"/>
          <p14:tracePt t="52068" x="93663" y="1530350"/>
          <p14:tracePt t="52072" x="85725" y="1538288"/>
          <p14:tracePt t="52076" x="85725" y="1546225"/>
          <p14:tracePt t="52080" x="76200" y="1555750"/>
          <p14:tracePt t="52084" x="68263" y="1563688"/>
          <p14:tracePt t="52088" x="58738" y="1571625"/>
          <p14:tracePt t="52093" x="58738" y="1581150"/>
          <p14:tracePt t="52098" x="50800" y="1581150"/>
          <p14:tracePt t="52101" x="50800" y="1589088"/>
          <p14:tracePt t="52104" x="42863" y="1597025"/>
          <p14:tracePt t="52112" x="33338" y="1606550"/>
          <p14:tracePt t="52117" x="25400" y="1622425"/>
          <p14:tracePt t="52126" x="17463" y="1631950"/>
          <p14:tracePt t="52128" x="17463" y="1639888"/>
          <p14:tracePt t="52132" x="17463" y="1649413"/>
          <p14:tracePt t="52137" x="7938" y="1665288"/>
          <p14:tracePt t="52140" x="7938" y="1674813"/>
          <p14:tracePt t="52144" x="0" y="1682750"/>
          <p14:tracePt t="52148" x="0" y="1700213"/>
          <p14:tracePt t="52225" x="7938" y="1793875"/>
          <p14:tracePt t="52228" x="25400" y="1801813"/>
          <p14:tracePt t="52237" x="33338" y="1809750"/>
          <p14:tracePt t="52243" x="42863" y="1809750"/>
          <p14:tracePt t="52248" x="50800" y="1809750"/>
          <p14:tracePt t="52252" x="68263" y="1809750"/>
          <p14:tracePt t="52260" x="76200" y="1809750"/>
          <p14:tracePt t="52264" x="85725" y="1809750"/>
          <p14:tracePt t="52268" x="93663" y="1809750"/>
          <p14:tracePt t="52272" x="111125" y="1809750"/>
          <p14:tracePt t="52276" x="127000" y="1809750"/>
          <p14:tracePt t="52280" x="136525" y="1809750"/>
          <p14:tracePt t="52284" x="152400" y="1809750"/>
          <p14:tracePt t="52288" x="169863" y="1809750"/>
          <p14:tracePt t="52293" x="195263" y="1809750"/>
          <p14:tracePt t="52296" x="230188" y="1809750"/>
          <p14:tracePt t="52300" x="246063" y="1809750"/>
          <p14:tracePt t="52304" x="280988" y="1809750"/>
          <p14:tracePt t="52309" x="314325" y="1809750"/>
          <p14:tracePt t="52312" x="357188" y="1809750"/>
          <p14:tracePt t="52316" x="433388" y="1801813"/>
          <p14:tracePt t="52320" x="492125" y="1793875"/>
          <p14:tracePt t="52325" x="560388" y="1793875"/>
          <p14:tracePt t="52328" x="620713" y="1766888"/>
          <p14:tracePt t="52332" x="696913" y="1758950"/>
          <p14:tracePt t="52336" x="755650" y="1758950"/>
          <p14:tracePt t="52342" x="831850" y="1733550"/>
          <p14:tracePt t="52344" x="892175" y="1725613"/>
          <p14:tracePt t="52348" x="935038" y="1725613"/>
          <p14:tracePt t="52352" x="993775" y="1708150"/>
          <p14:tracePt t="52356" x="1036638" y="1700213"/>
          <p14:tracePt t="52360" x="1095375" y="1700213"/>
          <p14:tracePt t="52364" x="1155700" y="1690688"/>
          <p14:tracePt t="52368" x="1198563" y="1690688"/>
          <p14:tracePt t="52372" x="1239838" y="1690688"/>
          <p14:tracePt t="52376" x="1290638" y="1690688"/>
          <p14:tracePt t="52380" x="1317625" y="1690688"/>
          <p14:tracePt t="52385" x="1350963" y="1690688"/>
          <p14:tracePt t="52388" x="1393825" y="1690688"/>
          <p14:tracePt t="52392" x="1427163" y="1690688"/>
          <p14:tracePt t="52396" x="1462088" y="1690688"/>
          <p14:tracePt t="52401" x="1487488" y="1690688"/>
          <p14:tracePt t="52405" x="1528763" y="1690688"/>
          <p14:tracePt t="52408" x="1563688" y="1690688"/>
          <p14:tracePt t="52412" x="1606550" y="1690688"/>
          <p14:tracePt t="52417" x="1639888" y="1690688"/>
          <p14:tracePt t="52421" x="1673225" y="1690688"/>
          <p14:tracePt t="52425" x="1698625" y="1690688"/>
          <p14:tracePt t="52429" x="1733550" y="1690688"/>
          <p14:tracePt t="52433" x="1758950" y="1690688"/>
          <p14:tracePt t="52437" x="1776413" y="1690688"/>
          <p14:tracePt t="52443" x="1792288" y="1700213"/>
          <p14:tracePt t="52444" x="1809750" y="1700213"/>
          <p14:tracePt t="52448" x="1817688" y="1708150"/>
          <p14:tracePt t="52452" x="1827213" y="1708150"/>
          <p14:tracePt t="52456" x="1835150" y="1708150"/>
          <p14:tracePt t="52460" x="1843088" y="1708150"/>
          <p14:tracePt t="52562" x="1852613" y="1716088"/>
          <p14:tracePt t="52570" x="1852613" y="1725613"/>
          <p14:tracePt t="52575" x="1852613" y="1733550"/>
          <p14:tracePt t="52578" x="1852613" y="1758950"/>
          <p14:tracePt t="52582" x="1852613" y="1776413"/>
          <p14:tracePt t="52585" x="1843088" y="1801813"/>
          <p14:tracePt t="52590" x="1827213" y="1827213"/>
          <p14:tracePt t="52595" x="1817688" y="1860550"/>
          <p14:tracePt t="52598" x="1801813" y="1895475"/>
          <p14:tracePt t="52601" x="1792288" y="1911350"/>
          <p14:tracePt t="52605" x="1766888" y="1997075"/>
          <p14:tracePt t="52611" x="1749425" y="2082800"/>
          <p14:tracePt t="52612" x="1716088" y="2184400"/>
          <p14:tracePt t="52616" x="1690688" y="2303463"/>
          <p14:tracePt t="52620" x="1657350" y="2379663"/>
          <p14:tracePt t="52625" x="1639888" y="2447925"/>
          <p14:tracePt t="52628" x="1606550" y="2541588"/>
          <p14:tracePt t="52632" x="1579563" y="2625725"/>
          <p14:tracePt t="52636" x="1546225" y="2719388"/>
          <p14:tracePt t="52642" x="1520825" y="2820988"/>
          <p14:tracePt t="52644" x="1487488" y="2932113"/>
          <p14:tracePt t="52648" x="1470025" y="3033713"/>
          <p14:tracePt t="52652" x="1435100" y="3152775"/>
          <p14:tracePt t="52656" x="1409700" y="3238500"/>
          <p14:tracePt t="52660" x="1376363" y="3340100"/>
          <p14:tracePt t="52664" x="1368425" y="3433763"/>
          <p14:tracePt t="52669" x="1343025" y="3535363"/>
          <p14:tracePt t="52672" x="1333500" y="3646488"/>
          <p14:tracePt t="52677" x="1317625" y="3756025"/>
          <p14:tracePt t="52680" x="1317625" y="3875088"/>
          <p14:tracePt t="52684" x="1317625" y="3986213"/>
          <p14:tracePt t="52689" x="1317625" y="4095750"/>
          <p14:tracePt t="52693" x="1317625" y="4197350"/>
          <p14:tracePt t="52696" x="1317625" y="4283075"/>
          <p14:tracePt t="52700" x="1317625" y="4368800"/>
          <p14:tracePt t="52705" x="1317625" y="4435475"/>
          <p14:tracePt t="52709" x="1317625" y="4513263"/>
          <p14:tracePt t="52712" x="1317625" y="4572000"/>
          <p14:tracePt t="52718" x="1317625" y="4614863"/>
          <p14:tracePt t="52722" x="1317625" y="4657725"/>
          <p14:tracePt t="52728" x="1317625" y="4691063"/>
          <p14:tracePt t="52730" x="1317625" y="4716463"/>
          <p14:tracePt t="52733" x="1317625" y="4741863"/>
          <p14:tracePt t="52738" x="1317625" y="4759325"/>
          <p14:tracePt t="52744" x="1317625" y="4767263"/>
          <p14:tracePt t="52754" x="1317625" y="4784725"/>
          <p14:tracePt t="52762" x="1317625" y="4792663"/>
          <p14:tracePt t="52766" x="1317625" y="4802188"/>
          <p14:tracePt t="52890" x="1317625" y="4810125"/>
          <p14:tracePt t="52894" x="1325563" y="4818063"/>
          <p14:tracePt t="52898" x="1343025" y="4827588"/>
          <p14:tracePt t="52902" x="1376363" y="4835525"/>
          <p14:tracePt t="52906" x="1409700" y="4852988"/>
          <p14:tracePt t="52910" x="1444625" y="4868863"/>
          <p14:tracePt t="52915" x="1477963" y="4886325"/>
          <p14:tracePt t="52918" x="1512888" y="4894263"/>
          <p14:tracePt t="52922" x="1546225" y="4911725"/>
          <p14:tracePt t="52928" x="1589088" y="4929188"/>
          <p14:tracePt t="52930" x="1631950" y="4937125"/>
          <p14:tracePt t="52933" x="1657350" y="4954588"/>
          <p14:tracePt t="52937" x="1690688" y="4972050"/>
          <p14:tracePt t="52944" x="1716088" y="4979988"/>
          <p14:tracePt t="52945" x="1724025" y="4997450"/>
          <p14:tracePt t="52949" x="1749425" y="5005388"/>
          <p14:tracePt t="52953" x="1766888" y="5022850"/>
          <p14:tracePt t="52959" x="1784350" y="5030788"/>
          <p14:tracePt t="52962" x="1801813" y="5038725"/>
          <p14:tracePt t="52966" x="1827213" y="5048250"/>
          <p14:tracePt t="52969" x="1852613" y="5064125"/>
          <p14:tracePt t="52973" x="1878013" y="5073650"/>
          <p14:tracePt t="52977" x="1893888" y="5091113"/>
          <p14:tracePt t="52981" x="1928813" y="5099050"/>
          <p14:tracePt t="52985" x="1962150" y="5106988"/>
          <p14:tracePt t="52989" x="1987550" y="5124450"/>
          <p14:tracePt t="52993" x="2022475" y="5141913"/>
          <p14:tracePt t="52997" x="2055813" y="5157788"/>
          <p14:tracePt t="53001" x="2116138" y="5167313"/>
          <p14:tracePt t="53005" x="2192338" y="5192713"/>
          <p14:tracePt t="53009" x="2276475" y="5200650"/>
          <p14:tracePt t="53013" x="2379663" y="5208588"/>
          <p14:tracePt t="53017" x="2446338" y="5218113"/>
          <p14:tracePt t="53021" x="2540000" y="5235575"/>
          <p14:tracePt t="53026" x="2608263" y="5251450"/>
          <p14:tracePt t="53029" x="2684463" y="5260975"/>
          <p14:tracePt t="53033" x="2760663" y="5286375"/>
          <p14:tracePt t="53037" x="2828925" y="5294313"/>
          <p14:tracePt t="53043" x="2922588" y="5302250"/>
          <p14:tracePt t="53045" x="2990850" y="5319713"/>
          <p14:tracePt t="53049" x="3067050" y="5327650"/>
          <p14:tracePt t="53053" x="3127375" y="5345113"/>
          <p14:tracePt t="53059" x="3203575" y="5353050"/>
          <p14:tracePt t="53061" x="3262313" y="5380038"/>
          <p14:tracePt t="53065" x="3322638" y="5387975"/>
          <p14:tracePt t="53069" x="3381375" y="5395913"/>
          <p14:tracePt t="53073" x="3441700" y="5405438"/>
          <p14:tracePt t="53077" x="3500438" y="5421313"/>
          <p14:tracePt t="53081" x="3543300" y="5430838"/>
          <p14:tracePt t="53085" x="3602038" y="5438775"/>
          <p14:tracePt t="53089" x="3652838" y="5438775"/>
          <p14:tracePt t="53093" x="3678238" y="5446713"/>
          <p14:tracePt t="53097" x="3729038" y="5446713"/>
          <p14:tracePt t="53101" x="3746500" y="5446713"/>
          <p14:tracePt t="53105" x="3781425" y="5446713"/>
          <p14:tracePt t="53109" x="3806825" y="5446713"/>
          <p14:tracePt t="53115" x="3822700" y="5446713"/>
          <p14:tracePt t="53117" x="3840163" y="5446713"/>
          <p14:tracePt t="53120" x="3848100" y="5446713"/>
          <p14:tracePt t="53125" x="3857625" y="5446713"/>
          <p14:tracePt t="53128" x="3865563" y="5446713"/>
          <p14:tracePt t="53132" x="3873500" y="5446713"/>
          <p14:tracePt t="53152" x="3883025" y="5446713"/>
          <p14:tracePt t="53158" x="3883025" y="5438775"/>
          <p14:tracePt t="53160" x="3890963" y="5430838"/>
          <p14:tracePt t="53164" x="3900488" y="5413375"/>
          <p14:tracePt t="53169" x="3908425" y="5395913"/>
          <p14:tracePt t="53172" x="3908425" y="5387975"/>
          <p14:tracePt t="53176" x="3916363" y="5362575"/>
          <p14:tracePt t="53180" x="3916363" y="5337175"/>
          <p14:tracePt t="53184" x="3925888" y="5319713"/>
          <p14:tracePt t="53188" x="3933825" y="5294313"/>
          <p14:tracePt t="53193" x="3933825" y="5276850"/>
          <p14:tracePt t="53196" x="3941763" y="5251450"/>
          <p14:tracePt t="53201" x="3951288" y="5226050"/>
          <p14:tracePt t="53205" x="3951288" y="5200650"/>
          <p14:tracePt t="53209" x="3951288" y="5167313"/>
          <p14:tracePt t="53212" x="3959225" y="5141913"/>
          <p14:tracePt t="53216" x="3967163" y="5116513"/>
          <p14:tracePt t="53220" x="3967163" y="5091113"/>
          <p14:tracePt t="53225" x="3976688" y="5056188"/>
          <p14:tracePt t="53228" x="3976688" y="5022850"/>
          <p14:tracePt t="53232" x="3976688" y="4979988"/>
          <p14:tracePt t="53236" x="3984625" y="4954588"/>
          <p14:tracePt t="53242" x="3984625" y="4903788"/>
          <p14:tracePt t="53244" x="3984625" y="4878388"/>
          <p14:tracePt t="53248" x="3984625" y="4852988"/>
          <p14:tracePt t="53252" x="3984625" y="4818063"/>
          <p14:tracePt t="53258" x="3984625" y="4784725"/>
          <p14:tracePt t="53260" x="3984625" y="4759325"/>
          <p14:tracePt t="53264" x="3984625" y="4724400"/>
          <p14:tracePt t="53268" x="3976688" y="4683125"/>
          <p14:tracePt t="53272" x="3967163" y="4648200"/>
          <p14:tracePt t="53276" x="3951288" y="4597400"/>
          <p14:tracePt t="53280" x="3933825" y="4554538"/>
          <p14:tracePt t="53284" x="3916363" y="4503738"/>
          <p14:tracePt t="53289" x="3908425" y="4460875"/>
          <p14:tracePt t="53293" x="3900488" y="4427538"/>
          <p14:tracePt t="53296" x="3883025" y="4394200"/>
          <p14:tracePt t="53300" x="3873500" y="4368800"/>
          <p14:tracePt t="53305" x="3865563" y="4341813"/>
          <p14:tracePt t="53309" x="3857625" y="4325938"/>
          <p14:tracePt t="53312" x="3848100" y="4308475"/>
          <p14:tracePt t="53316" x="3848100" y="4300538"/>
          <p14:tracePt t="53320" x="3840163" y="4283075"/>
          <p14:tracePt t="53325" x="3832225" y="4283075"/>
          <p14:tracePt t="53328" x="3832225" y="4265613"/>
          <p14:tracePt t="53332" x="3822700" y="4265613"/>
          <p14:tracePt t="53336" x="3822700" y="4257675"/>
          <p14:tracePt t="53341" x="3822700" y="4249738"/>
          <p14:tracePt t="53344" x="3814763" y="4240213"/>
          <p14:tracePt t="53352" x="3806825" y="4240213"/>
          <p14:tracePt t="53438" x="3806825" y="4232275"/>
          <p14:tracePt t="53444" x="3797300" y="4224338"/>
          <p14:tracePt t="53446" x="3789363" y="4224338"/>
          <p14:tracePt t="53449" x="3781425" y="4214813"/>
          <p14:tracePt t="53462" x="3763963" y="4206875"/>
          <p14:tracePt t="53465" x="3756025" y="4206875"/>
          <p14:tracePt t="53469" x="3738563" y="4197350"/>
          <p14:tracePt t="53473" x="3729038" y="4189413"/>
          <p14:tracePt t="53477" x="3721100" y="4189413"/>
          <p14:tracePt t="53481" x="3703638" y="4189413"/>
          <p14:tracePt t="53485" x="3687763" y="4189413"/>
          <p14:tracePt t="53489" x="3678238" y="4189413"/>
          <p14:tracePt t="53493" x="3670300" y="4189413"/>
          <p14:tracePt t="53497" x="3652838" y="4181475"/>
          <p14:tracePt t="53505" x="3636963" y="4171950"/>
          <p14:tracePt t="53510" x="3627438" y="4171950"/>
          <p14:tracePt t="53513" x="3627438" y="4164013"/>
          <p14:tracePt t="53517" x="3619500" y="4164013"/>
          <p14:tracePt t="53522" x="3611563" y="4164013"/>
          <p14:tracePt t="53529" x="3602038" y="4164013"/>
          <p14:tracePt t="53533" x="3594100" y="4164013"/>
          <p14:tracePt t="53537" x="3586163" y="4164013"/>
          <p14:tracePt t="53545" x="3568700" y="4156075"/>
          <p14:tracePt t="53549" x="3559175" y="4156075"/>
          <p14:tracePt t="53553" x="3551238" y="4146550"/>
          <p14:tracePt t="53558" x="3543300" y="4146550"/>
          <p14:tracePt t="53560" x="3525838" y="4146550"/>
          <p14:tracePt t="53565" x="3508375" y="4146550"/>
          <p14:tracePt t="53569" x="3492500" y="4146550"/>
          <p14:tracePt t="53573" x="3475038" y="4146550"/>
          <p14:tracePt t="53576" x="3457575" y="4138613"/>
          <p14:tracePt t="53581" x="3449638" y="4138613"/>
          <p14:tracePt t="53585" x="3432175" y="4130675"/>
          <p14:tracePt t="53589" x="3406775" y="4130675"/>
          <p14:tracePt t="53592" x="3398838" y="4130675"/>
          <p14:tracePt t="53596" x="3389313" y="4130675"/>
          <p14:tracePt t="53600" x="3373438" y="4130675"/>
          <p14:tracePt t="53608" x="3363913" y="4130675"/>
          <p14:tracePt t="53612" x="3355975" y="4130675"/>
          <p14:tracePt t="53620" x="3348038" y="4130675"/>
          <p14:tracePt t="53625" x="3330575" y="4130675"/>
          <p14:tracePt t="53637" x="3313113" y="4130675"/>
          <p14:tracePt t="53644" x="3305175" y="4130675"/>
          <p14:tracePt t="53665" x="3297238" y="4130675"/>
          <p14:tracePt t="53673" x="3287713" y="4130675"/>
          <p14:tracePt t="53689" x="3279775" y="4130675"/>
          <p14:tracePt t="53697" x="3270250" y="4138613"/>
          <p14:tracePt t="53701" x="3270250" y="4146550"/>
          <p14:tracePt t="53705" x="3262313" y="4146550"/>
          <p14:tracePt t="53713" x="3254375" y="4156075"/>
          <p14:tracePt t="53717" x="3254375" y="4164013"/>
          <p14:tracePt t="53721" x="3244850" y="4171950"/>
          <p14:tracePt t="53725" x="3244850" y="4189413"/>
          <p14:tracePt t="53732" x="3236913" y="4206875"/>
          <p14:tracePt t="53736" x="3236913" y="4214813"/>
          <p14:tracePt t="53742" x="3228975" y="4224338"/>
          <p14:tracePt t="53744" x="3219450" y="4232275"/>
          <p14:tracePt t="53748" x="3219450" y="4240213"/>
          <p14:tracePt t="53752" x="3219450" y="4249738"/>
          <p14:tracePt t="53759" x="3219450" y="4257675"/>
          <p14:tracePt t="53762" x="3211513" y="4265613"/>
          <p14:tracePt t="53770" x="3211513" y="4275138"/>
          <p14:tracePt t="53775" x="3211513" y="4283075"/>
          <p14:tracePt t="53778" x="3203575" y="4291013"/>
          <p14:tracePt t="53786" x="3203575" y="4300538"/>
          <p14:tracePt t="53790" x="3203575" y="4308475"/>
          <p14:tracePt t="53796" x="3203575" y="4316413"/>
          <p14:tracePt t="53801" x="3203575" y="4325938"/>
          <p14:tracePt t="53804" x="3203575" y="4333875"/>
          <p14:tracePt t="53812" x="3203575" y="4341813"/>
          <p14:tracePt t="53816" x="3203575" y="4351338"/>
          <p14:tracePt t="53828" x="3203575" y="4368800"/>
          <p14:tracePt t="53832" x="3203575" y="4376738"/>
          <p14:tracePt t="53841" x="3203575" y="4394200"/>
          <p14:tracePt t="53844" x="3203575" y="4402138"/>
          <p14:tracePt t="53848" x="3203575" y="4410075"/>
          <p14:tracePt t="53852" x="3203575" y="4419600"/>
          <p14:tracePt t="53857" x="3203575" y="4427538"/>
          <p14:tracePt t="53860" x="3203575" y="4445000"/>
          <p14:tracePt t="53865" x="3203575" y="4460875"/>
          <p14:tracePt t="53869" x="3211513" y="4460875"/>
          <p14:tracePt t="53873" x="3211513" y="4478338"/>
          <p14:tracePt t="53876" x="3211513" y="4486275"/>
          <p14:tracePt t="53880" x="3219450" y="4503738"/>
          <p14:tracePt t="53885" x="3228975" y="4529138"/>
          <p14:tracePt t="53889" x="3236913" y="4546600"/>
          <p14:tracePt t="53893" x="3244850" y="4554538"/>
          <p14:tracePt t="53897" x="3262313" y="4572000"/>
          <p14:tracePt t="53901" x="3270250" y="4589463"/>
          <p14:tracePt t="53905" x="3279775" y="4605338"/>
          <p14:tracePt t="53908" x="3287713" y="4605338"/>
          <p14:tracePt t="53913" x="3297238" y="4614863"/>
          <p14:tracePt t="53917" x="3305175" y="4630738"/>
          <p14:tracePt t="53925" x="3313113" y="4648200"/>
          <p14:tracePt t="53928" x="3322638" y="4665663"/>
          <p14:tracePt t="53932" x="3338513" y="4673600"/>
          <p14:tracePt t="53937" x="3338513" y="4683125"/>
          <p14:tracePt t="53941" x="3348038" y="4691063"/>
          <p14:tracePt t="53944" x="3363913" y="4699000"/>
          <p14:tracePt t="53949" x="3363913" y="4708525"/>
          <p14:tracePt t="53953" x="3381375" y="4724400"/>
          <p14:tracePt t="53958" x="3389313" y="4724400"/>
          <p14:tracePt t="53960" x="3398838" y="4733925"/>
          <p14:tracePt t="53964" x="3414713" y="4749800"/>
          <p14:tracePt t="53969" x="3432175" y="4759325"/>
          <p14:tracePt t="53972" x="3457575" y="4775200"/>
          <p14:tracePt t="53976" x="3467100" y="4784725"/>
          <p14:tracePt t="53980" x="3492500" y="4784725"/>
          <p14:tracePt t="53984" x="3508375" y="4792663"/>
          <p14:tracePt t="53988" x="3517900" y="4792663"/>
          <p14:tracePt t="53992" x="3533775" y="4802188"/>
          <p14:tracePt t="53996" x="3559175" y="4810125"/>
          <p14:tracePt t="54000" x="3586163" y="4818063"/>
          <p14:tracePt t="54004" x="3594100" y="4818063"/>
          <p14:tracePt t="54009" x="3611563" y="4827588"/>
          <p14:tracePt t="54012" x="3619500" y="4827588"/>
          <p14:tracePt t="54016" x="3636963" y="4827588"/>
          <p14:tracePt t="54020" x="3652838" y="4835525"/>
          <p14:tracePt t="54024" x="3662363" y="4835525"/>
          <p14:tracePt t="54028" x="3670300" y="4835525"/>
          <p14:tracePt t="54032" x="3687763" y="4835525"/>
          <p14:tracePt t="54036" x="3695700" y="4835525"/>
          <p14:tracePt t="54041" x="3713163" y="4835525"/>
          <p14:tracePt t="54044" x="3721100" y="4835525"/>
          <p14:tracePt t="54049" x="3738563" y="4835525"/>
          <p14:tracePt t="54052" x="3763963" y="4835525"/>
          <p14:tracePt t="54058" x="3771900" y="4835525"/>
          <p14:tracePt t="54060" x="3789363" y="4835525"/>
          <p14:tracePt t="54065" x="3797300" y="4835525"/>
          <p14:tracePt t="54069" x="3814763" y="4835525"/>
          <p14:tracePt t="54073" x="3832225" y="4835525"/>
          <p14:tracePt t="54076" x="3840163" y="4835525"/>
          <p14:tracePt t="54080" x="3857625" y="4835525"/>
          <p14:tracePt t="54086" x="3883025" y="4835525"/>
          <p14:tracePt t="54089" x="3890963" y="4818063"/>
          <p14:tracePt t="54092" x="3908425" y="4810125"/>
          <p14:tracePt t="54096" x="3925888" y="4792663"/>
          <p14:tracePt t="54100" x="3941763" y="4784725"/>
          <p14:tracePt t="54104" x="3951288" y="4775200"/>
          <p14:tracePt t="54109" x="3967163" y="4759325"/>
          <p14:tracePt t="54112" x="3976688" y="4741863"/>
          <p14:tracePt t="54116" x="3984625" y="4741863"/>
          <p14:tracePt t="54121" x="3992563" y="4724400"/>
          <p14:tracePt t="54124" x="3992563" y="4708525"/>
          <p14:tracePt t="54128" x="4002088" y="4699000"/>
          <p14:tracePt t="54132" x="4010025" y="4683125"/>
          <p14:tracePt t="54136" x="4017963" y="4657725"/>
          <p14:tracePt t="54141" x="4027488" y="4640263"/>
          <p14:tracePt t="54145" x="4035425" y="4622800"/>
          <p14:tracePt t="54150" x="4035425" y="4597400"/>
          <p14:tracePt t="54152" x="4044950" y="4572000"/>
          <p14:tracePt t="54158" x="4044950" y="4546600"/>
          <p14:tracePt t="54160" x="4044950" y="4513263"/>
          <p14:tracePt t="54164" x="4044950" y="4486275"/>
          <p14:tracePt t="54168" x="4044950" y="4445000"/>
          <p14:tracePt t="54172" x="4044950" y="4402138"/>
          <p14:tracePt t="54176" x="4044950" y="4341813"/>
          <p14:tracePt t="54180" x="4044950" y="4300538"/>
          <p14:tracePt t="54184" x="4027488" y="4249738"/>
          <p14:tracePt t="54188" x="4010025" y="4214813"/>
          <p14:tracePt t="54192" x="3992563" y="4181475"/>
          <p14:tracePt t="54196" x="3967163" y="4130675"/>
          <p14:tracePt t="54200" x="3941763" y="4105275"/>
          <p14:tracePt t="54204" x="3900488" y="4070350"/>
          <p14:tracePt t="54209" x="3865563" y="4044950"/>
          <p14:tracePt t="54213" x="3832225" y="4011613"/>
          <p14:tracePt t="54217" x="3789363" y="3986213"/>
          <p14:tracePt t="54221" x="3746500" y="3960813"/>
          <p14:tracePt t="54225" x="3695700" y="3935413"/>
          <p14:tracePt t="54229" x="3644900" y="3917950"/>
          <p14:tracePt t="54233" x="3602038" y="3900488"/>
          <p14:tracePt t="54237" x="3543300" y="3892550"/>
          <p14:tracePt t="54242" x="3492500" y="3867150"/>
          <p14:tracePt t="54245" x="3432175" y="3857625"/>
          <p14:tracePt t="54249" x="3373438" y="3849688"/>
          <p14:tracePt t="54253" x="3313113" y="3841750"/>
          <p14:tracePt t="54258" x="3254375" y="3841750"/>
          <p14:tracePt t="54261" x="3194050" y="3832225"/>
          <p14:tracePt t="54265" x="3135313" y="3832225"/>
          <p14:tracePt t="54269" x="3092450" y="3832225"/>
          <p14:tracePt t="54274" x="3049588" y="3832225"/>
          <p14:tracePt t="54277" x="3008313" y="3832225"/>
          <p14:tracePt t="54281" x="2973388" y="3832225"/>
          <p14:tracePt t="54285" x="2930525" y="3832225"/>
          <p14:tracePt t="54289" x="2897188" y="3832225"/>
          <p14:tracePt t="54294" x="2889250" y="3832225"/>
          <p14:tracePt t="54297" x="2879725" y="3832225"/>
          <p14:tracePt t="54314" x="2871788" y="3832225"/>
          <p14:tracePt t="54321" x="2863850" y="3849688"/>
          <p14:tracePt t="54325" x="2846388" y="3875088"/>
          <p14:tracePt t="54329" x="2838450" y="3883025"/>
          <p14:tracePt t="54333" x="2828925" y="3900488"/>
          <p14:tracePt t="54337" x="2820988" y="3925888"/>
          <p14:tracePt t="54341" x="2811463" y="3951288"/>
          <p14:tracePt t="54345" x="2803525" y="3968750"/>
          <p14:tracePt t="54349" x="2795588" y="4002088"/>
          <p14:tracePt t="54354" x="2795588" y="4027488"/>
          <p14:tracePt t="54358" x="2795588" y="4062413"/>
          <p14:tracePt t="54361" x="2795588" y="4079875"/>
          <p14:tracePt t="54365" x="2795588" y="4105275"/>
          <p14:tracePt t="54370" x="2795588" y="4138613"/>
          <p14:tracePt t="54375" x="2795588" y="4164013"/>
          <p14:tracePt t="54377" x="2795588" y="4224338"/>
          <p14:tracePt t="54407" x="2795588" y="4257675"/>
          <p14:tracePt t="54411" x="2795588" y="4283075"/>
          <p14:tracePt t="54414" x="2795588" y="4316413"/>
          <p14:tracePt t="54418" x="2803525" y="4341813"/>
          <p14:tracePt t="54422" x="2828925" y="4376738"/>
          <p14:tracePt t="54427" x="2846388" y="4402138"/>
          <p14:tracePt t="54430" x="2871788" y="4427538"/>
          <p14:tracePt t="54434" x="2897188" y="4452938"/>
          <p14:tracePt t="54438" x="2914650" y="4460875"/>
          <p14:tracePt t="54443" x="2940050" y="4478338"/>
          <p14:tracePt t="54446" x="2965450" y="4503738"/>
          <p14:tracePt t="54449" x="2998788" y="4521200"/>
          <p14:tracePt t="54453" x="3024188" y="4546600"/>
          <p14:tracePt t="54457" x="3059113" y="4564063"/>
          <p14:tracePt t="54461" x="3092450" y="4579938"/>
          <p14:tracePt t="54465" x="3127375" y="4589463"/>
          <p14:tracePt t="54469" x="3160713" y="4605338"/>
          <p14:tracePt t="54475" x="3219450" y="4630738"/>
          <p14:tracePt t="54477" x="3279775" y="4640263"/>
          <p14:tracePt t="54481" x="3338513" y="4648200"/>
          <p14:tracePt t="54485" x="3414713" y="4657725"/>
          <p14:tracePt t="54490" x="3457575" y="4665663"/>
          <p14:tracePt t="54494" x="3500438" y="4665663"/>
          <p14:tracePt t="54497" x="3551238" y="4673600"/>
          <p14:tracePt t="54501" x="3594100" y="4673600"/>
          <p14:tracePt t="54505" x="3636963" y="4673600"/>
          <p14:tracePt t="54509" x="3678238" y="4673600"/>
          <p14:tracePt t="54513" x="3713163" y="4673600"/>
          <p14:tracePt t="54518" x="3756025" y="4673600"/>
          <p14:tracePt t="54522" x="3806825" y="4665663"/>
          <p14:tracePt t="54525" x="3848100" y="4648200"/>
          <p14:tracePt t="54529" x="3900488" y="4640263"/>
          <p14:tracePt t="54533" x="3933825" y="4622800"/>
          <p14:tracePt t="54538" x="3976688" y="4605338"/>
          <p14:tracePt t="54541" x="4002088" y="4589463"/>
          <p14:tracePt t="54545" x="4035425" y="4564063"/>
          <p14:tracePt t="54550" x="4060825" y="4546600"/>
          <p14:tracePt t="54554" x="4086225" y="4521200"/>
          <p14:tracePt t="54558" x="4103688" y="4503738"/>
          <p14:tracePt t="54561" x="4111625" y="4478338"/>
          <p14:tracePt t="54566" x="4121150" y="4470400"/>
          <p14:tracePt t="54570" x="4129088" y="4445000"/>
          <p14:tracePt t="54575" x="4137025" y="4427538"/>
          <p14:tracePt t="54577" x="4137025" y="4419600"/>
          <p14:tracePt t="54581" x="4146550" y="4394200"/>
          <p14:tracePt t="54586" x="4146550" y="4376738"/>
          <p14:tracePt t="54591" x="4146550" y="4368800"/>
          <p14:tracePt t="54593" x="4146550" y="4351338"/>
          <p14:tracePt t="54597" x="4146550" y="4333875"/>
          <p14:tracePt t="54601" x="4146550" y="4316413"/>
          <p14:tracePt t="54605" x="4146550" y="4300538"/>
          <p14:tracePt t="54609" x="4146550" y="4291013"/>
          <p14:tracePt t="54614" x="4146550" y="4265613"/>
          <p14:tracePt t="54617" x="4146550" y="4240213"/>
          <p14:tracePt t="54621" x="4146550" y="4232275"/>
          <p14:tracePt t="54625" x="4137025" y="4206875"/>
          <p14:tracePt t="54629" x="4121150" y="4181475"/>
          <p14:tracePt t="54633" x="4111625" y="4164013"/>
          <p14:tracePt t="54637" x="4095750" y="4146550"/>
          <p14:tracePt t="54642" x="4078288" y="4146550"/>
          <p14:tracePt t="54645" x="4070350" y="4130675"/>
          <p14:tracePt t="54649" x="4060825" y="4121150"/>
          <p14:tracePt t="54653" x="4044950" y="4105275"/>
          <p14:tracePt t="54658" x="4027488" y="4095750"/>
          <p14:tracePt t="54661" x="4017963" y="4095750"/>
          <p14:tracePt t="54665" x="4010025" y="4095750"/>
          <p14:tracePt t="54669" x="4002088" y="4087813"/>
          <p14:tracePt t="54755" x="3992563" y="4087813"/>
          <p14:tracePt t="54767" x="3984625" y="4087813"/>
          <p14:tracePt t="54771" x="3976688" y="4087813"/>
          <p14:tracePt t="54783" x="3967163" y="4087813"/>
          <p14:tracePt t="54787" x="3959225" y="4095750"/>
          <p14:tracePt t="54796" x="3951288" y="4095750"/>
          <p14:tracePt t="54799" x="3951288" y="4105275"/>
          <p14:tracePt t="54813" x="3951288" y="4113213"/>
          <p14:tracePt t="54899" x="3941763" y="4113213"/>
          <p14:tracePt t="54909" x="3941763" y="4121150"/>
          <p14:tracePt t="54911" x="3933825" y="4121150"/>
          <p14:tracePt t="54919" x="3933825" y="4130675"/>
          <p14:tracePt t="54925" x="3925888" y="4130675"/>
          <p14:tracePt t="54928" x="3925888" y="4138613"/>
          <p14:tracePt t="54931" x="3916363" y="4146550"/>
          <p14:tracePt t="54939" x="3908425" y="4156075"/>
          <p14:tracePt t="55122" x="3900488" y="4156075"/>
          <p14:tracePt t="55130" x="3890963" y="4156075"/>
          <p14:tracePt t="55133" x="3883025" y="4156075"/>
          <p14:tracePt t="55137" x="3857625" y="4156075"/>
          <p14:tracePt t="55141" x="3822700" y="4138613"/>
          <p14:tracePt t="55145" x="3797300" y="4113213"/>
          <p14:tracePt t="55149" x="3771900" y="4079875"/>
          <p14:tracePt t="55154" x="3756025" y="4052888"/>
          <p14:tracePt t="55158" x="3746500" y="4037013"/>
          <p14:tracePt t="55161" x="3746500" y="4027488"/>
          <p14:tracePt t="55165" x="3746500" y="4019550"/>
          <p14:tracePt t="55324" x="3746500" y="4011613"/>
          <p14:tracePt t="55370" x="3738563" y="4011613"/>
          <p14:tracePt t="55381" x="3729038" y="4011613"/>
          <p14:tracePt t="55385" x="3713163" y="4011613"/>
          <p14:tracePt t="55391" x="3703638" y="4002088"/>
          <p14:tracePt t="55393" x="3687763" y="4002088"/>
          <p14:tracePt t="55397" x="3670300" y="3994150"/>
          <p14:tracePt t="55402" x="3662363" y="3994150"/>
          <p14:tracePt t="55405" x="3644900" y="3994150"/>
          <p14:tracePt t="55414" x="3627438" y="3994150"/>
          <p14:tracePt t="55417" x="3619500" y="3994150"/>
          <p14:tracePt t="55421" x="3611563" y="3994150"/>
          <p14:tracePt t="55425" x="3602038" y="3994150"/>
          <p14:tracePt t="55429" x="3594100" y="3994150"/>
          <p14:tracePt t="55433" x="3568700" y="3994150"/>
          <p14:tracePt t="55437" x="3551238" y="3994150"/>
          <p14:tracePt t="55441" x="3533775" y="3994150"/>
          <p14:tracePt t="55445" x="3508375" y="3994150"/>
          <p14:tracePt t="55449" x="3482975" y="3994150"/>
          <p14:tracePt t="55454" x="3457575" y="3994150"/>
          <p14:tracePt t="55458" x="3424238" y="3994150"/>
          <p14:tracePt t="55461" x="3398838" y="3994150"/>
          <p14:tracePt t="55465" x="3363913" y="3994150"/>
          <p14:tracePt t="55469" x="3338513" y="3994150"/>
          <p14:tracePt t="55475" x="3305175" y="3994150"/>
          <p14:tracePt t="55477" x="3279775" y="3994150"/>
          <p14:tracePt t="55483" x="3254375" y="3994150"/>
          <p14:tracePt t="55486" x="3211513" y="3994150"/>
          <p14:tracePt t="55493" x="3178175" y="3994150"/>
          <p14:tracePt t="55495" x="3127375" y="4002088"/>
          <p14:tracePt t="55498" x="3092450" y="4011613"/>
          <p14:tracePt t="55502" x="3084513" y="4027488"/>
          <p14:tracePt t="55508" x="3067050" y="4037013"/>
          <p14:tracePt t="55510" x="3049588" y="4052888"/>
          <p14:tracePt t="55514" x="3024188" y="4070350"/>
          <p14:tracePt t="55518" x="2998788" y="4105275"/>
          <p14:tracePt t="55522" x="2973388" y="4130675"/>
          <p14:tracePt t="55527" x="2955925" y="4164013"/>
          <p14:tracePt t="55532" x="2930525" y="4232275"/>
          <p14:tracePt t="55534" x="2879725" y="4291013"/>
          <p14:tracePt t="55538" x="2863850" y="4368800"/>
          <p14:tracePt t="55542" x="2828925" y="4460875"/>
          <p14:tracePt t="55547" x="2811463" y="4521200"/>
          <p14:tracePt t="55550" x="2786063" y="4597400"/>
          <p14:tracePt t="55554" x="2770188" y="4665663"/>
          <p14:tracePt t="55558" x="2744788" y="4733925"/>
          <p14:tracePt t="55562" x="2727325" y="4802188"/>
          <p14:tracePt t="55566" x="2701925" y="4878388"/>
          <p14:tracePt t="55570" x="2684463" y="4954588"/>
          <p14:tracePt t="55575" x="2659063" y="5030788"/>
          <p14:tracePt t="55577" x="2641600" y="5116513"/>
          <p14:tracePt t="55582" x="2608263" y="5208588"/>
          <p14:tracePt t="55586" x="2582863" y="5294313"/>
          <p14:tracePt t="55591" x="2565400" y="5370513"/>
          <p14:tracePt t="55594" x="2540000" y="5456238"/>
          <p14:tracePt t="55597" x="2506663" y="5557838"/>
          <p14:tracePt t="55601" x="2481263" y="5659438"/>
          <p14:tracePt t="55606" x="2446338" y="5778500"/>
          <p14:tracePt t="55609" x="2430463" y="5880100"/>
          <p14:tracePt t="55613" x="2387600" y="5991225"/>
          <p14:tracePt t="55617" x="2352675" y="6110288"/>
          <p14:tracePt t="55621" x="2336800" y="6229350"/>
          <p14:tracePt t="55626" x="2301875" y="6313488"/>
          <p14:tracePt t="55629" x="2276475" y="6399213"/>
          <p14:tracePt t="55633" x="2268538" y="6475413"/>
          <p14:tracePt t="55637" x="2251075" y="6526213"/>
          <p14:tracePt t="55642" x="2225675" y="6586538"/>
          <p14:tracePt t="55645" x="2208213" y="6619875"/>
          <p14:tracePt t="55649" x="2192338" y="6654800"/>
          <p14:tracePt t="55653" x="2174875" y="6705600"/>
          <p14:tracePt t="55657" x="2166938" y="6731000"/>
          <p14:tracePt t="55661" x="2149475" y="6764338"/>
          <p14:tracePt t="55665" x="2141538" y="6781800"/>
          <p14:tracePt t="55669" x="2124075" y="6807200"/>
          <p14:tracePt t="55674" x="2116138" y="6824663"/>
          <p14:tracePt t="55678" x="2106613" y="6840538"/>
          <p14:tracePt t="55682" x="2106613" y="6850063"/>
          <p14:tracePt t="55992" x="4443413" y="6772275"/>
          <p14:tracePt t="55994" x="4460875" y="6705600"/>
          <p14:tracePt t="55998" x="4460875" y="6611938"/>
          <p14:tracePt t="56002" x="4468813" y="6526213"/>
          <p14:tracePt t="56007" x="4468813" y="6442075"/>
          <p14:tracePt t="56010" x="4468813" y="6356350"/>
          <p14:tracePt t="56014" x="4468813" y="6272213"/>
          <p14:tracePt t="56018" x="4468813" y="6203950"/>
          <p14:tracePt t="56022" x="4468813" y="6127750"/>
          <p14:tracePt t="56027" x="4468813" y="6059488"/>
          <p14:tracePt t="56030" x="4443413" y="5983288"/>
          <p14:tracePt t="56034" x="4425950" y="5905500"/>
          <p14:tracePt t="56038" x="4392613" y="5829300"/>
          <p14:tracePt t="56042" x="4349750" y="5770563"/>
          <p14:tracePt t="56045" x="4306888" y="5694363"/>
          <p14:tracePt t="56049" x="4248150" y="5626100"/>
          <p14:tracePt t="56053" x="4197350" y="5557838"/>
          <p14:tracePt t="56057" x="4137025" y="5497513"/>
          <p14:tracePt t="56061" x="4086225" y="5430838"/>
          <p14:tracePt t="56065" x="4017963" y="5380038"/>
          <p14:tracePt t="56069" x="3959225" y="5319713"/>
          <p14:tracePt t="56073" x="3890963" y="5268913"/>
          <p14:tracePt t="56077" x="3832225" y="5226050"/>
          <p14:tracePt t="56081" x="3763963" y="5192713"/>
          <p14:tracePt t="56085" x="3703638" y="5149850"/>
          <p14:tracePt t="56090" x="3636963" y="5124450"/>
          <p14:tracePt t="56093" x="3576638" y="5099050"/>
          <p14:tracePt t="56098" x="3525838" y="5073650"/>
          <p14:tracePt t="56101" x="3482975" y="5048250"/>
          <p14:tracePt t="56105" x="3432175" y="5030788"/>
          <p14:tracePt t="56109" x="3398838" y="5013325"/>
          <p14:tracePt t="56113" x="3348038" y="5005388"/>
          <p14:tracePt t="56118" x="3322638" y="4997450"/>
          <p14:tracePt t="56122" x="3279775" y="4979988"/>
          <p14:tracePt t="56126" x="3254375" y="4972050"/>
          <p14:tracePt t="56129" x="3228975" y="4972050"/>
          <p14:tracePt t="56134" x="3203575" y="4954588"/>
          <p14:tracePt t="56137" x="3168650" y="4954588"/>
          <p14:tracePt t="56141" x="3152775" y="4946650"/>
          <p14:tracePt t="56145" x="3127375" y="4937125"/>
          <p14:tracePt t="56149" x="3100388" y="4929188"/>
          <p14:tracePt t="56153" x="3092450" y="4929188"/>
          <p14:tracePt t="56157" x="3067050" y="4919663"/>
          <p14:tracePt t="56162" x="3041650" y="4919663"/>
          <p14:tracePt t="56165" x="3024188" y="4919663"/>
          <p14:tracePt t="56170" x="3008313" y="4919663"/>
          <p14:tracePt t="56174" x="2982913" y="4911725"/>
          <p14:tracePt t="56177" x="2955925" y="4911725"/>
          <p14:tracePt t="56181" x="2940050" y="4903788"/>
          <p14:tracePt t="56185" x="2914650" y="4903788"/>
          <p14:tracePt t="56191" x="2879725" y="4903788"/>
          <p14:tracePt t="56194" x="2871788" y="4903788"/>
          <p14:tracePt t="56199" x="2846388" y="4903788"/>
          <p14:tracePt t="56201" x="2820988" y="4903788"/>
          <p14:tracePt t="56206" x="2803525" y="4903788"/>
          <p14:tracePt t="56209" x="2770188" y="4903788"/>
          <p14:tracePt t="56213" x="2735263" y="4911725"/>
          <p14:tracePt t="56217" x="2701925" y="4929188"/>
          <p14:tracePt t="56222" x="2684463" y="4946650"/>
          <p14:tracePt t="56225" x="2659063" y="4962525"/>
          <p14:tracePt t="56229" x="2641600" y="4987925"/>
          <p14:tracePt t="56233" x="2616200" y="5013325"/>
          <p14:tracePt t="56238" x="2600325" y="5048250"/>
          <p14:tracePt t="56242" x="2582863" y="5081588"/>
          <p14:tracePt t="56245" x="2565400" y="5116513"/>
          <p14:tracePt t="56250" x="2557463" y="5141913"/>
          <p14:tracePt t="56253" x="2540000" y="5175250"/>
          <p14:tracePt t="56259" x="2532063" y="5251450"/>
          <p14:tracePt t="56262" x="2524125" y="5337175"/>
          <p14:tracePt t="56266" x="2506663" y="5421313"/>
          <p14:tracePt t="56270" x="2497138" y="5507038"/>
          <p14:tracePt t="56274" x="2497138" y="5565775"/>
          <p14:tracePt t="56278" x="2489200" y="5616575"/>
          <p14:tracePt t="56282" x="2489200" y="5659438"/>
          <p14:tracePt t="56286" x="2481263" y="5719763"/>
          <p14:tracePt t="56291" x="2481263" y="5778500"/>
          <p14:tracePt t="56294" x="2481263" y="5829300"/>
          <p14:tracePt t="56298" x="2481263" y="5889625"/>
          <p14:tracePt t="56302" x="2481263" y="5965825"/>
          <p14:tracePt t="56307" x="2489200" y="6024563"/>
          <p14:tracePt t="56310" x="2514600" y="6092825"/>
          <p14:tracePt t="56314" x="2540000" y="6143625"/>
          <p14:tracePt t="56319" x="2574925" y="6211888"/>
          <p14:tracePt t="56324" x="2608263" y="6262688"/>
          <p14:tracePt t="56326" x="2633663" y="6305550"/>
          <p14:tracePt t="56330" x="2668588" y="6373813"/>
          <p14:tracePt t="56334" x="2709863" y="6424613"/>
          <p14:tracePt t="56338" x="2744788" y="6457950"/>
          <p14:tracePt t="56342" x="2770188" y="6500813"/>
          <p14:tracePt t="56346" x="2811463" y="6535738"/>
          <p14:tracePt t="56350" x="2838450" y="6551613"/>
          <p14:tracePt t="56354" x="2871788" y="6577013"/>
          <p14:tracePt t="56358" x="2897188" y="6594475"/>
          <p14:tracePt t="56362" x="2922588" y="6602413"/>
          <p14:tracePt t="56366" x="2947988" y="6619875"/>
          <p14:tracePt t="56371" x="2973388" y="6637338"/>
          <p14:tracePt t="56374" x="3008313" y="6645275"/>
          <p14:tracePt t="56378" x="3033713" y="6654800"/>
          <p14:tracePt t="56382" x="3049588" y="6654800"/>
          <p14:tracePt t="56386" x="3074988" y="6654800"/>
          <p14:tracePt t="56391" x="3100388" y="6662738"/>
          <p14:tracePt t="56394" x="3117850" y="6662738"/>
          <p14:tracePt t="56398" x="3135313" y="6662738"/>
          <p14:tracePt t="56402" x="3160713" y="6662738"/>
          <p14:tracePt t="56407" x="3168650" y="6662738"/>
          <p14:tracePt t="56410" x="3186113" y="6670675"/>
          <p14:tracePt t="56414" x="3203575" y="6670675"/>
          <p14:tracePt t="56418" x="3211513" y="6670675"/>
          <p14:tracePt t="56424" x="3228975" y="6670675"/>
          <p14:tracePt t="56426" x="3236913" y="6670675"/>
          <p14:tracePt t="56430" x="3244850" y="6670675"/>
          <p14:tracePt t="56434" x="3254375" y="6670675"/>
          <p14:tracePt t="56442" x="3262313" y="6670675"/>
          <p14:tracePt t="56446" x="3270250" y="6670675"/>
          <p14:tracePt t="56455" x="3279775" y="6670675"/>
          <p14:tracePt t="56471" x="3287713" y="6670675"/>
          <p14:tracePt t="56483" x="3297238" y="6670675"/>
          <p14:tracePt t="56536" x="3297238" y="6662738"/>
          <p14:tracePt t="56679" x="3297238" y="6654800"/>
          <p14:tracePt t="56691" x="3305175" y="6654800"/>
          <p14:tracePt t="56728" x="3313113" y="6654800"/>
          <p14:tracePt t="56776" x="3322638" y="6654800"/>
          <p14:tracePt t="56800" x="3330575" y="6654800"/>
          <p14:tracePt t="56809" x="3338513" y="6654800"/>
          <p14:tracePt t="56828" x="3338513" y="6645275"/>
          <p14:tracePt t="56834" x="3348038" y="6637338"/>
          <p14:tracePt t="56838" x="3355975" y="6637338"/>
          <p14:tracePt t="56846" x="3363913" y="6637338"/>
          <p14:tracePt t="56854" x="3373438" y="6637338"/>
          <p14:tracePt t="56858" x="3381375" y="6637338"/>
          <p14:tracePt t="56862" x="3398838" y="6627813"/>
          <p14:tracePt t="56866" x="3414713" y="6627813"/>
          <p14:tracePt t="56871" x="3441700" y="6619875"/>
          <p14:tracePt t="56874" x="3457575" y="6611938"/>
          <p14:tracePt t="56878" x="3482975" y="6611938"/>
          <p14:tracePt t="56882" x="3508375" y="6611938"/>
          <p14:tracePt t="56886" x="3525838" y="6602413"/>
          <p14:tracePt t="56890" x="3559175" y="6602413"/>
          <p14:tracePt t="56894" x="3586163" y="6594475"/>
          <p14:tracePt t="56898" x="3619500" y="6577013"/>
          <p14:tracePt t="56902" x="3652838" y="6569075"/>
          <p14:tracePt t="56907" x="3670300" y="6561138"/>
          <p14:tracePt t="56910" x="3703638" y="6543675"/>
          <p14:tracePt t="56914" x="3738563" y="6535738"/>
          <p14:tracePt t="56918" x="3814763" y="6518275"/>
          <p14:tracePt t="56924" x="3890963" y="6492875"/>
          <p14:tracePt t="56926" x="3976688" y="6475413"/>
          <p14:tracePt t="56930" x="4070350" y="6442075"/>
          <p14:tracePt t="56934" x="4129088" y="6416675"/>
          <p14:tracePt t="56940" x="4205288" y="6399213"/>
          <p14:tracePt t="56942" x="4265613" y="6365875"/>
          <p14:tracePt t="56946" x="4341813" y="6330950"/>
          <p14:tracePt t="56950" x="4435475" y="6288088"/>
          <p14:tracePt t="56954" x="4519613" y="6229350"/>
          <p14:tracePt t="56959" x="4613275" y="6169025"/>
          <p14:tracePt t="56975" x="5029200" y="5821363"/>
          <p14:tracePt t="56978" x="5132388" y="5727700"/>
          <p14:tracePt t="56983" x="5259388" y="5600700"/>
          <p14:tracePt t="56986" x="5378450" y="5464175"/>
          <p14:tracePt t="56991" x="5513388" y="5345113"/>
          <p14:tracePt t="56996" x="5624513" y="5218113"/>
          <p14:tracePt t="56999" x="5735638" y="5106988"/>
          <p14:tracePt t="57003" x="5845175" y="5005388"/>
          <p14:tracePt t="57009" x="5930900" y="4886325"/>
          <p14:tracePt t="57011" x="6024563" y="4775200"/>
          <p14:tracePt t="57017" x="6100763" y="4683125"/>
          <p14:tracePt t="57019" x="6184900" y="4589463"/>
          <p14:tracePt t="57028" x="6303963" y="4445000"/>
          <p14:tracePt t="57032" x="6346825" y="4384675"/>
          <p14:tracePt t="57035" x="6389688" y="4316413"/>
          <p14:tracePt t="57041" x="6430963" y="4265613"/>
          <p14:tracePt t="57044" x="6465888" y="4206875"/>
          <p14:tracePt t="57047" x="6491288" y="4164013"/>
          <p14:tracePt t="57051" x="6534150" y="4113213"/>
          <p14:tracePt t="57055" x="6550025" y="4095750"/>
          <p14:tracePt t="57059" x="6567488" y="4070350"/>
          <p14:tracePt t="57063" x="6575425" y="4044950"/>
          <p14:tracePt t="57067" x="6584950" y="4019550"/>
          <p14:tracePt t="57071" x="6610350" y="3986213"/>
          <p14:tracePt t="57075" x="6626225" y="3951288"/>
          <p14:tracePt t="57079" x="6661150" y="3917950"/>
          <p14:tracePt t="57083" x="6678613" y="3883025"/>
          <p14:tracePt t="57087" x="6694488" y="3841750"/>
          <p14:tracePt t="57091" x="6711950" y="3798888"/>
          <p14:tracePt t="57095" x="6719888" y="3763963"/>
          <p14:tracePt t="57099" x="6729413" y="3730625"/>
          <p14:tracePt t="57103" x="6737350" y="3697288"/>
          <p14:tracePt t="57108" x="6745288" y="3662363"/>
          <p14:tracePt t="57111" x="6745288" y="3636963"/>
          <p14:tracePt t="57115" x="6745288" y="3611563"/>
          <p14:tracePt t="57119" x="6745288" y="3594100"/>
          <p14:tracePt t="57125" x="6745288" y="3586163"/>
          <p14:tracePt t="57128" x="6745288" y="3568700"/>
          <p14:tracePt t="57131" x="6737350" y="3560763"/>
          <p14:tracePt t="57135" x="6737350" y="3552825"/>
          <p14:tracePt t="57140" x="6729413" y="3543300"/>
          <p14:tracePt t="57143" x="6719888" y="3535363"/>
          <p14:tracePt t="57147" x="6711950" y="3535363"/>
          <p14:tracePt t="57151" x="6694488" y="3517900"/>
          <p14:tracePt t="57155" x="6669088" y="3509963"/>
          <p14:tracePt t="57159" x="6653213" y="3502025"/>
          <p14:tracePt t="57163" x="6635750" y="3492500"/>
          <p14:tracePt t="57167" x="6610350" y="3492500"/>
          <p14:tracePt t="57171" x="6584950" y="3492500"/>
          <p14:tracePt t="57175" x="6575425" y="3492500"/>
          <p14:tracePt t="57179" x="6550025" y="3492500"/>
          <p14:tracePt t="57183" x="6524625" y="3492500"/>
          <p14:tracePt t="57187" x="6508750" y="3492500"/>
          <p14:tracePt t="57191" x="6483350" y="3492500"/>
          <p14:tracePt t="57195" x="6456363" y="3492500"/>
          <p14:tracePt t="57199" x="6430963" y="3492500"/>
          <p14:tracePt t="57203" x="6405563" y="3492500"/>
          <p14:tracePt t="57208" x="6380163" y="3492500"/>
          <p14:tracePt t="57211" x="6354763" y="3492500"/>
          <p14:tracePt t="57215" x="6329363" y="3492500"/>
          <p14:tracePt t="57219" x="6296025" y="3492500"/>
          <p14:tracePt t="57225" x="6261100" y="3492500"/>
          <p14:tracePt t="57226" x="6219825" y="3492500"/>
          <p14:tracePt t="57230" x="6176963" y="3492500"/>
          <p14:tracePt t="57234" x="6134100" y="3492500"/>
          <p14:tracePt t="57239" x="6091238" y="3484563"/>
          <p14:tracePt t="57242" x="6049963" y="3484563"/>
          <p14:tracePt t="57246" x="6024563" y="3475038"/>
          <p14:tracePt t="57250" x="5989638" y="3459163"/>
          <p14:tracePt t="57254" x="5956300" y="3449638"/>
          <p14:tracePt t="57258" x="5921375" y="3441700"/>
          <p14:tracePt t="57262" x="5888038" y="3424238"/>
          <p14:tracePt t="57266" x="5845175" y="3424238"/>
          <p14:tracePt t="57270" x="5794375" y="3416300"/>
          <p14:tracePt t="57275" x="5751513" y="3408363"/>
          <p14:tracePt t="57278" x="5692775" y="3408363"/>
          <p14:tracePt t="57283" x="5649913" y="3408363"/>
          <p14:tracePt t="57287" x="5591175" y="3398838"/>
          <p14:tracePt t="57290" x="5548313" y="3398838"/>
          <p14:tracePt t="57294" x="5497513" y="3390900"/>
          <p14:tracePt t="57298" x="5472113" y="3390900"/>
          <p14:tracePt t="57302" x="5429250" y="3390900"/>
          <p14:tracePt t="57307" x="5394325" y="3390900"/>
          <p14:tracePt t="57310" x="5360988" y="3390900"/>
          <p14:tracePt t="57316" x="5327650" y="3390900"/>
          <p14:tracePt t="57319" x="5310188" y="3390900"/>
          <p14:tracePt t="57326" x="5284788" y="3390900"/>
          <p14:tracePt t="57329" x="5259388" y="3390900"/>
          <p14:tracePt t="57331" x="5241925" y="3390900"/>
          <p14:tracePt t="57335" x="5224463" y="3398838"/>
          <p14:tracePt t="57340" x="5208588" y="3408363"/>
          <p14:tracePt t="57344" x="5199063" y="3416300"/>
          <p14:tracePt t="57347" x="5173663" y="3424238"/>
          <p14:tracePt t="57351" x="5157788" y="3441700"/>
          <p14:tracePt t="57355" x="5140325" y="3449638"/>
          <p14:tracePt t="57359" x="5122863" y="3449638"/>
          <p14:tracePt t="57363" x="5106988" y="3459163"/>
          <p14:tracePt t="57366" x="5089525" y="3467100"/>
          <p14:tracePt t="57371" x="5064125" y="3475038"/>
          <p14:tracePt t="57374" x="5046663" y="3484563"/>
          <p14:tracePt t="57378" x="5021263" y="3492500"/>
          <p14:tracePt t="57382" x="4987925" y="3509963"/>
          <p14:tracePt t="57386" x="4953000" y="3517900"/>
          <p14:tracePt t="57390" x="4927600" y="3535363"/>
          <p14:tracePt t="57394" x="4894263" y="3552825"/>
          <p14:tracePt t="57398" x="4851400" y="3568700"/>
          <p14:tracePt t="57402" x="4800600" y="3603625"/>
          <p14:tracePt t="57407" x="4765675" y="3619500"/>
          <p14:tracePt t="57410" x="4714875" y="3646488"/>
          <p14:tracePt t="57414" x="4689475" y="3671888"/>
          <p14:tracePt t="57418" x="4664075" y="3705225"/>
          <p14:tracePt t="57423" x="4638675" y="3730625"/>
          <p14:tracePt t="57426" x="4605338" y="3773488"/>
          <p14:tracePt t="57430" x="4587875" y="3806825"/>
          <p14:tracePt t="57434" x="4579938" y="3832225"/>
          <p14:tracePt t="57440" x="4570413" y="3841750"/>
          <p14:tracePt t="57443" x="4554538" y="3867150"/>
          <p14:tracePt t="57446" x="4537075" y="3883025"/>
          <p14:tracePt t="57450" x="4529138" y="3900488"/>
          <p14:tracePt t="57454" x="4511675" y="3917950"/>
          <p14:tracePt t="57459" x="4503738" y="3935413"/>
          <p14:tracePt t="57462" x="4486275" y="3951288"/>
          <p14:tracePt t="57466" x="4476750" y="3976688"/>
          <p14:tracePt t="57470" x="4460875" y="3986213"/>
          <p14:tracePt t="57475" x="4451350" y="4002088"/>
          <p14:tracePt t="57478" x="4435475" y="4027488"/>
          <p14:tracePt t="57483" x="4425950" y="4044950"/>
          <p14:tracePt t="57486" x="4418013" y="4052888"/>
          <p14:tracePt t="57491" x="4410075" y="4070350"/>
          <p14:tracePt t="57494" x="4400550" y="4095750"/>
          <p14:tracePt t="57498" x="4392613" y="4113213"/>
          <p14:tracePt t="57502" x="4384675" y="4130675"/>
          <p14:tracePt t="57507" x="4375150" y="4146550"/>
          <p14:tracePt t="57510" x="4367213" y="4171950"/>
          <p14:tracePt t="57514" x="4367213" y="4189413"/>
          <p14:tracePt t="57518" x="4359275" y="4224338"/>
          <p14:tracePt t="57523" x="4359275" y="4249738"/>
          <p14:tracePt t="57526" x="4349750" y="4283075"/>
          <p14:tracePt t="57530" x="4349750" y="4316413"/>
          <p14:tracePt t="57534" x="4349750" y="4333875"/>
          <p14:tracePt t="57540" x="4349750" y="4368800"/>
          <p14:tracePt t="57542" x="4349750" y="4410075"/>
          <p14:tracePt t="57546" x="4349750" y="4445000"/>
          <p14:tracePt t="57550" x="4341813" y="4478338"/>
          <p14:tracePt t="57554" x="4341813" y="4495800"/>
          <p14:tracePt t="57558" x="4332288" y="4513263"/>
          <p14:tracePt t="57562" x="4324350" y="4529138"/>
          <p14:tracePt t="57566" x="4324350" y="4538663"/>
          <p14:tracePt t="57570" x="4324350" y="4564063"/>
          <p14:tracePt t="57574" x="4324350" y="4572000"/>
          <p14:tracePt t="57578" x="4324350" y="4589463"/>
          <p14:tracePt t="57582" x="4324350" y="4605338"/>
          <p14:tracePt t="57586" x="4316413" y="4605338"/>
          <p14:tracePt t="57590" x="4316413" y="4622800"/>
          <p14:tracePt t="57594" x="4306888" y="4640263"/>
          <p14:tracePt t="57598" x="4306888" y="4657725"/>
          <p14:tracePt t="57603" x="4298950" y="4673600"/>
          <p14:tracePt t="57607" x="4298950" y="4699000"/>
          <p14:tracePt t="57610" x="4298950" y="4716463"/>
          <p14:tracePt t="57614" x="4298950" y="4741863"/>
          <p14:tracePt t="57618" x="4298950" y="4767263"/>
          <p14:tracePt t="57624" x="4298950" y="4792663"/>
          <p14:tracePt t="57626" x="4291013" y="4827588"/>
          <p14:tracePt t="57631" x="4281488" y="4852988"/>
          <p14:tracePt t="57634" x="4273550" y="4886325"/>
          <p14:tracePt t="57640" x="4273550" y="4929188"/>
          <p14:tracePt t="57642" x="4265613" y="4972050"/>
          <p14:tracePt t="57646" x="4256088" y="5022850"/>
          <p14:tracePt t="57650" x="4256088" y="5064125"/>
          <p14:tracePt t="57655" x="4256088" y="5091113"/>
          <p14:tracePt t="57658" x="4248150" y="5124450"/>
          <p14:tracePt t="57662" x="4248150" y="5149850"/>
          <p14:tracePt t="57666" x="4240213" y="5183188"/>
          <p14:tracePt t="57670" x="4230688" y="5208588"/>
          <p14:tracePt t="57675" x="4230688" y="5235575"/>
          <p14:tracePt t="57678" x="4230688" y="5251450"/>
          <p14:tracePt t="57682" x="4222750" y="5276850"/>
          <p14:tracePt t="57686" x="4222750" y="5294313"/>
          <p14:tracePt t="57691" x="4214813" y="5311775"/>
          <p14:tracePt t="57694" x="4205288" y="5337175"/>
          <p14:tracePt t="57698" x="4205288" y="5362575"/>
          <p14:tracePt t="57702" x="4205288" y="5370513"/>
          <p14:tracePt t="57707" x="4197350" y="5387975"/>
          <p14:tracePt t="57710" x="4187825" y="5405438"/>
          <p14:tracePt t="57714" x="4187825" y="5413375"/>
          <p14:tracePt t="57718" x="4179888" y="5438775"/>
          <p14:tracePt t="57724" x="4179888" y="5456238"/>
          <p14:tracePt t="57730" x="4179888" y="5464175"/>
          <p14:tracePt t="57734" x="4171950" y="5481638"/>
          <p14:tracePt t="57740" x="4171950" y="5489575"/>
          <p14:tracePt t="57746" x="4162425" y="5497513"/>
          <p14:tracePt t="57750" x="4162425" y="5514975"/>
          <p14:tracePt t="57758" x="4154488" y="5514975"/>
          <p14:tracePt t="57763" x="4154488" y="5524500"/>
          <p14:tracePt t="57767" x="4154488" y="5532438"/>
          <p14:tracePt t="57783" x="4154488" y="5540375"/>
          <p14:tracePt t="57796" x="4154488" y="5549900"/>
          <p14:tracePt t="57804" x="4146550" y="5557838"/>
          <p14:tracePt t="57824" x="4137025" y="5557838"/>
          <p14:tracePt t="57858" x="4129088" y="5557838"/>
          <p14:tracePt t="57867" x="4121150" y="5557838"/>
          <p14:tracePt t="57870" x="4111625" y="5557838"/>
          <p14:tracePt t="57882" x="4103688" y="5557838"/>
          <p14:tracePt t="57895" x="4095750" y="5557838"/>
          <p14:tracePt t="57927" x="4086225" y="5557838"/>
          <p14:tracePt t="57931" x="4078288" y="5557838"/>
          <p14:tracePt t="57935" x="4070350" y="5557838"/>
          <p14:tracePt t="57942" x="4060825" y="5557838"/>
          <p14:tracePt t="57945" x="4052888" y="5540375"/>
          <p14:tracePt t="57947" x="4044950" y="5524500"/>
          <p14:tracePt t="57951" x="4035425" y="5514975"/>
          <p14:tracePt t="57957" x="4027488" y="5497513"/>
          <p14:tracePt t="57960" x="4017963" y="5472113"/>
          <p14:tracePt t="57964" x="4010025" y="5456238"/>
          <p14:tracePt t="57967" x="3992563" y="5446713"/>
          <p14:tracePt t="57971" x="3984625" y="5430838"/>
          <p14:tracePt t="57977" x="3976688" y="5413375"/>
          <p14:tracePt t="57983" x="3976688" y="5405438"/>
          <p14:tracePt t="57987" x="3967163" y="5395913"/>
          <p14:tracePt t="57991" x="3967163" y="5387975"/>
          <p14:tracePt t="58007" x="3959225" y="5380038"/>
          <p14:tracePt t="58011" x="3959225" y="5370513"/>
          <p14:tracePt t="58019" x="3951288" y="5370513"/>
          <p14:tracePt t="58031" x="3951288" y="5362575"/>
          <p14:tracePt t="58043" x="3951288" y="5353050"/>
          <p14:tracePt t="58057" x="3951288" y="5345113"/>
          <p14:tracePt t="58063" x="3951288" y="5337175"/>
          <p14:tracePt t="58080" x="3951288" y="5327650"/>
          <p14:tracePt t="58092" x="3951288" y="5319713"/>
          <p14:tracePt t="58101" x="3951288" y="5311775"/>
          <p14:tracePt t="58103" x="3951288" y="5302250"/>
          <p14:tracePt t="58125" x="3951288" y="5294313"/>
          <p14:tracePt t="58188" x="3959225" y="5294313"/>
          <p14:tracePt t="58193" x="3967163" y="5294313"/>
          <p14:tracePt t="58196" x="3984625" y="5294313"/>
          <p14:tracePt t="58199" x="4010025" y="5294313"/>
          <p14:tracePt t="58203" x="4027488" y="5294313"/>
          <p14:tracePt t="58208" x="4052888" y="5294313"/>
          <p14:tracePt t="58211" x="4086225" y="5294313"/>
          <p14:tracePt t="58215" x="4103688" y="5294313"/>
          <p14:tracePt t="58220" x="4129088" y="5294313"/>
          <p14:tracePt t="58228" x="4171950" y="5294313"/>
          <p14:tracePt t="58231" x="4197350" y="5294313"/>
          <p14:tracePt t="58235" x="4222750" y="5294313"/>
          <p14:tracePt t="58243" x="4248150" y="5294313"/>
          <p14:tracePt t="58247" x="4265613" y="5294313"/>
          <p14:tracePt t="58250" x="4265613" y="5302250"/>
          <p14:tracePt t="58256" x="4273550" y="5302250"/>
          <p14:tracePt t="58258" x="4281488" y="5311775"/>
          <p14:tracePt t="58266" x="4291013" y="5319713"/>
          <p14:tracePt t="58270" x="4298950" y="5319713"/>
          <p14:tracePt t="58274" x="4306888" y="5319713"/>
          <p14:tracePt t="58282" x="4306888" y="5327650"/>
          <p14:tracePt t="58286" x="4316413" y="5337175"/>
          <p14:tracePt t="58290" x="4324350" y="5345113"/>
          <p14:tracePt t="58299" x="4332288" y="5353050"/>
          <p14:tracePt t="58303" x="4341813" y="5353050"/>
          <p14:tracePt t="58307" x="4349750" y="5362575"/>
          <p14:tracePt t="58315" x="4359275" y="5362575"/>
          <p14:tracePt t="58319" x="4367213" y="5362575"/>
          <p14:tracePt t="58327" x="4375150" y="5370513"/>
          <p14:tracePt t="58340" x="4384675" y="5370513"/>
          <p14:tracePt t="58347" x="4392613" y="5370513"/>
          <p14:tracePt t="58360" x="4400550" y="5370513"/>
          <p14:tracePt t="58363" x="4400550" y="5362575"/>
          <p14:tracePt t="58367" x="4410075" y="5337175"/>
          <p14:tracePt t="58373" x="4418013" y="5302250"/>
          <p14:tracePt t="58375" x="4418013" y="5260975"/>
          <p14:tracePt t="58379" x="4418013" y="5218113"/>
          <p14:tracePt t="58383" x="4418013" y="5157788"/>
          <p14:tracePt t="58387" x="4418013" y="5091113"/>
          <p14:tracePt t="58391" x="4418013" y="5013325"/>
          <p14:tracePt t="58396" x="4418013" y="4929188"/>
          <p14:tracePt t="58400" x="4418013" y="4843463"/>
          <p14:tracePt t="58403" x="4418013" y="4759325"/>
          <p14:tracePt t="58407" x="4418013" y="4673600"/>
          <p14:tracePt t="58412" x="4418013" y="4579938"/>
          <p14:tracePt t="58417" x="4392613" y="4486275"/>
          <p14:tracePt t="58421" x="4367213" y="4402138"/>
          <p14:tracePt t="58426" x="4324350" y="4325938"/>
          <p14:tracePt t="58429" x="4291013" y="4257675"/>
          <p14:tracePt t="58432" x="4248150" y="4197350"/>
          <p14:tracePt t="58437" x="4205288" y="4121150"/>
          <p14:tracePt t="58442" x="4162425" y="4052888"/>
          <p14:tracePt t="58444" x="4111625" y="3994150"/>
          <p14:tracePt t="58448" x="4060825" y="3925888"/>
          <p14:tracePt t="58453" x="4002088" y="3857625"/>
          <p14:tracePt t="58459" x="3959225" y="3806825"/>
          <p14:tracePt t="58461" x="3908425" y="3756025"/>
          <p14:tracePt t="58467" x="3873500" y="3722688"/>
          <p14:tracePt t="58469" x="3832225" y="3679825"/>
          <p14:tracePt t="58474" x="3806825" y="3654425"/>
          <p14:tracePt t="58476" x="3781425" y="3619500"/>
          <p14:tracePt t="58479" x="3763963" y="3594100"/>
          <p14:tracePt t="58483" x="3746500" y="3578225"/>
          <p14:tracePt t="58488" x="3738563" y="3568700"/>
          <p14:tracePt t="58491" x="3738563" y="3560763"/>
          <p14:tracePt t="58495" x="3721100" y="3543300"/>
          <p14:tracePt t="58500" x="3713163" y="3543300"/>
          <p14:tracePt t="58503" x="3713163" y="3535363"/>
          <p14:tracePt t="58507" x="3713163" y="3527425"/>
          <p14:tracePt t="58515" x="3713163" y="3517900"/>
          <p14:tracePt t="58601" x="3713163" y="3535363"/>
          <p14:tracePt t="58605" x="3729038" y="3552825"/>
          <p14:tracePt t="58610" x="3746500" y="3578225"/>
          <p14:tracePt t="58613" x="3763963" y="3611563"/>
          <p14:tracePt t="58617" x="3781425" y="3636963"/>
          <p14:tracePt t="58621" x="3797300" y="3671888"/>
          <p14:tracePt t="58625" x="3814763" y="3705225"/>
          <p14:tracePt t="58629" x="3832225" y="3730625"/>
          <p14:tracePt t="58632" x="3848100" y="3763963"/>
          <p14:tracePt t="58636" x="3873500" y="3798888"/>
          <p14:tracePt t="58641" x="3890963" y="3832225"/>
          <p14:tracePt t="58643" x="3900488" y="3883025"/>
          <p14:tracePt t="58647" x="3916363" y="3917950"/>
          <p14:tracePt t="58651" x="3933825" y="3968750"/>
          <p14:tracePt t="58656" x="3951288" y="4027488"/>
          <p14:tracePt t="58659" x="3967163" y="4070350"/>
          <p14:tracePt t="58663" x="3976688" y="4130675"/>
          <p14:tracePt t="58668" x="3984625" y="4206875"/>
          <p14:tracePt t="58672" x="4002088" y="4283075"/>
          <p14:tracePt t="58675" x="4010025" y="4351338"/>
          <p14:tracePt t="58679" x="4010025" y="4435475"/>
          <p14:tracePt t="58683" x="4017963" y="4513263"/>
          <p14:tracePt t="58687" x="4017963" y="4597400"/>
          <p14:tracePt t="58691" x="4017963" y="4665663"/>
          <p14:tracePt t="58695" x="4017963" y="4749800"/>
          <p14:tracePt t="58699" x="4017963" y="4827588"/>
          <p14:tracePt t="58704" x="4017963" y="4911725"/>
          <p14:tracePt t="58707" x="4017963" y="4979988"/>
          <p14:tracePt t="58711" x="4017963" y="5064125"/>
          <p14:tracePt t="58715" x="4017963" y="5141913"/>
          <p14:tracePt t="58719" x="4017963" y="5200650"/>
          <p14:tracePt t="58723" x="4010025" y="5268913"/>
          <p14:tracePt t="58727" x="3992563" y="5327650"/>
          <p14:tracePt t="58731" x="3976688" y="5387975"/>
          <p14:tracePt t="58736" x="3967163" y="5438775"/>
          <p14:tracePt t="58740" x="3959225" y="5472113"/>
          <p14:tracePt t="58744" x="3941763" y="5507038"/>
          <p14:tracePt t="58748" x="3933825" y="5532438"/>
          <p14:tracePt t="58752" x="3925888" y="5540375"/>
          <p14:tracePt t="58757" x="3908425" y="5557838"/>
          <p14:tracePt t="58759" x="3900488" y="5575300"/>
          <p14:tracePt t="58763" x="3890963" y="5575300"/>
          <p14:tracePt t="58767" x="3883025" y="5591175"/>
          <p14:tracePt t="58773" x="3873500" y="5600700"/>
          <p14:tracePt t="58779" x="3865563" y="5608638"/>
          <p14:tracePt t="58783" x="3857625" y="5626100"/>
          <p14:tracePt t="58787" x="3848100" y="5626100"/>
          <p14:tracePt t="58791" x="3848100" y="5634038"/>
          <p14:tracePt t="58795" x="3840163" y="5641975"/>
          <p14:tracePt t="58799" x="3832225" y="5651500"/>
          <p14:tracePt t="58803" x="3822700" y="5651500"/>
          <p14:tracePt t="58807" x="3814763" y="5651500"/>
          <p14:tracePt t="58811" x="3806825" y="5659438"/>
          <p14:tracePt t="58820" x="3797300" y="5668963"/>
          <p14:tracePt t="58824" x="3789363" y="5668963"/>
          <p14:tracePt t="58827" x="3789363" y="5676900"/>
          <p14:tracePt t="58916" x="3797300" y="5676900"/>
          <p14:tracePt t="58920" x="3814763" y="5684838"/>
          <p14:tracePt t="58924" x="3840163" y="5684838"/>
          <p14:tracePt t="58928" x="3857625" y="5684838"/>
          <p14:tracePt t="58932" x="3883025" y="5684838"/>
          <p14:tracePt t="58936" x="3916363" y="5684838"/>
          <p14:tracePt t="58941" x="3951288" y="5684838"/>
          <p14:tracePt t="58944" x="3967163" y="5694363"/>
          <p14:tracePt t="58948" x="4002088" y="5694363"/>
          <p14:tracePt t="58952" x="4027488" y="5702300"/>
          <p14:tracePt t="58957" x="4060825" y="5710238"/>
          <p14:tracePt t="58960" x="4078288" y="5710238"/>
          <p14:tracePt t="58975" x="4154488" y="5727700"/>
          <p14:tracePt t="58977" x="4162425" y="5727700"/>
          <p14:tracePt t="58980" x="4179888" y="5735638"/>
          <p14:tracePt t="58984" x="4187825" y="5735638"/>
          <p14:tracePt t="58989" x="4197350" y="5735638"/>
          <p14:tracePt t="58993" x="4205288" y="5735638"/>
          <p14:tracePt t="58996" x="4205288" y="5745163"/>
          <p14:tracePt t="59000" x="4214813" y="5753100"/>
          <p14:tracePt t="59008" x="4214813" y="5761038"/>
          <p14:tracePt t="59012" x="4214813" y="5778500"/>
          <p14:tracePt t="59016" x="4214813" y="5788025"/>
          <p14:tracePt t="59020" x="4214813" y="5803900"/>
          <p14:tracePt t="59025" x="4214813" y="5829300"/>
          <p14:tracePt t="59028" x="4214813" y="5838825"/>
          <p14:tracePt t="59032" x="4214813" y="5864225"/>
          <p14:tracePt t="59036" x="4214813" y="5872163"/>
          <p14:tracePt t="59040" x="4205288" y="5897563"/>
          <p14:tracePt t="59044" x="4205288" y="5922963"/>
          <p14:tracePt t="59048" x="4197350" y="5948363"/>
          <p14:tracePt t="59052" x="4187825" y="5983288"/>
          <p14:tracePt t="59057" x="4179888" y="5991225"/>
          <p14:tracePt t="59060" x="4171950" y="6016625"/>
          <p14:tracePt t="59064" x="4162425" y="6034088"/>
          <p14:tracePt t="59068" x="4146550" y="6059488"/>
          <p14:tracePt t="59074" x="4137025" y="6067425"/>
          <p14:tracePt t="59076" x="4121150" y="6092825"/>
          <p14:tracePt t="59080" x="4111625" y="6118225"/>
          <p14:tracePt t="59084" x="4095750" y="6143625"/>
          <p14:tracePt t="59090" x="4086225" y="6153150"/>
          <p14:tracePt t="59092" x="4070350" y="6169025"/>
          <p14:tracePt t="59096" x="4052888" y="6194425"/>
          <p14:tracePt t="59100" x="4044950" y="6211888"/>
          <p14:tracePt t="59104" x="4044950" y="6221413"/>
          <p14:tracePt t="59108" x="4035425" y="6237288"/>
          <p14:tracePt t="59112" x="4027488" y="6254750"/>
          <p14:tracePt t="59116" x="4017963" y="6254750"/>
          <p14:tracePt t="59120" x="4010025" y="6272213"/>
          <p14:tracePt t="59124" x="4010025" y="6280150"/>
          <p14:tracePt t="59132" x="4002088" y="6280150"/>
          <p14:tracePt t="59136" x="4002088" y="6288088"/>
          <p14:tracePt t="59141" x="4002088" y="6297613"/>
          <p14:tracePt t="59143" x="4002088" y="6305550"/>
          <p14:tracePt t="59159" x="3992563" y="6305550"/>
          <p14:tracePt t="59167" x="3992563" y="6313488"/>
          <p14:tracePt t="59173" x="3992563" y="6323013"/>
          <p14:tracePt t="59183" x="3992563" y="6330950"/>
          <p14:tracePt t="59188" x="3992563" y="6338888"/>
          <p14:tracePt t="59192" x="3992563" y="6348413"/>
          <p14:tracePt t="59199" x="3992563" y="6356350"/>
          <p14:tracePt t="59203" x="3992563" y="6365875"/>
          <p14:tracePt t="59212" x="3992563" y="6381750"/>
          <p14:tracePt t="59216" x="3992563" y="6399213"/>
          <p14:tracePt t="59220" x="3992563" y="6407150"/>
          <p14:tracePt t="59224" x="3992563" y="6432550"/>
          <p14:tracePt t="59228" x="3992563" y="6457950"/>
          <p14:tracePt t="59232" x="4010025" y="6467475"/>
          <p14:tracePt t="59236" x="4027488" y="6483350"/>
          <p14:tracePt t="59241" x="4035425" y="6500813"/>
          <p14:tracePt t="59243" x="4044950" y="6518275"/>
          <p14:tracePt t="59247" x="4070350" y="6526213"/>
          <p14:tracePt t="59251" x="4086225" y="6543675"/>
          <p14:tracePt t="59256" x="4103688" y="6561138"/>
          <p14:tracePt t="59259" x="4111625" y="6577013"/>
          <p14:tracePt t="59263" x="4129088" y="6586538"/>
          <p14:tracePt t="59267" x="4146550" y="6586538"/>
          <p14:tracePt t="59273" x="4154488" y="6594475"/>
          <p14:tracePt t="59275" x="4154488" y="6602413"/>
          <p14:tracePt t="59279" x="4162425" y="6611938"/>
          <p14:tracePt t="59283" x="4171950" y="6611938"/>
          <p14:tracePt t="59291" x="4171950" y="6619875"/>
          <p14:tracePt t="59324" x="4171950" y="6627813"/>
          <p14:tracePt t="59332" x="4171950" y="6637338"/>
          <p14:tracePt t="59336" x="4171950" y="6645275"/>
          <p14:tracePt t="59340" x="4171950" y="6654800"/>
          <p14:tracePt t="59348" x="4162425" y="6662738"/>
          <p14:tracePt t="59352" x="4162425" y="6670675"/>
          <p14:tracePt t="59357" x="4154488" y="6670675"/>
          <p14:tracePt t="59360" x="4154488" y="6680200"/>
          <p14:tracePt t="59364" x="4146550" y="6680200"/>
          <p14:tracePt t="59367" x="4137025" y="6688138"/>
          <p14:tracePt t="59379" x="4137025" y="6696075"/>
          <p14:tracePt t="59477" x="4146550" y="6688138"/>
          <p14:tracePt t="59481" x="4154488" y="6680200"/>
          <p14:tracePt t="59485" x="4154488" y="6670675"/>
          <p14:tracePt t="59490" x="4162425" y="6670675"/>
          <p14:tracePt t="59493" x="4162425" y="6662738"/>
          <p14:tracePt t="59496" x="4171950" y="6654800"/>
          <p14:tracePt t="59535" x="4171950" y="6645275"/>
          <p14:tracePt t="59540" x="4171950" y="6637338"/>
          <p14:tracePt t="59556" x="4171950" y="6627813"/>
          <p14:tracePt t="59559" x="4171950" y="6619875"/>
          <p14:tracePt t="59564" x="4171950" y="6611938"/>
          <p14:tracePt t="59569" x="4171950" y="6602413"/>
          <p14:tracePt t="59574" x="4171950" y="6586538"/>
          <p14:tracePt t="59576" x="4171950" y="6577013"/>
          <p14:tracePt t="59580" x="4171950" y="6561138"/>
          <p14:tracePt t="59584" x="4171950" y="6551613"/>
          <p14:tracePt t="59589" x="4171950" y="6535738"/>
          <p14:tracePt t="59591" x="4171950" y="6518275"/>
          <p14:tracePt t="59597" x="4171950" y="6510338"/>
          <p14:tracePt t="59602" x="4171950" y="6492875"/>
          <p14:tracePt t="59604" x="4171950" y="6483350"/>
          <p14:tracePt t="59608" x="4171950" y="6467475"/>
          <p14:tracePt t="59612" x="4171950" y="6450013"/>
          <p14:tracePt t="59615" x="4179888" y="6442075"/>
          <p14:tracePt t="59619" x="4179888" y="6424613"/>
          <p14:tracePt t="59623" x="4187825" y="6399213"/>
          <p14:tracePt t="59627" x="4187825" y="6391275"/>
          <p14:tracePt t="59631" x="4197350" y="6365875"/>
          <p14:tracePt t="59635" x="4197350" y="6338888"/>
          <p14:tracePt t="59640" x="4197350" y="6323013"/>
          <p14:tracePt t="59643" x="4197350" y="6297613"/>
          <p14:tracePt t="59647" x="4205288" y="6262688"/>
          <p14:tracePt t="59651" x="4214813" y="6229350"/>
          <p14:tracePt t="59656" x="4214813" y="6194425"/>
          <p14:tracePt t="59659" x="4222750" y="6143625"/>
          <p14:tracePt t="59663" x="4230688" y="6084888"/>
          <p14:tracePt t="59667" x="4240213" y="6008688"/>
          <p14:tracePt t="59673" x="4240213" y="5940425"/>
          <p14:tracePt t="59675" x="4248150" y="5880100"/>
          <p14:tracePt t="59679" x="4248150" y="5838825"/>
          <p14:tracePt t="59691" x="4256088" y="5778500"/>
          <p14:tracePt t="59695" x="4256088" y="5745163"/>
          <p14:tracePt t="59699" x="4256088" y="5694363"/>
          <p14:tracePt t="59704" x="4256088" y="5634038"/>
          <p14:tracePt t="59707" x="4273550" y="5532438"/>
          <p14:tracePt t="59712" x="4273550" y="5430838"/>
          <p14:tracePt t="59716" x="4273550" y="5319713"/>
          <p14:tracePt t="59720" x="4273550" y="5192713"/>
          <p14:tracePt t="59724" x="4273550" y="5064125"/>
          <p14:tracePt t="59728" x="4273550" y="4954588"/>
          <p14:tracePt t="59731" x="4273550" y="4827588"/>
          <p14:tracePt t="59735" x="4273550" y="4699000"/>
          <p14:tracePt t="59740" x="4273550" y="4589463"/>
          <p14:tracePt t="59744" x="4273550" y="4478338"/>
          <p14:tracePt t="59748" x="4265613" y="4359275"/>
          <p14:tracePt t="59752" x="4265613" y="4249738"/>
          <p14:tracePt t="59758" x="4265613" y="4146550"/>
          <p14:tracePt t="59759" x="4256088" y="4062413"/>
          <p14:tracePt t="59764" x="4248150" y="3976688"/>
          <p14:tracePt t="59768" x="4222750" y="3892550"/>
          <p14:tracePt t="59775" x="4205288" y="3816350"/>
          <p14:tracePt t="59776" x="4179888" y="3738563"/>
          <p14:tracePt t="59780" x="4162425" y="3662363"/>
          <p14:tracePt t="59784" x="4137025" y="3603625"/>
          <p14:tracePt t="59790" x="4121150" y="3527425"/>
          <p14:tracePt t="59793" x="4086225" y="3441700"/>
          <p14:tracePt t="59798" x="4044950" y="3365500"/>
          <p14:tracePt t="59800" x="4010025" y="3271838"/>
          <p14:tracePt t="59804" x="3976688" y="3195638"/>
          <p14:tracePt t="59808" x="3951288" y="3135313"/>
          <p14:tracePt t="59813" x="3933825" y="3059113"/>
          <p14:tracePt t="59816" x="3925888" y="3016250"/>
          <p14:tracePt t="59820" x="3900488" y="2957513"/>
          <p14:tracePt t="59824" x="3890963" y="2922588"/>
          <p14:tracePt t="59830" x="3890963" y="2889250"/>
          <p14:tracePt t="59832" x="3890963" y="2863850"/>
          <p14:tracePt t="59836" x="3890963" y="2846388"/>
          <p14:tracePt t="59840" x="3890963" y="2820988"/>
          <p14:tracePt t="59844" x="3890963" y="2805113"/>
          <p14:tracePt t="59852" x="3890963" y="2795588"/>
          <p14:tracePt t="59857" x="3890963" y="2787650"/>
          <p14:tracePt t="59864" x="3890963" y="2778125"/>
          <p14:tracePt t="59875" x="3890963" y="2770188"/>
          <p14:tracePt t="59880" x="3890963" y="2762250"/>
          <p14:tracePt t="59891" x="3890963" y="2752725"/>
          <p14:tracePt t="59899" x="3890963" y="2744788"/>
          <p14:tracePt t="59907" x="3890963" y="2727325"/>
          <p14:tracePt t="59911" x="3890963" y="2719388"/>
          <p14:tracePt t="59916" x="3900488" y="2711450"/>
          <p14:tracePt t="59919" x="3925888" y="2701925"/>
          <p14:tracePt t="59924" x="3941763" y="2686050"/>
          <p14:tracePt t="59927" x="3967163" y="2686050"/>
          <p14:tracePt t="59931" x="3992563" y="2676525"/>
          <p14:tracePt t="59935" x="4044950" y="2668588"/>
          <p14:tracePt t="59939" x="4103688" y="2668588"/>
          <p14:tracePt t="59943" x="4171950" y="2668588"/>
          <p14:tracePt t="59947" x="4256088" y="2668588"/>
          <p14:tracePt t="59951" x="4332288" y="2668588"/>
          <p14:tracePt t="59956" x="4400550" y="2668588"/>
          <p14:tracePt t="59973" x="4757738" y="2668588"/>
          <p14:tracePt t="59975" x="4843463" y="2668588"/>
          <p14:tracePt t="59979" x="4945063" y="2668588"/>
          <p14:tracePt t="59983" x="5029200" y="2668588"/>
          <p14:tracePt t="59989" x="5114925" y="2668588"/>
          <p14:tracePt t="59991" x="5183188" y="2668588"/>
          <p14:tracePt t="59995" x="5267325" y="2668588"/>
          <p14:tracePt t="59999" x="5343525" y="2660650"/>
          <p14:tracePt t="60004" x="5411788" y="2660650"/>
          <p14:tracePt t="60007" x="5487988" y="2643188"/>
          <p14:tracePt t="60011" x="5556250" y="2633663"/>
          <p14:tracePt t="60015" x="5632450" y="2625725"/>
          <p14:tracePt t="60019" x="5708650" y="2617788"/>
          <p14:tracePt t="60024" x="5776913" y="2608263"/>
          <p14:tracePt t="60027" x="5853113" y="2592388"/>
          <p14:tracePt t="60031" x="5913438" y="2582863"/>
          <p14:tracePt t="60035" x="5972175" y="2574925"/>
          <p14:tracePt t="60039" x="6015038" y="2566988"/>
          <p14:tracePt t="60043" x="6057900" y="2566988"/>
          <p14:tracePt t="60047" x="6091238" y="2557463"/>
          <p14:tracePt t="60051" x="6116638" y="2557463"/>
          <p14:tracePt t="60056" x="6134100" y="2549525"/>
          <p14:tracePt t="60064" x="6142038" y="2549525"/>
          <p14:tracePt t="60067" x="6159500" y="2549525"/>
          <p14:tracePt t="60080" x="6167438" y="2549525"/>
          <p14:tracePt t="60320" x="6176963" y="2541588"/>
          <p14:tracePt t="60325" x="6202363" y="2541588"/>
          <p14:tracePt t="60329" x="6261100" y="2532063"/>
          <p14:tracePt t="60332" x="6346825" y="2516188"/>
          <p14:tracePt t="60336" x="6430963" y="2489200"/>
          <p14:tracePt t="60341" x="6508750" y="2481263"/>
          <p14:tracePt t="60344" x="6592888" y="2455863"/>
          <p14:tracePt t="60348" x="6686550" y="2438400"/>
          <p14:tracePt t="60352" x="6754813" y="2413000"/>
          <p14:tracePt t="60357" x="6831013" y="2397125"/>
          <p14:tracePt t="60360" x="6889750" y="2371725"/>
          <p14:tracePt t="60365" x="6958013" y="2354263"/>
          <p14:tracePt t="60370" x="7018338" y="2344738"/>
          <p14:tracePt t="60374" x="7077075" y="2319338"/>
          <p14:tracePt t="60376" x="7119938" y="2303463"/>
          <p14:tracePt t="60380" x="7188200" y="2268538"/>
          <p14:tracePt t="60384" x="7246938" y="2252663"/>
          <p14:tracePt t="60389" x="7307263" y="2217738"/>
          <p14:tracePt t="60392" x="7373938" y="2200275"/>
          <p14:tracePt t="60396" x="7434263" y="2174875"/>
          <p14:tracePt t="60400" x="7493000" y="2159000"/>
          <p14:tracePt t="60406" x="7570788" y="2141538"/>
          <p14:tracePt t="60408" x="7629525" y="2108200"/>
          <p14:tracePt t="60412" x="7688263" y="2082800"/>
          <p14:tracePt t="60416" x="7756525" y="2065338"/>
          <p14:tracePt t="60420" x="7816850" y="2047875"/>
          <p14:tracePt t="60424" x="7859713" y="2022475"/>
          <p14:tracePt t="60428" x="7910513" y="1997075"/>
          <p14:tracePt t="60432" x="7943850" y="1979613"/>
          <p14:tracePt t="60436" x="7977188" y="1963738"/>
          <p14:tracePt t="60440" x="8012113" y="1954213"/>
          <p14:tracePt t="60444" x="8045450" y="1938338"/>
          <p14:tracePt t="60448" x="8070850" y="1920875"/>
          <p14:tracePt t="60452" x="8096250" y="1911350"/>
          <p14:tracePt t="60456" x="8121650" y="1903413"/>
          <p14:tracePt t="60460" x="8121650" y="1895475"/>
          <p14:tracePt t="60464" x="8139113" y="1895475"/>
          <p14:tracePt t="60468" x="8156575" y="1895475"/>
          <p14:tracePt t="60473" x="8156575" y="1885950"/>
          <p14:tracePt t="60476" x="8164513" y="1878013"/>
          <p14:tracePt t="60484" x="8174038" y="1878013"/>
          <p14:tracePt t="60509" x="8174038" y="1870075"/>
          <p14:tracePt t="60522" x="8181975" y="1860550"/>
          <p14:tracePt t="60533" x="8181975" y="1852613"/>
          <p14:tracePt t="60545" x="8181975" y="1835150"/>
          <p14:tracePt t="60549" x="8181975" y="1827213"/>
          <p14:tracePt t="60557" x="8181975" y="1819275"/>
          <p14:tracePt t="60561" x="8181975" y="1809750"/>
          <p14:tracePt t="60569" x="8181975" y="1801813"/>
          <p14:tracePt t="60573" x="8181975" y="1793875"/>
          <p14:tracePt t="60577" x="8181975" y="1784350"/>
          <p14:tracePt t="60581" x="8181975" y="1776413"/>
          <p14:tracePt t="60585" x="8181975" y="1766888"/>
          <p14:tracePt t="60590" x="8181975" y="1751013"/>
          <p14:tracePt t="60597" x="8189913" y="1733550"/>
          <p14:tracePt t="60601" x="8199438" y="1725613"/>
          <p14:tracePt t="60607" x="8199438" y="1716088"/>
          <p14:tracePt t="60609" x="8199438" y="1708150"/>
          <p14:tracePt t="60613" x="8207375" y="1700213"/>
          <p14:tracePt t="60617" x="8215313" y="1682750"/>
          <p14:tracePt t="60623" x="8215313" y="1665288"/>
          <p14:tracePt t="60625" x="8232775" y="1657350"/>
          <p14:tracePt t="60628" x="8240713" y="1639888"/>
          <p14:tracePt t="60632" x="8250238" y="1614488"/>
          <p14:tracePt t="60636" x="8250238" y="1597025"/>
          <p14:tracePt t="60640" x="8258175" y="1589088"/>
          <p14:tracePt t="60644" x="8266113" y="1563688"/>
          <p14:tracePt t="60648" x="8275638" y="1546225"/>
          <p14:tracePt t="60652" x="8283575" y="1538288"/>
          <p14:tracePt t="60657" x="8291513" y="1530350"/>
          <p14:tracePt t="60660" x="8291513" y="1512888"/>
          <p14:tracePt t="60668" x="8301038" y="1495425"/>
          <p14:tracePt t="60673" x="8301038" y="1487488"/>
          <p14:tracePt t="60676" x="8308975" y="1477963"/>
          <p14:tracePt t="60680" x="8308975" y="1470025"/>
          <p14:tracePt t="60684" x="8308975" y="1462088"/>
          <p14:tracePt t="60689" x="8318500" y="1462088"/>
          <p14:tracePt t="60700" x="8318500" y="1452563"/>
          <p14:tracePt t="60706" x="8318500" y="1444625"/>
          <p14:tracePt t="60712" x="8318500" y="1436688"/>
          <p14:tracePt t="60722" x="8318500" y="1427163"/>
          <p14:tracePt t="60724" x="8318500" y="1419225"/>
          <p14:tracePt t="60732" x="8318500" y="1411288"/>
          <p14:tracePt t="60737" x="8318500" y="1401763"/>
          <p14:tracePt t="60740" x="8308975" y="1401763"/>
          <p14:tracePt t="60744" x="8308975" y="1393825"/>
          <p14:tracePt t="60749" x="8301038" y="1385888"/>
          <p14:tracePt t="60753" x="8291513" y="1376363"/>
          <p14:tracePt t="60757" x="8283575" y="1376363"/>
          <p14:tracePt t="60765" x="8275638" y="1368425"/>
          <p14:tracePt t="60769" x="8266113" y="1360488"/>
          <p14:tracePt t="60773" x="8258175" y="1360488"/>
          <p14:tracePt t="60781" x="8250238" y="1350963"/>
          <p14:tracePt t="60785" x="8240713" y="1350963"/>
          <p14:tracePt t="60801" x="8232775" y="1343025"/>
          <p14:tracePt t="60809" x="8224838" y="1343025"/>
          <p14:tracePt t="60813" x="8215313" y="1333500"/>
          <p14:tracePt t="60833" x="8207375" y="1333500"/>
          <p14:tracePt t="60837" x="8199438" y="1333500"/>
          <p14:tracePt t="60845" x="8189913" y="1333500"/>
          <p14:tracePt t="60849" x="8181975" y="1333500"/>
          <p14:tracePt t="60853" x="8174038" y="1333500"/>
          <p14:tracePt t="60857" x="8164513" y="1333500"/>
          <p14:tracePt t="60861" x="8147050" y="1333500"/>
          <p14:tracePt t="60865" x="8139113" y="1333500"/>
          <p14:tracePt t="60869" x="8121650" y="1333500"/>
          <p14:tracePt t="60873" x="8113713" y="1333500"/>
          <p14:tracePt t="60877" x="8105775" y="1333500"/>
          <p14:tracePt t="60881" x="8088313" y="1333500"/>
          <p14:tracePt t="60889" x="8080375" y="1333500"/>
          <p14:tracePt t="60893" x="8070850" y="1333500"/>
          <p14:tracePt t="60896" x="8062913" y="1333500"/>
          <p14:tracePt t="60900" x="8054975" y="1333500"/>
          <p14:tracePt t="60908" x="8045450" y="1333500"/>
          <p14:tracePt t="60921" x="8037513" y="1333500"/>
          <p14:tracePt t="60928" x="8029575" y="1333500"/>
          <p14:tracePt t="60957" x="8020050" y="1333500"/>
          <p14:tracePt t="60961" x="8020050" y="1343025"/>
          <p14:tracePt t="60965" x="8012113" y="1343025"/>
          <p14:tracePt t="60969" x="8012113" y="1350963"/>
          <p14:tracePt t="60974" x="8012113" y="1360488"/>
          <p14:tracePt t="60989" x="7994650" y="1393825"/>
          <p14:tracePt t="60992" x="7986713" y="1401763"/>
          <p14:tracePt t="60996" x="7986713" y="1419225"/>
          <p14:tracePt t="61000" x="7977188" y="1436688"/>
          <p14:tracePt t="61006" x="7969250" y="1452563"/>
          <p14:tracePt t="61008" x="7961313" y="1477963"/>
          <p14:tracePt t="61012" x="7961313" y="1512888"/>
          <p14:tracePt t="61017" x="7961313" y="1530350"/>
          <p14:tracePt t="61020" x="7951788" y="1563688"/>
          <p14:tracePt t="61024" x="7943850" y="1597025"/>
          <p14:tracePt t="61028" x="7926388" y="1631950"/>
          <p14:tracePt t="61032" x="7900988" y="1690688"/>
          <p14:tracePt t="61040" x="7885113" y="1758950"/>
          <p14:tracePt t="61044" x="7875588" y="1819275"/>
          <p14:tracePt t="61048" x="7850188" y="1903413"/>
          <p14:tracePt t="61052" x="7850188" y="1963738"/>
          <p14:tracePt t="61057" x="7842250" y="2030413"/>
          <p14:tracePt t="61060" x="7842250" y="2108200"/>
          <p14:tracePt t="61077" x="7842250" y="2166938"/>
          <p14:tracePt t="61081" x="7842250" y="2217738"/>
          <p14:tracePt t="61085" x="7842250" y="2268538"/>
          <p14:tracePt t="61090" x="7842250" y="2328863"/>
          <p14:tracePt t="61093" x="7850188" y="2387600"/>
          <p14:tracePt t="61097" x="7859713" y="2455863"/>
          <p14:tracePt t="61100" x="7859713" y="2532063"/>
          <p14:tracePt t="61106" x="7859713" y="2600325"/>
          <p14:tracePt t="61109" x="7859713" y="2668588"/>
          <p14:tracePt t="61113" x="7859713" y="2752725"/>
          <p14:tracePt t="61117" x="7859713" y="2830513"/>
          <p14:tracePt t="61122" x="7859713" y="2914650"/>
          <p14:tracePt t="61125" x="7859713" y="3000375"/>
          <p14:tracePt t="61129" x="7859713" y="3067050"/>
          <p14:tracePt t="61133" x="7859713" y="3152775"/>
          <p14:tracePt t="61137" x="7859713" y="3228975"/>
          <p14:tracePt t="61141" x="7859713" y="3279775"/>
          <p14:tracePt t="61145" x="7859713" y="3340100"/>
          <p14:tracePt t="61150" x="7859713" y="3398838"/>
          <p14:tracePt t="61152" x="7859713" y="3441700"/>
          <p14:tracePt t="61156" x="7859713" y="3484563"/>
          <p14:tracePt t="61160" x="7859713" y="3517900"/>
          <p14:tracePt t="61164" x="7859713" y="3560763"/>
          <p14:tracePt t="61169" x="7867650" y="3594100"/>
          <p14:tracePt t="61172" x="7875588" y="3629025"/>
          <p14:tracePt t="61176" x="7885113" y="3671888"/>
          <p14:tracePt t="61180" x="7885113" y="3705225"/>
          <p14:tracePt t="61184" x="7893050" y="3748088"/>
          <p14:tracePt t="61189" x="7900988" y="3781425"/>
          <p14:tracePt t="61192" x="7910513" y="3816350"/>
          <p14:tracePt t="61196" x="7926388" y="3849688"/>
          <p14:tracePt t="61200" x="7935913" y="3883025"/>
          <p14:tracePt t="61206" x="7951788" y="3917950"/>
          <p14:tracePt t="61208" x="7969250" y="3951288"/>
          <p14:tracePt t="61212" x="7986713" y="3986213"/>
          <p14:tracePt t="61216" x="7994650" y="4019550"/>
          <p14:tracePt t="61222" x="8012113" y="4044950"/>
          <p14:tracePt t="61224" x="8029575" y="4079875"/>
          <p14:tracePt t="61228" x="8045450" y="4095750"/>
          <p14:tracePt t="61233" x="8062913" y="4113213"/>
          <p14:tracePt t="61236" x="8070850" y="4130675"/>
          <p14:tracePt t="61240" x="8080375" y="4138613"/>
          <p14:tracePt t="61244" x="8080375" y="4146550"/>
          <p14:tracePt t="61250" x="8088313" y="4146550"/>
          <p14:tracePt t="61254" x="8096250" y="4146550"/>
          <p14:tracePt t="61259" x="8105775" y="4156075"/>
          <p14:tracePt t="61261" x="8121650" y="4164013"/>
          <p14:tracePt t="61268" x="8139113" y="4171950"/>
          <p14:tracePt t="61273" x="8156575" y="4181475"/>
          <p14:tracePt t="61277" x="8164513" y="4189413"/>
          <p14:tracePt t="61281" x="8181975" y="4189413"/>
          <p14:tracePt t="61286" x="8199438" y="4197350"/>
          <p14:tracePt t="61290" x="8215313" y="4206875"/>
          <p14:tracePt t="61293" x="8232775" y="4206875"/>
          <p14:tracePt t="61297" x="8266113" y="4214813"/>
          <p14:tracePt t="61302" x="8291513" y="4214813"/>
          <p14:tracePt t="61310" x="8343900" y="4224338"/>
          <p14:tracePt t="61313" x="8369300" y="4232275"/>
          <p14:tracePt t="61317" x="8402638" y="4232275"/>
          <p14:tracePt t="61323" x="8420100" y="4232275"/>
          <p14:tracePt t="61326" x="8453438" y="4232275"/>
          <p14:tracePt t="61330" x="8488363" y="4232275"/>
          <p14:tracePt t="61333" x="8504238" y="4232275"/>
          <p14:tracePt t="61338" x="8529638" y="4232275"/>
          <p14:tracePt t="61342" x="8555038" y="4232275"/>
          <p14:tracePt t="61345" x="8572500" y="4232275"/>
          <p14:tracePt t="61350" x="8597900" y="4232275"/>
          <p14:tracePt t="61353" x="8623300" y="4232275"/>
          <p14:tracePt t="61357" x="8658225" y="4232275"/>
          <p14:tracePt t="61361" x="8691563" y="4214813"/>
          <p14:tracePt t="61365" x="8716963" y="4197350"/>
          <p14:tracePt t="61369" x="8734425" y="4181475"/>
          <p14:tracePt t="61373" x="8785225" y="4156075"/>
          <p14:tracePt t="61377" x="8810625" y="4130675"/>
          <p14:tracePt t="61385" x="8836025" y="4105275"/>
          <p14:tracePt t="61390" x="8861425" y="4079875"/>
          <p14:tracePt t="61394" x="8878888" y="4052888"/>
          <p14:tracePt t="61397" x="8912225" y="4019550"/>
          <p14:tracePt t="61401" x="8937625" y="3976688"/>
          <p14:tracePt t="61407" x="8955088" y="3935413"/>
          <p14:tracePt t="61409" x="8988425" y="3867150"/>
          <p14:tracePt t="61413" x="9013825" y="3816350"/>
          <p14:tracePt t="61417" x="9048750" y="3738563"/>
          <p14:tracePt t="61423" x="9091613" y="3679825"/>
          <p14:tracePt t="61425" x="9124950" y="3619500"/>
          <p14:tracePt t="61431" x="9167813" y="3543300"/>
          <p14:tracePt t="61433" x="9209088" y="3459163"/>
          <p14:tracePt t="61437" x="9244013" y="3373438"/>
          <p14:tracePt t="61441" x="9294813" y="3279775"/>
          <p14:tracePt t="61445" x="9337675" y="3178175"/>
          <p14:tracePt t="61449" x="9380538" y="3076575"/>
          <p14:tracePt t="61453" x="9431338" y="2974975"/>
          <p14:tracePt t="61457" x="9472613" y="2855913"/>
          <p14:tracePt t="61461" x="9523413" y="2736850"/>
          <p14:tracePt t="61465" x="9566275" y="2633663"/>
          <p14:tracePt t="61469" x="9601200" y="2516188"/>
          <p14:tracePt t="61474" x="9634538" y="2405063"/>
          <p14:tracePt t="61476" x="9677400" y="2286000"/>
          <p14:tracePt t="61480" x="9694863" y="2166938"/>
          <p14:tracePt t="61485" x="9710738" y="2073275"/>
          <p14:tracePt t="61488" x="9728200" y="1954213"/>
          <p14:tracePt t="61492" x="9745663" y="1852613"/>
          <p14:tracePt t="61497" x="9745663" y="1758950"/>
          <p14:tracePt t="61500" x="9753600" y="1665288"/>
          <p14:tracePt t="61506" x="9753600" y="1581150"/>
          <p14:tracePt t="61508" x="9753600" y="1487488"/>
          <p14:tracePt t="61513" x="9753600" y="1411288"/>
          <p14:tracePt t="61516" x="9728200" y="1325563"/>
          <p14:tracePt t="61522" x="9710738" y="1266825"/>
          <p14:tracePt t="61524" x="9659938" y="1181100"/>
          <p14:tracePt t="61528" x="9609138" y="1104900"/>
          <p14:tracePt t="61532" x="9550400" y="1028700"/>
          <p14:tracePt t="61536" x="9482138" y="952500"/>
          <p14:tracePt t="61540" x="9413875" y="874713"/>
          <p14:tracePt t="61544" x="9337675" y="790575"/>
          <p14:tracePt t="61548" x="9236075" y="722313"/>
          <p14:tracePt t="61552" x="9124950" y="636588"/>
          <p14:tracePt t="61556" x="9023350" y="577850"/>
          <p14:tracePt t="61560" x="8904288" y="519113"/>
          <p14:tracePt t="61564" x="8802688" y="466725"/>
          <p14:tracePt t="61569" x="8691563" y="407988"/>
          <p14:tracePt t="61572" x="8605838" y="374650"/>
          <p14:tracePt t="61576" x="8504238" y="322263"/>
          <p14:tracePt t="61581" x="8428038" y="306388"/>
          <p14:tracePt t="61584" x="8351838" y="280988"/>
          <p14:tracePt t="61589" x="8275638" y="271463"/>
          <p14:tracePt t="61592" x="8215313" y="263525"/>
          <p14:tracePt t="61596" x="8156575" y="255588"/>
          <p14:tracePt t="61600" x="8113713" y="255588"/>
          <p14:tracePt t="61605" x="8070850" y="255588"/>
          <p14:tracePt t="61608" x="8037513" y="255588"/>
          <p14:tracePt t="61612" x="7994650" y="255588"/>
          <p14:tracePt t="61616" x="7969250" y="255588"/>
          <p14:tracePt t="61621" x="7943850" y="255588"/>
          <p14:tracePt t="61624" x="7918450" y="255588"/>
          <p14:tracePt t="61628" x="7900988" y="255588"/>
          <p14:tracePt t="61633" x="7885113" y="255588"/>
          <p14:tracePt t="61636" x="7867650" y="255588"/>
          <p14:tracePt t="61640" x="7859713" y="263525"/>
          <p14:tracePt t="61644" x="7850188" y="271463"/>
          <p14:tracePt t="61648" x="7824788" y="296863"/>
          <p14:tracePt t="61653" x="7807325" y="322263"/>
          <p14:tracePt t="61656" x="7781925" y="365125"/>
          <p14:tracePt t="61661" x="7748588" y="433388"/>
          <p14:tracePt t="61664" x="7715250" y="509588"/>
          <p14:tracePt t="61669" x="7680325" y="595313"/>
          <p14:tracePt t="61673" x="7654925" y="671513"/>
          <p14:tracePt t="61676" x="7621588" y="755650"/>
          <p14:tracePt t="61680" x="7596188" y="833438"/>
          <p14:tracePt t="61685" x="7586663" y="892175"/>
          <p14:tracePt t="61697" x="7570788" y="952500"/>
          <p14:tracePt t="61701" x="7545388" y="1028700"/>
          <p14:tracePt t="61706" x="7518400" y="1104900"/>
          <p14:tracePt t="61708" x="7510463" y="1163638"/>
          <p14:tracePt t="61722" x="7502525" y="1241425"/>
          <p14:tracePt t="61724" x="7493000" y="1308100"/>
          <p14:tracePt t="61729" x="7485063" y="1385888"/>
          <p14:tracePt t="61733" x="7485063" y="1470025"/>
          <p14:tracePt t="61736" x="7467600" y="1571625"/>
          <p14:tracePt t="61741" x="7467600" y="1657350"/>
          <p14:tracePt t="61745" x="7467600" y="1751013"/>
          <p14:tracePt t="61748" x="7467600" y="1852613"/>
          <p14:tracePt t="61752" x="7467600" y="1954213"/>
          <p14:tracePt t="61757" x="7467600" y="2065338"/>
          <p14:tracePt t="61761" x="7467600" y="2166938"/>
          <p14:tracePt t="61765" x="7467600" y="2260600"/>
          <p14:tracePt t="61769" x="7477125" y="2362200"/>
          <p14:tracePt t="61773" x="7485063" y="2463800"/>
          <p14:tracePt t="61776" x="7518400" y="2566988"/>
          <p14:tracePt t="61780" x="7553325" y="2668588"/>
          <p14:tracePt t="61785" x="7586663" y="2762250"/>
          <p14:tracePt t="61788" x="7621588" y="2846388"/>
          <p14:tracePt t="61793" x="7654925" y="2940050"/>
          <p14:tracePt t="61797" x="7688263" y="3025775"/>
          <p14:tracePt t="61801" x="7723188" y="3119438"/>
          <p14:tracePt t="61806" x="7756525" y="3203575"/>
          <p14:tracePt t="61808" x="7799388" y="3279775"/>
          <p14:tracePt t="61812" x="7832725" y="3340100"/>
          <p14:tracePt t="61816" x="7875588" y="3408363"/>
          <p14:tracePt t="61821" x="7918450" y="3475038"/>
          <p14:tracePt t="61824" x="7943850" y="3509963"/>
          <p14:tracePt t="61829" x="7986713" y="3560763"/>
          <p14:tracePt t="61832" x="8012113" y="3611563"/>
          <p14:tracePt t="61837" x="8054975" y="3646488"/>
          <p14:tracePt t="61841" x="8088313" y="3679825"/>
          <p14:tracePt t="61844" x="8121650" y="3705225"/>
          <p14:tracePt t="61848" x="8164513" y="3730625"/>
          <p14:tracePt t="61852" x="8199438" y="3748088"/>
          <p14:tracePt t="61857" x="8232775" y="3763963"/>
          <p14:tracePt t="61860" x="8266113" y="3781425"/>
          <p14:tracePt t="61864" x="8301038" y="3790950"/>
          <p14:tracePt t="61868" x="8334375" y="3798888"/>
          <p14:tracePt t="61872" x="8351838" y="3806825"/>
          <p14:tracePt t="61876" x="8385175" y="3806825"/>
          <p14:tracePt t="61881" x="8420100" y="3816350"/>
          <p14:tracePt t="61884" x="8462963" y="3816350"/>
          <p14:tracePt t="61889" x="8513763" y="3824288"/>
          <p14:tracePt t="61894" x="8539163" y="3824288"/>
          <p14:tracePt t="61897" x="8597900" y="3824288"/>
          <p14:tracePt t="61901" x="8640763" y="3824288"/>
          <p14:tracePt t="61907" x="8674100" y="3824288"/>
          <p14:tracePt t="61910" x="8734425" y="3816350"/>
          <p14:tracePt t="61913" x="8777288" y="3798888"/>
          <p14:tracePt t="61917" x="8828088" y="3773488"/>
          <p14:tracePt t="61922" x="8878888" y="3756025"/>
          <p14:tracePt t="61925" x="8929688" y="3730625"/>
          <p14:tracePt t="61929" x="8980488" y="3687763"/>
          <p14:tracePt t="61933" x="9013825" y="3662363"/>
          <p14:tracePt t="61938" x="9048750" y="3619500"/>
          <p14:tracePt t="61941" x="9091613" y="3586163"/>
          <p14:tracePt t="61945" x="9124950" y="3543300"/>
          <p14:tracePt t="61949" x="9183688" y="3492500"/>
          <p14:tracePt t="61954" x="9226550" y="3424238"/>
          <p14:tracePt t="61959" x="9261475" y="3373438"/>
          <p14:tracePt t="61961" x="9320213" y="3297238"/>
          <p14:tracePt t="61964" x="9363075" y="3238500"/>
          <p14:tracePt t="61968" x="9405938" y="3160713"/>
          <p14:tracePt t="61972" x="9447213" y="3084513"/>
          <p14:tracePt t="61976" x="9498013" y="2990850"/>
          <p14:tracePt t="61980" x="9523413" y="2914650"/>
          <p14:tracePt t="61984" x="9558338" y="2838450"/>
          <p14:tracePt t="61988" x="9591675" y="2752725"/>
          <p14:tracePt t="61992" x="9626600" y="2660650"/>
          <p14:tracePt t="61996" x="9659938" y="2582863"/>
          <p14:tracePt t="62000" x="9685338" y="2506663"/>
          <p14:tracePt t="62006" x="9694863" y="2438400"/>
          <p14:tracePt t="62008" x="9702800" y="2362200"/>
          <p14:tracePt t="62012" x="9710738" y="2278063"/>
          <p14:tracePt t="62016" x="9710738" y="2209800"/>
          <p14:tracePt t="62021" x="9720263" y="2133600"/>
          <p14:tracePt t="62024" x="9720263" y="2065338"/>
          <p14:tracePt t="62028" x="9720263" y="1971675"/>
          <p14:tracePt t="62032" x="9720263" y="1903413"/>
          <p14:tracePt t="62036" x="9720263" y="1827213"/>
          <p14:tracePt t="62040" x="9710738" y="1758950"/>
          <p14:tracePt t="62044" x="9702800" y="1682750"/>
          <p14:tracePt t="62048" x="9667875" y="1597025"/>
          <p14:tracePt t="62052" x="9634538" y="1520825"/>
          <p14:tracePt t="62056" x="9591675" y="1444625"/>
          <p14:tracePt t="62061" x="9550400" y="1376363"/>
          <p14:tracePt t="62065" x="9490075" y="1300163"/>
          <p14:tracePt t="62069" x="9439275" y="1231900"/>
          <p14:tracePt t="62072" x="9388475" y="1173163"/>
          <p14:tracePt t="62077" x="9320213" y="1087438"/>
          <p14:tracePt t="62081" x="9261475" y="1028700"/>
          <p14:tracePt t="62084" x="9209088" y="977900"/>
          <p14:tracePt t="62089" x="9167813" y="925513"/>
          <p14:tracePt t="62092" x="9124950" y="874713"/>
          <p14:tracePt t="62096" x="9091613" y="833438"/>
          <p14:tracePt t="62100" x="9064625" y="798513"/>
          <p14:tracePt t="62105" x="9048750" y="765175"/>
          <p14:tracePt t="62108" x="9023350" y="739775"/>
          <p14:tracePt t="62112" x="9005888" y="704850"/>
          <p14:tracePt t="62116" x="8988425" y="679450"/>
          <p14:tracePt t="62121" x="8963025" y="654050"/>
          <p14:tracePt t="62124" x="8947150" y="628650"/>
          <p14:tracePt t="62128" x="8929688" y="611188"/>
          <p14:tracePt t="62132" x="8921750" y="603250"/>
          <p14:tracePt t="62136" x="8912225" y="585788"/>
          <p14:tracePt t="62141" x="8904288" y="569913"/>
          <p14:tracePt t="62144" x="8886825" y="552450"/>
          <p14:tracePt t="62149" x="8878888" y="552450"/>
          <p14:tracePt t="62152" x="8869363" y="534988"/>
          <p14:tracePt t="62156" x="8853488" y="527050"/>
          <p14:tracePt t="62160" x="8843963" y="527050"/>
          <p14:tracePt t="62165" x="8836025" y="509588"/>
          <p14:tracePt t="62169" x="8818563" y="501650"/>
          <p14:tracePt t="62173" x="8810625" y="492125"/>
          <p14:tracePt t="62177" x="8802688" y="492125"/>
          <p14:tracePt t="62181" x="8793163" y="484188"/>
          <p14:tracePt t="62185" x="8777288" y="476250"/>
          <p14:tracePt t="62189" x="8759825" y="466725"/>
          <p14:tracePt t="62192" x="8742363" y="458788"/>
          <p14:tracePt t="62196" x="8724900" y="450850"/>
          <p14:tracePt t="62200" x="8716963" y="450850"/>
          <p14:tracePt t="62205" x="8699500" y="450850"/>
          <p14:tracePt t="62208" x="8683625" y="450850"/>
          <p14:tracePt t="62212" x="8674100" y="450850"/>
          <p14:tracePt t="62217" x="8666163" y="450850"/>
          <p14:tracePt t="62222" x="8658225" y="450850"/>
          <p14:tracePt t="62228" x="8648700" y="450850"/>
          <p14:tracePt t="62232" x="8632825" y="450850"/>
          <p14:tracePt t="62240" x="8615363" y="450850"/>
          <p14:tracePt t="62244" x="8605838" y="450850"/>
          <p14:tracePt t="62248" x="8589963" y="466725"/>
          <p14:tracePt t="62252" x="8564563" y="492125"/>
          <p14:tracePt t="62256" x="8547100" y="519113"/>
          <p14:tracePt t="62260" x="8529638" y="534988"/>
          <p14:tracePt t="62264" x="8504238" y="552450"/>
          <p14:tracePt t="62268" x="8478838" y="595313"/>
          <p14:tracePt t="62272" x="8453438" y="620713"/>
          <p14:tracePt t="62276" x="8435975" y="663575"/>
          <p14:tracePt t="62281" x="8402638" y="714375"/>
          <p14:tracePt t="62296" x="8385175" y="773113"/>
          <p14:tracePt t="62300" x="8369300" y="841375"/>
          <p14:tracePt t="62306" x="8351838" y="874713"/>
          <p14:tracePt t="62308" x="8334375" y="917575"/>
          <p14:tracePt t="62312" x="8326438" y="977900"/>
          <p14:tracePt t="62316" x="8308975" y="1028700"/>
          <p14:tracePt t="62322" x="8291513" y="1087438"/>
          <p14:tracePt t="62324" x="8266113" y="1147763"/>
          <p14:tracePt t="62328" x="8258175" y="1198563"/>
          <p14:tracePt t="62348" x="8250238" y="1223963"/>
          <p14:tracePt t="62352" x="8240713" y="1257300"/>
          <p14:tracePt t="62356" x="8240713" y="1300163"/>
          <p14:tracePt t="62361" x="8232775" y="1350963"/>
          <p14:tracePt t="62364" x="8224838" y="1411288"/>
          <p14:tracePt t="62369" x="8215313" y="1470025"/>
          <p14:tracePt t="62373" x="8207375" y="1530350"/>
          <p14:tracePt t="62377" x="8199438" y="1571625"/>
          <p14:tracePt t="62382" x="8199438" y="1622425"/>
          <p14:tracePt t="62385" x="8181975" y="1682750"/>
          <p14:tracePt t="62390" x="8181975" y="1725613"/>
          <p14:tracePt t="62393" x="8174038" y="1766888"/>
          <p14:tracePt t="62397" x="8174038" y="1801813"/>
          <p14:tracePt t="62401" x="8174038" y="1844675"/>
          <p14:tracePt t="62406" x="8174038" y="1885950"/>
          <p14:tracePt t="62409" x="8174038" y="1946275"/>
          <p14:tracePt t="62413" x="8174038" y="2005013"/>
          <p14:tracePt t="62417" x="8174038" y="2047875"/>
          <p14:tracePt t="62422" x="8174038" y="2098675"/>
          <p14:tracePt t="62425" x="8189913" y="2174875"/>
          <p14:tracePt t="62429" x="8207375" y="2252663"/>
          <p14:tracePt t="62433" x="8232775" y="2328863"/>
          <p14:tracePt t="62439" x="8250238" y="2405063"/>
          <p14:tracePt t="62441" x="8283575" y="2481263"/>
          <p14:tracePt t="62446" x="8308975" y="2549525"/>
          <p14:tracePt t="62451" x="8334375" y="2617788"/>
          <p14:tracePt t="62457" x="8385175" y="2693988"/>
          <p14:tracePt t="62460" x="8410575" y="2752725"/>
          <p14:tracePt t="62462" x="8453438" y="2830513"/>
          <p14:tracePt t="62468" x="8496300" y="2881313"/>
          <p14:tracePt t="62471" x="8539163" y="2949575"/>
          <p14:tracePt t="62475" x="8580438" y="3008313"/>
          <p14:tracePt t="62479" x="8623300" y="3059113"/>
          <p14:tracePt t="62482" x="8658225" y="3109913"/>
          <p14:tracePt t="62486" x="8683625" y="3144838"/>
          <p14:tracePt t="62490" x="8716963" y="3186113"/>
          <p14:tracePt t="62493" x="8734425" y="3211513"/>
          <p14:tracePt t="62498" x="8759825" y="3238500"/>
          <p14:tracePt t="62502" x="8793163" y="3254375"/>
          <p14:tracePt t="62506" x="8818563" y="3279775"/>
          <p14:tracePt t="62509" x="8843963" y="3297238"/>
          <p14:tracePt t="62513" x="8878888" y="3330575"/>
          <p14:tracePt t="62517" x="8921750" y="3355975"/>
          <p14:tracePt t="62522" x="8955088" y="3382963"/>
          <p14:tracePt t="62525" x="8980488" y="3408363"/>
          <p14:tracePt t="62529" x="9013825" y="3424238"/>
          <p14:tracePt t="62533" x="9048750" y="3449638"/>
          <p14:tracePt t="62539" x="9082088" y="3475038"/>
          <p14:tracePt t="62541" x="9132888" y="3484563"/>
          <p14:tracePt t="62545" x="9167813" y="3502025"/>
          <p14:tracePt t="62549" x="9201150" y="3517900"/>
          <p14:tracePt t="62555" x="9236075" y="3527425"/>
          <p14:tracePt t="62558" x="9261475" y="3527425"/>
          <p14:tracePt t="62561" x="9277350" y="3535363"/>
          <p14:tracePt t="62565" x="9302750" y="3543300"/>
          <p14:tracePt t="62569" x="9337675" y="3543300"/>
          <p14:tracePt t="62573" x="9363075" y="3543300"/>
          <p14:tracePt t="62577" x="9388475" y="3543300"/>
          <p14:tracePt t="62581" x="9413875" y="3543300"/>
          <p14:tracePt t="62585" x="9439275" y="3543300"/>
          <p14:tracePt t="62589" x="9456738" y="3543300"/>
          <p14:tracePt t="62593" x="9482138" y="3543300"/>
          <p14:tracePt t="62598" x="9507538" y="3543300"/>
          <p14:tracePt t="62601" x="9532938" y="3535363"/>
          <p14:tracePt t="62610" x="9540875" y="3527425"/>
          <p14:tracePt t="62614" x="9558338" y="3502025"/>
          <p14:tracePt t="62618" x="9583738" y="3484563"/>
          <p14:tracePt t="62623" x="9601200" y="3459163"/>
          <p14:tracePt t="62625" x="9626600" y="3433763"/>
          <p14:tracePt t="62629" x="9652000" y="3416300"/>
          <p14:tracePt t="62633" x="9667875" y="3373438"/>
          <p14:tracePt t="62638" x="9694863" y="3355975"/>
          <p14:tracePt t="62641" x="9720263" y="3314700"/>
          <p14:tracePt t="62645" x="9736138" y="3279775"/>
          <p14:tracePt t="62649" x="9771063" y="3221038"/>
          <p14:tracePt t="62655" x="9786938" y="3152775"/>
          <p14:tracePt t="62658" x="9796463" y="3084513"/>
          <p14:tracePt t="62661" x="9821863" y="3008313"/>
          <p14:tracePt t="62665" x="9829800" y="2965450"/>
          <p14:tracePt t="62669" x="9839325" y="2914650"/>
          <p14:tracePt t="62673" x="9847263" y="2871788"/>
          <p14:tracePt t="62677" x="9847263" y="2813050"/>
          <p14:tracePt t="62681" x="9847263" y="2752725"/>
          <p14:tracePt t="62685" x="9847263" y="2686050"/>
          <p14:tracePt t="62689" x="9847263" y="2600325"/>
          <p14:tracePt t="62693" x="9847263" y="2498725"/>
          <p14:tracePt t="62697" x="9829800" y="2397125"/>
          <p14:tracePt t="62701" x="9812338" y="2286000"/>
          <p14:tracePt t="62706" x="9779000" y="2166938"/>
          <p14:tracePt t="62709" x="9753600" y="2065338"/>
          <p14:tracePt t="62713" x="9702800" y="1938338"/>
          <p14:tracePt t="62717" x="9659938" y="1819275"/>
          <p14:tracePt t="62722" x="9601200" y="1700213"/>
          <p14:tracePt t="62725" x="9523413" y="1563688"/>
          <p14:tracePt t="62730" x="9439275" y="1444625"/>
          <p14:tracePt t="62734" x="9353550" y="1308100"/>
          <p14:tracePt t="62739" x="9286875" y="1198563"/>
          <p14:tracePt t="62742" x="9201150" y="1104900"/>
          <p14:tracePt t="62745" x="9124950" y="1019175"/>
          <p14:tracePt t="62749" x="9056688" y="935038"/>
          <p14:tracePt t="62755" x="8988425" y="841375"/>
          <p14:tracePt t="62757" x="8921750" y="781050"/>
          <p14:tracePt t="62761" x="8853488" y="714375"/>
          <p14:tracePt t="62765" x="8802688" y="646113"/>
          <p14:tracePt t="62770" x="8759825" y="611188"/>
          <p14:tracePt t="62774" x="8724900" y="569913"/>
          <p14:tracePt t="62777" x="8683625" y="534988"/>
          <p14:tracePt t="62781" x="8648700" y="501650"/>
          <p14:tracePt t="62785" x="8605838" y="476250"/>
          <p14:tracePt t="62790" x="8572500" y="450850"/>
          <p14:tracePt t="62793" x="8539163" y="433388"/>
          <p14:tracePt t="62797" x="8504238" y="415925"/>
          <p14:tracePt t="62802" x="8478838" y="400050"/>
          <p14:tracePt t="62805" x="8445500" y="382588"/>
          <p14:tracePt t="62809" x="8410575" y="374650"/>
          <p14:tracePt t="62814" x="8377238" y="365125"/>
          <p14:tracePt t="62817" x="8343900" y="357188"/>
          <p14:tracePt t="62822" x="8326438" y="357188"/>
          <p14:tracePt t="62825" x="8301038" y="357188"/>
          <p14:tracePt t="62829" x="8266113" y="357188"/>
          <p14:tracePt t="62833" x="8240713" y="357188"/>
          <p14:tracePt t="62839" x="8207375" y="357188"/>
          <p14:tracePt t="62841" x="8174038" y="357188"/>
          <p14:tracePt t="62845" x="8139113" y="357188"/>
          <p14:tracePt t="62849" x="8105775" y="365125"/>
          <p14:tracePt t="62854" x="8070850" y="382588"/>
          <p14:tracePt t="62857" x="8012113" y="415925"/>
          <p14:tracePt t="62861" x="7969250" y="450850"/>
          <p14:tracePt t="62865" x="7918450" y="501650"/>
          <p14:tracePt t="62870" x="7867650" y="569913"/>
          <p14:tracePt t="62873" x="7824788" y="636588"/>
          <p14:tracePt t="62878" x="7766050" y="696913"/>
          <p14:tracePt t="62894" x="7723188" y="765175"/>
          <p14:tracePt t="62898" x="7672388" y="858838"/>
          <p14:tracePt t="62902" x="7621588" y="942975"/>
          <p14:tracePt t="62906" x="7570788" y="1044575"/>
          <p14:tracePt t="62910" x="7518400" y="1155700"/>
          <p14:tracePt t="62914" x="7485063" y="1241425"/>
          <p14:tracePt t="62918" x="7451725" y="1343025"/>
          <p14:tracePt t="62922" x="7416800" y="1436688"/>
          <p14:tracePt t="62927" x="7383463" y="1520825"/>
          <p14:tracePt t="62930" x="7366000" y="1614488"/>
          <p14:tracePt t="62934" x="7332663" y="1700213"/>
          <p14:tracePt t="62938" x="7307263" y="1784350"/>
          <p14:tracePt t="62941" x="7289800" y="1878013"/>
          <p14:tracePt t="62945" x="7272338" y="1963738"/>
          <p14:tracePt t="62949" x="7264400" y="2039938"/>
          <p14:tracePt t="62954" x="7264400" y="2124075"/>
          <p14:tracePt t="62957" x="7264400" y="2209800"/>
          <p14:tracePt t="62961" x="7264400" y="2278063"/>
          <p14:tracePt t="62965" x="7264400" y="2379663"/>
          <p14:tracePt t="62974" x="7264400" y="2557463"/>
          <p14:tracePt t="62977" x="7264400" y="2660650"/>
          <p14:tracePt t="62981" x="7264400" y="2762250"/>
          <p14:tracePt t="62985" x="7264400" y="2846388"/>
          <p14:tracePt t="62989" x="7264400" y="2949575"/>
          <p14:tracePt t="62993" x="7281863" y="3033713"/>
          <p14:tracePt t="62997" x="7289800" y="3119438"/>
          <p14:tracePt t="63002" x="7315200" y="3195638"/>
          <p14:tracePt t="63006" x="7323138" y="3263900"/>
          <p14:tracePt t="63009" x="7340600" y="3340100"/>
          <p14:tracePt t="63014" x="7366000" y="3398838"/>
          <p14:tracePt t="63017" x="7383463" y="3449638"/>
          <p14:tracePt t="63022" x="7391400" y="3492500"/>
          <p14:tracePt t="63025" x="7408863" y="3535363"/>
          <p14:tracePt t="63029" x="7426325" y="3578225"/>
          <p14:tracePt t="63034" x="7442200" y="3603625"/>
          <p14:tracePt t="63038" x="7459663" y="3636963"/>
          <p14:tracePt t="63041" x="7467600" y="3662363"/>
          <p14:tracePt t="63045" x="7485063" y="3687763"/>
          <p14:tracePt t="63049" x="7493000" y="3705225"/>
          <p14:tracePt t="63055" x="7502525" y="3722688"/>
          <p14:tracePt t="63058" x="7518400" y="3738563"/>
          <p14:tracePt t="63062" x="7518400" y="3748088"/>
          <p14:tracePt t="63065" x="7527925" y="3763963"/>
          <p14:tracePt t="63070" x="7545388" y="3781425"/>
          <p14:tracePt t="63074" x="7553325" y="3798888"/>
          <p14:tracePt t="63077" x="7561263" y="3806825"/>
          <p14:tracePt t="63094" x="7570788" y="3824288"/>
          <p14:tracePt t="63099" x="7570788" y="3832225"/>
          <p14:tracePt t="63102" x="7578725" y="3841750"/>
          <p14:tracePt t="63106" x="7596188" y="3849688"/>
          <p14:tracePt t="63110" x="7604125" y="3867150"/>
          <p14:tracePt t="63114" x="7612063" y="3867150"/>
          <p14:tracePt t="63118" x="7621588" y="3883025"/>
          <p14:tracePt t="63122" x="7629525" y="3883025"/>
          <p14:tracePt t="63126" x="7637463" y="3883025"/>
          <p14:tracePt t="63130" x="7637463" y="3892550"/>
          <p14:tracePt t="63134" x="7646988" y="3900488"/>
          <p14:tracePt t="63139" x="7654925" y="3900488"/>
          <p14:tracePt t="63143" x="7662863" y="3908425"/>
          <p14:tracePt t="63145" x="7672388" y="3908425"/>
          <p14:tracePt t="63149" x="7680325" y="3917950"/>
          <p14:tracePt t="63157" x="7688263" y="3925888"/>
          <p14:tracePt t="63161" x="7705725" y="3925888"/>
          <p14:tracePt t="63169" x="7715250" y="3935413"/>
          <p14:tracePt t="63177" x="7723188" y="3943350"/>
          <p14:tracePt t="63181" x="7723188" y="3951288"/>
          <p14:tracePt t="63185" x="7731125" y="3951288"/>
          <p14:tracePt t="63189" x="7740650" y="3951288"/>
          <p14:tracePt t="63197" x="7748588" y="3951288"/>
          <p14:tracePt t="63205" x="7748588" y="3960813"/>
          <p14:tracePt t="63218" x="7756525" y="3968750"/>
          <p14:tracePt t="63525" x="7756525" y="3960813"/>
          <p14:tracePt t="63530" x="7756525" y="3951288"/>
          <p14:tracePt t="63534" x="7766050" y="3943350"/>
          <p14:tracePt t="63538" x="7791450" y="3925888"/>
          <p14:tracePt t="63542" x="7816850" y="3908425"/>
          <p14:tracePt t="63546" x="7832725" y="3892550"/>
          <p14:tracePt t="63550" x="7859713" y="3883025"/>
          <p14:tracePt t="63555" x="7893050" y="3867150"/>
          <p14:tracePt t="63557" x="7926388" y="3849688"/>
          <p14:tracePt t="63562" x="7951788" y="3841750"/>
          <p14:tracePt t="63566" x="7994650" y="3824288"/>
          <p14:tracePt t="63571" x="8062913" y="3806825"/>
          <p14:tracePt t="63573" x="8105775" y="3798888"/>
          <p14:tracePt t="63578" x="8147050" y="3790950"/>
          <p14:tracePt t="63582" x="8181975" y="3781425"/>
          <p14:tracePt t="63586" x="8215313" y="3781425"/>
          <p14:tracePt t="63590" x="8250238" y="3781425"/>
          <p14:tracePt t="63593" x="8266113" y="3781425"/>
          <p14:tracePt t="63597" x="8291513" y="3781425"/>
          <p14:tracePt t="63601" x="8318500" y="3781425"/>
          <p14:tracePt t="63605" x="8343900" y="3790950"/>
          <p14:tracePt t="63609" x="8351838" y="3790950"/>
          <p14:tracePt t="63613" x="8369300" y="3798888"/>
          <p14:tracePt t="63618" x="8394700" y="3816350"/>
          <p14:tracePt t="63621" x="8410575" y="3832225"/>
          <p14:tracePt t="63625" x="8428038" y="3849688"/>
          <p14:tracePt t="63629" x="8445500" y="3867150"/>
          <p14:tracePt t="63633" x="8462963" y="3883025"/>
          <p14:tracePt t="63638" x="8478838" y="3900488"/>
          <p14:tracePt t="63641" x="8488363" y="3925888"/>
          <p14:tracePt t="63645" x="8504238" y="3951288"/>
          <p14:tracePt t="63649" x="8504238" y="3960813"/>
          <p14:tracePt t="63655" x="8504238" y="3986213"/>
          <p14:tracePt t="63657" x="8513763" y="4011613"/>
          <p14:tracePt t="63661" x="8513763" y="4019550"/>
          <p14:tracePt t="63665" x="8521700" y="4044950"/>
          <p14:tracePt t="63670" x="8521700" y="4070350"/>
          <p14:tracePt t="63673" x="8521700" y="4105275"/>
          <p14:tracePt t="63677" x="8521700" y="4121150"/>
          <p14:tracePt t="63681" x="8521700" y="4156075"/>
          <p14:tracePt t="63685" x="8521700" y="4189413"/>
          <p14:tracePt t="63689" x="8521700" y="4232275"/>
          <p14:tracePt t="63693" x="8513763" y="4265613"/>
          <p14:tracePt t="63697" x="8504238" y="4300538"/>
          <p14:tracePt t="63701" x="8488363" y="4341813"/>
          <p14:tracePt t="63705" x="8478838" y="4376738"/>
          <p14:tracePt t="63710" x="8470900" y="4427538"/>
          <p14:tracePt t="63713" x="8462963" y="4460875"/>
          <p14:tracePt t="63717" x="8445500" y="4495800"/>
          <p14:tracePt t="63721" x="8435975" y="4529138"/>
          <p14:tracePt t="63726" x="8428038" y="4554538"/>
          <p14:tracePt t="63729" x="8420100" y="4579938"/>
          <p14:tracePt t="63733" x="8410575" y="4597400"/>
          <p14:tracePt t="63738" x="8410575" y="4614863"/>
          <p14:tracePt t="63741" x="8410575" y="4622800"/>
          <p14:tracePt t="63745" x="8402638" y="4630738"/>
          <p14:tracePt t="63749" x="8394700" y="4640263"/>
          <p14:tracePt t="63761" x="8385175" y="4648200"/>
          <p14:tracePt t="63765" x="8385175" y="4657725"/>
          <p14:tracePt t="63789" x="8385175" y="4665663"/>
          <p14:tracePt t="63822" x="8385175" y="4673600"/>
          <p14:tracePt t="63905" x="8385175" y="4683125"/>
          <p14:tracePt t="63922" x="8385175" y="4691063"/>
          <p14:tracePt t="63925" x="8385175" y="4699000"/>
          <p14:tracePt t="63933" x="8385175" y="4708525"/>
          <p14:tracePt t="63939" x="8385175" y="4716463"/>
          <p14:tracePt t="63941" x="8385175" y="4724400"/>
          <p14:tracePt t="63945" x="8385175" y="4733925"/>
          <p14:tracePt t="63949" x="8385175" y="4741863"/>
          <p14:tracePt t="63954" x="8385175" y="4749800"/>
          <p14:tracePt t="63957" x="8385175" y="4759325"/>
          <p14:tracePt t="63961" x="8385175" y="4767263"/>
          <p14:tracePt t="63965" x="8385175" y="4784725"/>
          <p14:tracePt t="63971" x="8385175" y="4802188"/>
          <p14:tracePt t="63987" x="8385175" y="4852988"/>
          <p14:tracePt t="63989" x="8385175" y="4868863"/>
          <p14:tracePt t="63993" x="8385175" y="4878388"/>
          <p14:tracePt t="63998" x="8385175" y="4903788"/>
          <p14:tracePt t="64002" x="8385175" y="4919663"/>
          <p14:tracePt t="64005" x="8385175" y="4937125"/>
          <p14:tracePt t="64010" x="8385175" y="4954588"/>
          <p14:tracePt t="64014" x="8385175" y="4972050"/>
          <p14:tracePt t="64018" x="8385175" y="4987925"/>
          <p14:tracePt t="64022" x="8385175" y="5013325"/>
          <p14:tracePt t="64025" x="8385175" y="5030788"/>
          <p14:tracePt t="64029" x="8385175" y="5048250"/>
          <p14:tracePt t="64033" x="8385175" y="5073650"/>
          <p14:tracePt t="64039" x="8385175" y="5091113"/>
          <p14:tracePt t="64041" x="8385175" y="5106988"/>
          <p14:tracePt t="64045" x="8385175" y="5124450"/>
          <p14:tracePt t="64049" x="8385175" y="5132388"/>
          <p14:tracePt t="64055" x="8385175" y="5149850"/>
          <p14:tracePt t="64057" x="8385175" y="5157788"/>
          <p14:tracePt t="64061" x="8385175" y="5175250"/>
          <p14:tracePt t="64065" x="8385175" y="5183188"/>
          <p14:tracePt t="64070" x="8385175" y="5192713"/>
          <p14:tracePt t="64073" x="8385175" y="5208588"/>
          <p14:tracePt t="64082" x="8385175" y="5218113"/>
          <p14:tracePt t="64086" x="8385175" y="5226050"/>
          <p14:tracePt t="64089" x="8377238" y="5235575"/>
          <p14:tracePt t="64094" x="8377238" y="5243513"/>
          <p14:tracePt t="64098" x="8369300" y="5251450"/>
          <p14:tracePt t="64102" x="8359775" y="5260975"/>
          <p14:tracePt t="64106" x="8359775" y="5268913"/>
          <p14:tracePt t="64110" x="8359775" y="5276850"/>
          <p14:tracePt t="64114" x="8351838" y="5286375"/>
          <p14:tracePt t="64118" x="8343900" y="5294313"/>
          <p14:tracePt t="64122" x="8343900" y="5302250"/>
          <p14:tracePt t="64126" x="8334375" y="5302250"/>
          <p14:tracePt t="64134" x="8334375" y="5311775"/>
          <p14:tracePt t="64142" x="8326438" y="5311775"/>
          <p14:tracePt t="64150" x="8318500" y="5311775"/>
          <p14:tracePt t="64160" x="8318500" y="5319713"/>
          <p14:tracePt t="64166" x="8308975" y="5319713"/>
          <p14:tracePt t="64174" x="8301038" y="5319713"/>
          <p14:tracePt t="64182" x="8291513" y="5319713"/>
          <p14:tracePt t="64187" x="8283575" y="5319713"/>
          <p14:tracePt t="64191" x="8275638" y="5319713"/>
          <p14:tracePt t="64194" x="8258175" y="5319713"/>
          <p14:tracePt t="64198" x="8240713" y="5319713"/>
          <p14:tracePt t="64202" x="8224838" y="5319713"/>
          <p14:tracePt t="64206" x="8207375" y="5319713"/>
          <p14:tracePt t="64210" x="8199438" y="5319713"/>
          <p14:tracePt t="64214" x="8189913" y="5311775"/>
          <p14:tracePt t="64218" x="8181975" y="5311775"/>
          <p14:tracePt t="64223" x="8164513" y="5311775"/>
          <p14:tracePt t="64230" x="8156575" y="5311775"/>
          <p14:tracePt t="64234" x="8147050" y="5311775"/>
          <p14:tracePt t="64243" x="8139113" y="5302250"/>
          <p14:tracePt t="64249" x="8131175" y="5302250"/>
          <p14:tracePt t="64343" x="8121650" y="5302250"/>
          <p14:tracePt t="64351" x="8113713" y="5302250"/>
          <p14:tracePt t="64366" x="8105775" y="5302250"/>
          <p14:tracePt t="64378" x="8096250" y="5302250"/>
          <p14:tracePt t="64381" x="8088313" y="5302250"/>
          <p14:tracePt t="64385" x="8088313" y="5294313"/>
          <p14:tracePt t="64389" x="8080375" y="5294313"/>
          <p14:tracePt t="64394" x="8070850" y="5286375"/>
          <p14:tracePt t="64401" x="8062913" y="5286375"/>
          <p14:tracePt t="64418" x="8054975" y="5286375"/>
          <p14:tracePt t="64426" x="8045450" y="5286375"/>
          <p14:tracePt t="64466" x="8037513" y="5286375"/>
          <p14:tracePt t="64474" x="8029575" y="5286375"/>
          <p14:tracePt t="64478" x="8020050" y="5286375"/>
          <p14:tracePt t="64494" x="8012113" y="5286375"/>
          <p14:tracePt t="64498" x="8004175" y="5286375"/>
          <p14:tracePt t="64506" x="7994650" y="5286375"/>
          <p14:tracePt t="64510" x="7986713" y="5286375"/>
          <p14:tracePt t="64514" x="7977188" y="5286375"/>
          <p14:tracePt t="64526" x="7969250" y="5286375"/>
          <p14:tracePt t="64530" x="7961313" y="5286375"/>
          <p14:tracePt t="64714" x="7969250" y="5286375"/>
          <p14:tracePt t="64718" x="7977188" y="5286375"/>
          <p14:tracePt t="64722" x="7986713" y="5286375"/>
          <p14:tracePt t="64726" x="8004175" y="5286375"/>
          <p14:tracePt t="64730" x="8020050" y="5286375"/>
          <p14:tracePt t="64734" x="8045450" y="5286375"/>
          <p14:tracePt t="64738" x="8070850" y="5286375"/>
          <p14:tracePt t="64743" x="8088313" y="5286375"/>
          <p14:tracePt t="64747" x="8121650" y="5286375"/>
          <p14:tracePt t="64751" x="8147050" y="5286375"/>
          <p14:tracePt t="64755" x="8164513" y="5286375"/>
          <p14:tracePt t="64758" x="8189913" y="5286375"/>
          <p14:tracePt t="64762" x="8224838" y="5286375"/>
          <p14:tracePt t="64767" x="8240713" y="5286375"/>
          <p14:tracePt t="64772" x="8275638" y="5286375"/>
          <p14:tracePt t="64774" x="8301038" y="5286375"/>
          <p14:tracePt t="64778" x="8334375" y="5286375"/>
          <p14:tracePt t="64782" x="8351838" y="5286375"/>
          <p14:tracePt t="64788" x="8385175" y="5286375"/>
          <p14:tracePt t="64790" x="8410575" y="5286375"/>
          <p14:tracePt t="64794" x="8428038" y="5286375"/>
          <p14:tracePt t="64798" x="8453438" y="5286375"/>
          <p14:tracePt t="64804" x="8478838" y="5286375"/>
          <p14:tracePt t="64806" x="8488363" y="5286375"/>
          <p14:tracePt t="64810" x="8504238" y="5286375"/>
          <p14:tracePt t="64814" x="8521700" y="5286375"/>
          <p14:tracePt t="64818" x="8529638" y="5286375"/>
          <p14:tracePt t="64822" x="8539163" y="5286375"/>
          <p14:tracePt t="64826" x="8547100" y="5286375"/>
          <p14:tracePt t="64835" x="8555038" y="5286375"/>
          <p14:tracePt t="64838" x="8564563" y="5286375"/>
          <p14:tracePt t="64846" x="8572500" y="5286375"/>
          <p14:tracePt t="64850" x="8580438" y="5286375"/>
          <p14:tracePt t="64854" x="8589963" y="5286375"/>
          <p14:tracePt t="64862" x="8605838" y="5286375"/>
          <p14:tracePt t="64872" x="8615363" y="5286375"/>
          <p14:tracePt t="64874" x="8623300" y="5286375"/>
          <p14:tracePt t="64878" x="8632825" y="5286375"/>
          <p14:tracePt t="64888" x="8640763" y="5286375"/>
          <p14:tracePt t="64890" x="8658225" y="5286375"/>
          <p14:tracePt t="64899" x="8666163" y="5286375"/>
          <p14:tracePt t="64903" x="8674100" y="5286375"/>
          <p14:tracePt t="64911" x="8683625" y="5286375"/>
          <p14:tracePt t="64919" x="8691563" y="5286375"/>
          <p14:tracePt t="64931" x="8699500" y="5286375"/>
          <p14:tracePt t="65282" x="8691563" y="5286375"/>
          <p14:tracePt t="65287" x="8683625" y="5286375"/>
          <p14:tracePt t="65290" x="8666163" y="5286375"/>
          <p14:tracePt t="65294" x="8640763" y="5286375"/>
          <p14:tracePt t="65298" x="8623300" y="5286375"/>
          <p14:tracePt t="65304" x="8597900" y="5286375"/>
          <p14:tracePt t="65306" x="8572500" y="5286375"/>
          <p14:tracePt t="65310" x="8547100" y="5286375"/>
          <p14:tracePt t="65314" x="8513763" y="5286375"/>
          <p14:tracePt t="65319" x="8488363" y="5286375"/>
          <p14:tracePt t="65322" x="8453438" y="5286375"/>
          <p14:tracePt t="65327" x="8428038" y="5286375"/>
          <p14:tracePt t="65331" x="8394700" y="5286375"/>
          <p14:tracePt t="65335" x="8369300" y="5286375"/>
          <p14:tracePt t="65339" x="8308975" y="5286375"/>
          <p14:tracePt t="65343" x="8250238" y="5286375"/>
          <p14:tracePt t="65347" x="8189913" y="5286375"/>
          <p14:tracePt t="65351" x="8121650" y="5286375"/>
          <p14:tracePt t="65355" x="8096250" y="5286375"/>
          <p14:tracePt t="65358" x="8080375" y="5286375"/>
          <p14:tracePt t="65363" x="8062913" y="5286375"/>
          <p14:tracePt t="65367" x="8045450" y="5286375"/>
          <p14:tracePt t="65372" x="8029575" y="5286375"/>
          <p14:tracePt t="65378" x="8020050" y="5286375"/>
          <p14:tracePt t="65382" x="8012113" y="5286375"/>
          <p14:tracePt t="65390" x="8004175" y="5286375"/>
          <p14:tracePt t="65394" x="7994650" y="5286375"/>
          <p14:tracePt t="65423" x="7986713" y="5286375"/>
          <p14:tracePt t="65451" x="7977188" y="5286375"/>
          <p14:tracePt t="65463" x="7969250" y="5286375"/>
          <p14:tracePt t="65474" x="7961313" y="5286375"/>
          <p14:tracePt t="65483" x="7951788" y="5286375"/>
          <p14:tracePt t="65490" x="7943850" y="5286375"/>
          <p14:tracePt t="65504" x="7935913" y="5276850"/>
          <p14:tracePt t="65510" x="7926388" y="5268913"/>
          <p14:tracePt t="65638" x="7943850" y="5268913"/>
          <p14:tracePt t="65647" x="7961313" y="5268913"/>
          <p14:tracePt t="65651" x="7969250" y="5268913"/>
          <p14:tracePt t="65655" x="7986713" y="5268913"/>
          <p14:tracePt t="65659" x="8004175" y="5268913"/>
          <p14:tracePt t="65663" x="8020050" y="5268913"/>
          <p14:tracePt t="65667" x="8045450" y="5268913"/>
          <p14:tracePt t="65672" x="8062913" y="5268913"/>
          <p14:tracePt t="65674" x="8080375" y="5268913"/>
          <p14:tracePt t="65678" x="8113713" y="5268913"/>
          <p14:tracePt t="65682" x="8139113" y="5268913"/>
          <p14:tracePt t="65687" x="8156575" y="5268913"/>
          <p14:tracePt t="65690" x="8189913" y="5268913"/>
          <p14:tracePt t="65694" x="8215313" y="5268913"/>
          <p14:tracePt t="65698" x="8240713" y="5268913"/>
          <p14:tracePt t="65703" x="8275638" y="5268913"/>
          <p14:tracePt t="65706" x="8318500" y="5268913"/>
          <p14:tracePt t="65710" x="8351838" y="5268913"/>
          <p14:tracePt t="65714" x="8394700" y="5268913"/>
          <p14:tracePt t="65718" x="8428038" y="5268913"/>
          <p14:tracePt t="65722" x="8453438" y="5260975"/>
          <p14:tracePt t="65726" x="8470900" y="5251450"/>
          <p14:tracePt t="65730" x="8496300" y="5243513"/>
          <p14:tracePt t="65734" x="8513763" y="5235575"/>
          <p14:tracePt t="65738" x="8521700" y="5235575"/>
          <p14:tracePt t="65742" x="8529638" y="5235575"/>
          <p14:tracePt t="65746" x="8539163" y="5235575"/>
          <p14:tracePt t="65750" x="8547100" y="5235575"/>
          <p14:tracePt t="65755" x="8547100" y="5226050"/>
          <p14:tracePt t="65758" x="8555038" y="5226050"/>
          <p14:tracePt t="65771" x="8564563" y="5226050"/>
          <p14:tracePt t="65799" x="8572500" y="5226050"/>
          <p14:tracePt t="65804" x="8580438" y="5226050"/>
          <p14:tracePt t="65811" x="8589963" y="5226050"/>
          <p14:tracePt t="65823" x="8597900" y="5226050"/>
          <p14:tracePt t="65827" x="8605838" y="5226050"/>
          <p14:tracePt t="65841" x="8615363" y="5226050"/>
          <p14:tracePt t="65847" x="8623300" y="5226050"/>
          <p14:tracePt t="66909" x="8623300" y="5218113"/>
          <p14:tracePt t="66914" x="8623300" y="5208588"/>
          <p14:tracePt t="66918" x="8623300" y="5192713"/>
          <p14:tracePt t="66922" x="8605838" y="5157788"/>
          <p14:tracePt t="66925" x="8580438" y="5124450"/>
          <p14:tracePt t="66929" x="8547100" y="5073650"/>
          <p14:tracePt t="66933" x="8504238" y="5005388"/>
          <p14:tracePt t="66941" x="8420100" y="4852988"/>
          <p14:tracePt t="66945" x="8359775" y="4775200"/>
          <p14:tracePt t="66947" x="8291513" y="4673600"/>
          <p14:tracePt t="66951" x="8207375" y="4564063"/>
          <p14:tracePt t="66955" x="8139113" y="4460875"/>
          <p14:tracePt t="66960" x="8037513" y="4333875"/>
          <p14:tracePt t="66963" x="7961313" y="4214813"/>
          <p14:tracePt t="66967" x="7875588" y="4095750"/>
          <p14:tracePt t="66971" x="7791450" y="3976688"/>
          <p14:tracePt t="66975" x="7688263" y="3841750"/>
          <p14:tracePt t="66979" x="7578725" y="3687763"/>
          <p14:tracePt t="66983" x="7459663" y="3509963"/>
          <p14:tracePt t="66988" x="7348538" y="3340100"/>
          <p14:tracePt t="66991" x="7221538" y="3135313"/>
          <p14:tracePt t="66995" x="7112000" y="2965450"/>
          <p14:tracePt t="66999" x="6983413" y="2762250"/>
          <p14:tracePt t="67004" x="6848475" y="2557463"/>
          <p14:tracePt t="67007" x="6729413" y="2387600"/>
          <p14:tracePt t="67011" x="6592888" y="2209800"/>
          <p14:tracePt t="67015" x="6473825" y="2005013"/>
          <p14:tracePt t="67020" x="6346825" y="1852613"/>
          <p14:tracePt t="67023" x="6253163" y="1708150"/>
          <p14:tracePt t="67027" x="6167438" y="1589088"/>
          <p14:tracePt t="67031" x="6083300" y="1487488"/>
          <p14:tracePt t="67037" x="6032500" y="1393825"/>
          <p14:tracePt t="67039" x="5956300" y="1282700"/>
          <p14:tracePt t="67043" x="5905500" y="1198563"/>
          <p14:tracePt t="67047" x="5845175" y="1122363"/>
          <p14:tracePt t="67052" x="5802313" y="1036638"/>
          <p14:tracePt t="67056" x="5761038" y="960438"/>
          <p14:tracePt t="67059" x="5718175" y="884238"/>
          <p14:tracePt t="67064" x="5683250" y="823913"/>
          <p14:tracePt t="67068" x="5649913" y="765175"/>
          <p14:tracePt t="67073" x="5624513" y="722313"/>
          <p14:tracePt t="67076" x="5599113" y="688975"/>
          <p14:tracePt t="67080" x="5581650" y="654050"/>
          <p14:tracePt t="67084" x="5573713" y="628650"/>
          <p14:tracePt t="67089" x="5556250" y="603250"/>
          <p14:tracePt t="67091" x="5548313" y="595313"/>
          <p14:tracePt t="67096" x="5538788" y="585788"/>
          <p14:tracePt t="67100" x="5538788" y="577850"/>
          <p14:tracePt t="67105" x="5530850" y="569913"/>
          <p14:tracePt t="67108" x="5522913" y="569913"/>
          <p14:tracePt t="67112" x="5522913" y="560388"/>
          <p14:tracePt t="67116" x="5513388" y="552450"/>
          <p14:tracePt t="67133" x="5505450" y="544513"/>
          <p14:tracePt t="67138" x="5497513" y="534988"/>
          <p14:tracePt t="67141" x="5497513" y="527050"/>
          <p14:tracePt t="67144" x="5487988" y="527050"/>
          <p14:tracePt t="67148" x="5472113" y="509588"/>
          <p14:tracePt t="67153" x="5472113" y="501650"/>
          <p14:tracePt t="67160" x="5462588" y="501650"/>
          <p14:tracePt t="67164" x="5454650" y="492125"/>
          <p14:tracePt t="67172" x="5446713" y="484188"/>
          <p14:tracePt t="67184" x="5437188" y="484188"/>
          <p14:tracePt t="67447" x="5429250" y="484188"/>
          <p14:tracePt t="67459" x="5411788" y="484188"/>
          <p14:tracePt t="67463" x="5394325" y="484188"/>
          <p14:tracePt t="67467" x="5386388" y="484188"/>
          <p14:tracePt t="67471" x="5378450" y="492125"/>
          <p14:tracePt t="67475" x="5368925" y="509588"/>
          <p14:tracePt t="67479" x="5368925" y="527050"/>
          <p14:tracePt t="67483" x="5360988" y="544513"/>
          <p14:tracePt t="67488" x="5360988" y="560388"/>
          <p14:tracePt t="67491" x="5353050" y="577850"/>
          <p14:tracePt t="67495" x="5353050" y="585788"/>
          <p14:tracePt t="67500" x="5353050" y="603250"/>
          <p14:tracePt t="67504" x="5343525" y="611188"/>
          <p14:tracePt t="67507" x="5343525" y="628650"/>
          <p14:tracePt t="67512" x="5343525" y="646113"/>
          <p14:tracePt t="67516" x="5343525" y="654050"/>
          <p14:tracePt t="67521" x="5343525" y="679450"/>
          <p14:tracePt t="67524" x="5343525" y="696913"/>
          <p14:tracePt t="67528" x="5343525" y="722313"/>
          <p14:tracePt t="67532" x="5343525" y="765175"/>
          <p14:tracePt t="67539" x="5343525" y="841375"/>
          <p14:tracePt t="67541" x="5353050" y="900113"/>
          <p14:tracePt t="67544" x="5378450" y="985838"/>
          <p14:tracePt t="67548" x="5394325" y="1062038"/>
          <p14:tracePt t="67554" x="5446713" y="1147763"/>
          <p14:tracePt t="67556" x="5480050" y="1241425"/>
          <p14:tracePt t="67560" x="5522913" y="1333500"/>
          <p14:tracePt t="67564" x="5581650" y="1436688"/>
          <p14:tracePt t="67570" x="5624513" y="1538288"/>
          <p14:tracePt t="67573" x="5657850" y="1639888"/>
          <p14:tracePt t="67576" x="5708650" y="1741488"/>
          <p14:tracePt t="67580" x="5751513" y="1852613"/>
          <p14:tracePt t="67584" x="5794375" y="1954213"/>
          <p14:tracePt t="67588" x="5845175" y="2055813"/>
          <p14:tracePt t="67594" x="5880100" y="2141538"/>
          <p14:tracePt t="67596" x="5921375" y="2252663"/>
          <p14:tracePt t="67600" x="5956300" y="2336800"/>
          <p14:tracePt t="67604" x="5997575" y="2430463"/>
          <p14:tracePt t="67609" x="6057900" y="2524125"/>
          <p14:tracePt t="67611" x="6116638" y="2625725"/>
          <p14:tracePt t="67615" x="6184900" y="2727325"/>
          <p14:tracePt t="67620" x="6245225" y="2838450"/>
          <p14:tracePt t="67623" x="6303963" y="2940050"/>
          <p14:tracePt t="67627" x="6372225" y="3059113"/>
          <p14:tracePt t="67631" x="6448425" y="3160713"/>
          <p14:tracePt t="67637" x="6499225" y="3254375"/>
          <p14:tracePt t="67639" x="6559550" y="3330575"/>
          <p14:tracePt t="67643" x="6610350" y="3408363"/>
          <p14:tracePt t="67647" x="6669088" y="3492500"/>
          <p14:tracePt t="67653" x="6737350" y="3568700"/>
          <p14:tracePt t="67656" x="6813550" y="3646488"/>
          <p14:tracePt t="67659" x="6907213" y="3738563"/>
          <p14:tracePt t="67663" x="7000875" y="3824288"/>
          <p14:tracePt t="67667" x="7094538" y="3900488"/>
          <p14:tracePt t="67671" x="7188200" y="3968750"/>
          <p14:tracePt t="67675" x="7264400" y="4037013"/>
          <p14:tracePt t="67680" x="7332663" y="4095750"/>
          <p14:tracePt t="67683" x="7383463" y="4138613"/>
          <p14:tracePt t="67687" x="7434263" y="4171950"/>
          <p14:tracePt t="67691" x="7467600" y="4206875"/>
          <p14:tracePt t="67695" x="7510463" y="4240213"/>
          <p14:tracePt t="67700" x="7535863" y="4265613"/>
          <p14:tracePt t="67704" x="7561263" y="4291013"/>
          <p14:tracePt t="67707" x="7586663" y="4316413"/>
          <p14:tracePt t="67712" x="7586663" y="4333875"/>
          <p14:tracePt t="67715" x="7604125" y="4351338"/>
          <p14:tracePt t="67720" x="7621588" y="4368800"/>
          <p14:tracePt t="67724" x="7629525" y="4384675"/>
          <p14:tracePt t="67728" x="7646988" y="4402138"/>
          <p14:tracePt t="67732" x="7654925" y="4410075"/>
          <p14:tracePt t="67737" x="7654925" y="4427538"/>
          <p14:tracePt t="67739" x="7662863" y="4435475"/>
          <p14:tracePt t="67743" x="7672388" y="4445000"/>
          <p14:tracePt t="67747" x="7680325" y="4452938"/>
          <p14:tracePt t="67752" x="7680325" y="4470400"/>
          <p14:tracePt t="67759" x="7688263" y="4478338"/>
          <p14:tracePt t="67881" x="7688263" y="4486275"/>
          <p14:tracePt t="67888" x="7688263" y="4495800"/>
          <p14:tracePt t="67892" x="7688263" y="4513263"/>
          <p14:tracePt t="67896" x="7688263" y="4529138"/>
          <p14:tracePt t="67900" x="7697788" y="4546600"/>
          <p14:tracePt t="67904" x="7697788" y="4572000"/>
          <p14:tracePt t="67908" x="7705725" y="4579938"/>
          <p14:tracePt t="67912" x="7715250" y="4605338"/>
          <p14:tracePt t="67916" x="7723188" y="4630738"/>
          <p14:tracePt t="67921" x="7731125" y="4657725"/>
          <p14:tracePt t="67926" x="7731125" y="4673600"/>
          <p14:tracePt t="67928" x="7740650" y="4691063"/>
          <p14:tracePt t="67932" x="7756525" y="4716463"/>
          <p14:tracePt t="67941" x="7781925" y="4775200"/>
          <p14:tracePt t="67944" x="7799388" y="4810125"/>
          <p14:tracePt t="67948" x="7816850" y="4827588"/>
          <p14:tracePt t="67954" x="7832725" y="4852988"/>
          <p14:tracePt t="67956" x="7842250" y="4886325"/>
          <p14:tracePt t="67960" x="7859713" y="4911725"/>
          <p14:tracePt t="67972" x="7893050" y="4962525"/>
          <p14:tracePt t="67975" x="7900988" y="4979988"/>
          <p14:tracePt t="67979" x="7910513" y="4997450"/>
          <p14:tracePt t="67983" x="7918450" y="5005388"/>
          <p14:tracePt t="67987" x="7918450" y="5013325"/>
          <p14:tracePt t="67991" x="7926388" y="5030788"/>
          <p14:tracePt t="67995" x="7935913" y="5030788"/>
          <p14:tracePt t="67999" x="7943850" y="5038725"/>
          <p14:tracePt t="68003" x="7943850" y="5048250"/>
          <p14:tracePt t="68011" x="7943850" y="5056188"/>
          <p14:tracePt t="68015" x="7943850" y="5064125"/>
          <p14:tracePt t="68020" x="7951788" y="5073650"/>
          <p14:tracePt t="68023" x="7961313" y="5081588"/>
          <p14:tracePt t="68027" x="7961313" y="5091113"/>
          <p14:tracePt t="68031" x="7969250" y="5099050"/>
          <p14:tracePt t="68037" x="7969250" y="5106988"/>
          <p14:tracePt t="68040" x="7977188" y="5116513"/>
          <p14:tracePt t="68044" x="7986713" y="5124450"/>
          <p14:tracePt t="68048" x="7994650" y="5141913"/>
          <p14:tracePt t="68054" x="7994650" y="5149850"/>
          <p14:tracePt t="68057" x="8004175" y="5157788"/>
          <p14:tracePt t="68060" x="8012113" y="5175250"/>
          <p14:tracePt t="68064" x="8020050" y="5192713"/>
          <p14:tracePt t="68072" x="8029575" y="5208588"/>
          <p14:tracePt t="68076" x="8037513" y="5218113"/>
          <p14:tracePt t="68080" x="8045450" y="5226050"/>
          <p14:tracePt t="68085" x="8045450" y="5235575"/>
          <p14:tracePt t="68088" x="8054975" y="5251450"/>
          <p14:tracePt t="68093" x="8062913" y="5251450"/>
          <p14:tracePt t="68097" x="8070850" y="5268913"/>
          <p14:tracePt t="68100" x="8080375" y="5276850"/>
          <p14:tracePt t="68108" x="8088313" y="5286375"/>
          <p14:tracePt t="68112" x="8096250" y="5294313"/>
          <p14:tracePt t="68121" x="8096250" y="5302250"/>
          <p14:tracePt t="68128" x="8096250" y="5311775"/>
          <p14:tracePt t="68132" x="8105775" y="5319713"/>
          <p14:tracePt t="68144" x="8113713" y="5319713"/>
          <p14:tracePt t="68147" x="8113713" y="5327650"/>
          <p14:tracePt t="68447" x="8105775" y="5319713"/>
          <p14:tracePt t="68452" x="8105775" y="5311775"/>
          <p14:tracePt t="68455" x="8105775" y="5302250"/>
          <p14:tracePt t="68460" x="8096250" y="5302250"/>
          <p14:tracePt t="68463" x="8096250" y="5294313"/>
          <p14:tracePt t="68468" x="8096250" y="5286375"/>
          <p14:tracePt t="68476" x="8088313" y="5276850"/>
          <p14:tracePt t="68481" x="8088313" y="5260975"/>
          <p14:tracePt t="68488" x="8088313" y="5251450"/>
          <p14:tracePt t="68492" x="8080375" y="5243513"/>
          <p14:tracePt t="68500" x="8080375" y="5235575"/>
          <p14:tracePt t="68504" x="8080375" y="5226050"/>
          <p14:tracePt t="68509" x="8080375" y="5218113"/>
          <p14:tracePt t="68514" x="8080375" y="5208588"/>
          <p14:tracePt t="68518" x="8070850" y="5200650"/>
          <p14:tracePt t="68523" x="8062913" y="5192713"/>
          <p14:tracePt t="68525" x="8062913" y="5183188"/>
          <p14:tracePt t="68530" x="8054975" y="5175250"/>
          <p14:tracePt t="68534" x="8045450" y="5157788"/>
          <p14:tracePt t="68538" x="8037513" y="5149850"/>
          <p14:tracePt t="68543" x="8029575" y="5124450"/>
          <p14:tracePt t="68545" x="8012113" y="5106988"/>
          <p14:tracePt t="68550" x="8004175" y="5081588"/>
          <p14:tracePt t="68555" x="7994650" y="5064125"/>
          <p14:tracePt t="68557" x="7977188" y="5038725"/>
          <p14:tracePt t="68561" x="7951788" y="5013325"/>
          <p14:tracePt t="68565" x="7935913" y="4979988"/>
          <p14:tracePt t="68570" x="7910513" y="4937125"/>
          <p14:tracePt t="68573" x="7893050" y="4919663"/>
          <p14:tracePt t="68577" x="7859713" y="4852988"/>
          <p14:tracePt t="68581" x="7807325" y="4767263"/>
          <p14:tracePt t="68587" x="7766050" y="4691063"/>
          <p14:tracePt t="68589" x="7705725" y="4589463"/>
          <p14:tracePt t="68593" x="7637463" y="4513263"/>
          <p14:tracePt t="68597" x="7570788" y="4435475"/>
          <p14:tracePt t="68601" x="7485063" y="4351338"/>
          <p14:tracePt t="68605" x="7408863" y="4257675"/>
          <p14:tracePt t="68609" x="7315200" y="4164013"/>
          <p14:tracePt t="68613" x="7229475" y="4070350"/>
          <p14:tracePt t="68617" x="7137400" y="3976688"/>
          <p14:tracePt t="68621" x="7059613" y="3883025"/>
          <p14:tracePt t="68625" x="6967538" y="3790950"/>
          <p14:tracePt t="68629" x="6873875" y="3697288"/>
          <p14:tracePt t="68633" x="6780213" y="3603625"/>
          <p14:tracePt t="68637" x="6686550" y="3509963"/>
          <p14:tracePt t="68641" x="6600825" y="3433763"/>
          <p14:tracePt t="68645" x="6524625" y="3365500"/>
          <p14:tracePt t="68649" x="6456363" y="3297238"/>
          <p14:tracePt t="68654" x="6389688" y="3228975"/>
          <p14:tracePt t="68657" x="6329363" y="3170238"/>
          <p14:tracePt t="68661" x="6270625" y="3101975"/>
          <p14:tracePt t="68665" x="6219825" y="3025775"/>
          <p14:tracePt t="68671" x="6176963" y="2957513"/>
          <p14:tracePt t="68673" x="6134100" y="2897188"/>
          <p14:tracePt t="68677" x="6075363" y="2830513"/>
          <p14:tracePt t="68681" x="6032500" y="2762250"/>
          <p14:tracePt t="68686" x="5981700" y="2701925"/>
          <p14:tracePt t="68689" x="5938838" y="2633663"/>
          <p14:tracePt t="68694" x="5888038" y="2582863"/>
          <p14:tracePt t="68697" x="5845175" y="2524125"/>
          <p14:tracePt t="68701" x="5802313" y="2455863"/>
          <p14:tracePt t="68705" x="5761038" y="2405063"/>
          <p14:tracePt t="68709" x="5700713" y="2328863"/>
          <p14:tracePt t="68713" x="5649913" y="2252663"/>
          <p14:tracePt t="68717" x="5607050" y="2184400"/>
          <p14:tracePt t="68721" x="5548313" y="2108200"/>
          <p14:tracePt t="68725" x="5497513" y="2030413"/>
          <p14:tracePt t="68729" x="5429250" y="1954213"/>
          <p14:tracePt t="68733" x="5368925" y="1870075"/>
          <p14:tracePt t="68737" x="5302250" y="1793875"/>
          <p14:tracePt t="68741" x="5233988" y="1725613"/>
          <p14:tracePt t="68745" x="5183188" y="1665288"/>
          <p14:tracePt t="68749" x="5114925" y="1597025"/>
          <p14:tracePt t="68753" x="5064125" y="1530350"/>
          <p14:tracePt t="68758" x="4995863" y="1477963"/>
          <p14:tracePt t="68761" x="4945063" y="1427163"/>
          <p14:tracePt t="68765" x="4876800" y="1385888"/>
          <p14:tracePt t="68771" x="4818063" y="1343025"/>
          <p14:tracePt t="68773" x="4749800" y="1282700"/>
          <p14:tracePt t="68777" x="4699000" y="1241425"/>
          <p14:tracePt t="68781" x="4646613" y="1206500"/>
          <p14:tracePt t="68786" x="4613275" y="1163638"/>
          <p14:tracePt t="68789" x="4562475" y="1138238"/>
          <p14:tracePt t="68793" x="4519613" y="1104900"/>
          <p14:tracePt t="68797" x="4486275" y="1079500"/>
          <p14:tracePt t="68801" x="4460875" y="1062038"/>
          <p14:tracePt t="68804" x="4443413" y="1044575"/>
          <p14:tracePt t="68808" x="4425950" y="1036638"/>
          <p14:tracePt t="68812" x="4400550" y="1019175"/>
          <p14:tracePt t="68816" x="4384675" y="1003300"/>
          <p14:tracePt t="68820" x="4375150" y="993775"/>
          <p14:tracePt t="68829" x="4367213" y="985838"/>
          <p14:tracePt t="68832" x="4349750" y="968375"/>
          <p14:tracePt t="68841" x="4349750" y="960438"/>
          <p14:tracePt t="69251" x="4359275" y="960438"/>
          <p14:tracePt t="69258" x="4375150" y="960438"/>
          <p14:tracePt t="69263" x="4392613" y="960438"/>
          <p14:tracePt t="69272" x="4418013" y="960438"/>
          <p14:tracePt t="69275" x="4425950" y="960438"/>
          <p14:tracePt t="69279" x="4443413" y="960438"/>
          <p14:tracePt t="69282" x="4460875" y="960438"/>
          <p14:tracePt t="69291" x="4486275" y="960438"/>
          <p14:tracePt t="69293" x="4494213" y="960438"/>
          <p14:tracePt t="69297" x="4511675" y="960438"/>
          <p14:tracePt t="69301" x="4519613" y="960438"/>
          <p14:tracePt t="69304" x="4529138" y="968375"/>
          <p14:tracePt t="69308" x="4545013" y="977900"/>
          <p14:tracePt t="69312" x="4554538" y="977900"/>
          <p14:tracePt t="69316" x="4562475" y="977900"/>
          <p14:tracePt t="69320" x="4587875" y="985838"/>
          <p14:tracePt t="69324" x="4595813" y="993775"/>
          <p14:tracePt t="69328" x="4605338" y="993775"/>
          <p14:tracePt t="69332" x="4630738" y="1003300"/>
          <p14:tracePt t="69336" x="4646613" y="1011238"/>
          <p14:tracePt t="69340" x="4673600" y="1019175"/>
          <p14:tracePt t="69344" x="4689475" y="1036638"/>
          <p14:tracePt t="69348" x="4714875" y="1054100"/>
          <p14:tracePt t="69353" x="4749800" y="1069975"/>
          <p14:tracePt t="69356" x="4775200" y="1087438"/>
          <p14:tracePt t="69360" x="4800600" y="1112838"/>
          <p14:tracePt t="69364" x="4833938" y="1147763"/>
          <p14:tracePt t="69369" x="4859338" y="1173163"/>
          <p14:tracePt t="69372" x="4894263" y="1206500"/>
          <p14:tracePt t="69376" x="4927600" y="1257300"/>
          <p14:tracePt t="69380" x="4962525" y="1333500"/>
          <p14:tracePt t="69386" x="4995863" y="1411288"/>
          <p14:tracePt t="69389" x="5021263" y="1504950"/>
          <p14:tracePt t="69392" x="5054600" y="1589088"/>
          <p14:tracePt t="69398" x="5072063" y="1682750"/>
          <p14:tracePt t="69403" x="5080000" y="1766888"/>
          <p14:tracePt t="69407" x="5106988" y="1852613"/>
          <p14:tracePt t="69409" x="5114925" y="1938338"/>
          <p14:tracePt t="69416" x="5132388" y="2014538"/>
          <p14:tracePt t="69419" x="5132388" y="2082800"/>
          <p14:tracePt t="69422" x="5140325" y="2141538"/>
          <p14:tracePt t="69425" x="5148263" y="2217738"/>
          <p14:tracePt t="69429" x="5157788" y="2278063"/>
          <p14:tracePt t="69433" x="5165725" y="2336800"/>
          <p14:tracePt t="69437" x="5173663" y="2413000"/>
          <p14:tracePt t="69441" x="5173663" y="2463800"/>
          <p14:tracePt t="69445" x="5191125" y="2516188"/>
          <p14:tracePt t="69449" x="5191125" y="2574925"/>
          <p14:tracePt t="69453" x="5191125" y="2643188"/>
          <p14:tracePt t="69457" x="5191125" y="2711450"/>
          <p14:tracePt t="69461" x="5191125" y="2813050"/>
          <p14:tracePt t="69465" x="5191125" y="2897188"/>
          <p14:tracePt t="69470" x="5191125" y="2957513"/>
          <p14:tracePt t="69473" x="5191125" y="3016250"/>
          <p14:tracePt t="69477" x="5191125" y="3059113"/>
          <p14:tracePt t="69481" x="5191125" y="3101975"/>
          <p14:tracePt t="69486" x="5191125" y="3135313"/>
          <p14:tracePt t="69489" x="5191125" y="3152775"/>
          <p14:tracePt t="69493" x="5191125" y="3186113"/>
          <p14:tracePt t="69497" x="5191125" y="3211513"/>
          <p14:tracePt t="69501" x="5191125" y="3221038"/>
          <p14:tracePt t="69505" x="5191125" y="3238500"/>
          <p14:tracePt t="69509" x="5191125" y="3254375"/>
          <p14:tracePt t="69517" x="5191125" y="3263900"/>
          <p14:tracePt t="69521" x="5191125" y="3271838"/>
          <p14:tracePt t="69529" x="5191125" y="3279775"/>
          <p14:tracePt t="69640" x="5191125" y="3289300"/>
          <p14:tracePt t="69644" x="5191125" y="3297238"/>
          <p14:tracePt t="69652" x="5191125" y="3305175"/>
          <p14:tracePt t="69656" x="5191125" y="3322638"/>
          <p14:tracePt t="69664" x="5191125" y="3340100"/>
          <p14:tracePt t="69669" x="5191125" y="3355975"/>
          <p14:tracePt t="69672" x="5191125" y="3382963"/>
          <p14:tracePt t="69676" x="5199063" y="3416300"/>
          <p14:tracePt t="69680" x="5224463" y="3449638"/>
          <p14:tracePt t="69686" x="5249863" y="3492500"/>
          <p14:tracePt t="69690" x="5292725" y="3527425"/>
          <p14:tracePt t="69692" x="5318125" y="3552825"/>
          <p14:tracePt t="69698" x="5368925" y="3594100"/>
          <p14:tracePt t="69703" x="5411788" y="3619500"/>
          <p14:tracePt t="69707" x="5462588" y="3662363"/>
          <p14:tracePt t="69709" x="5513388" y="3705225"/>
          <p14:tracePt t="69713" x="5565775" y="3748088"/>
          <p14:tracePt t="69717" x="5616575" y="3773488"/>
          <p14:tracePt t="69722" x="5683250" y="3816350"/>
          <p14:tracePt t="69725" x="5743575" y="3857625"/>
          <p14:tracePt t="69729" x="5811838" y="3892550"/>
          <p14:tracePt t="69732" x="5870575" y="3925888"/>
          <p14:tracePt t="69736" x="5938838" y="3968750"/>
          <p14:tracePt t="69740" x="5997575" y="3994150"/>
          <p14:tracePt t="69744" x="6057900" y="4037013"/>
          <p14:tracePt t="69748" x="6142038" y="4087813"/>
          <p14:tracePt t="69753" x="6219825" y="4130675"/>
          <p14:tracePt t="69757" x="6303963" y="4171950"/>
          <p14:tracePt t="69760" x="6397625" y="4214813"/>
          <p14:tracePt t="69764" x="6491288" y="4275138"/>
          <p14:tracePt t="69769" x="6592888" y="4325938"/>
          <p14:tracePt t="69772" x="6711950" y="4394200"/>
          <p14:tracePt t="69776" x="6813550" y="4452938"/>
          <p14:tracePt t="69780" x="6915150" y="4513263"/>
          <p14:tracePt t="69785" x="7026275" y="4564063"/>
          <p14:tracePt t="69788" x="7127875" y="4640263"/>
          <p14:tracePt t="69792" x="7246938" y="4699000"/>
          <p14:tracePt t="69796" x="7348538" y="4759325"/>
          <p14:tracePt t="69801" x="7459663" y="4827588"/>
          <p14:tracePt t="69805" x="7561263" y="4894263"/>
          <p14:tracePt t="69808" x="7662863" y="4962525"/>
          <p14:tracePt t="69812" x="7781925" y="5038725"/>
          <p14:tracePt t="69816" x="7926388" y="5124450"/>
          <p14:tracePt t="69821" x="8088313" y="5226050"/>
          <p14:tracePt t="69824" x="8283575" y="5327650"/>
          <p14:tracePt t="69828" x="8453438" y="5430838"/>
          <p14:tracePt t="69832" x="8648700" y="5532438"/>
          <p14:tracePt t="69836" x="8843963" y="5634038"/>
          <p14:tracePt t="69840" x="9039225" y="5745163"/>
          <p14:tracePt t="69844" x="9209088" y="5838825"/>
          <p14:tracePt t="69849" x="9312275" y="5897563"/>
          <p14:tracePt t="69852" x="9413875" y="5957888"/>
          <p14:tracePt t="69856" x="9507538" y="5999163"/>
          <p14:tracePt t="69860" x="9566275" y="6034088"/>
          <p14:tracePt t="69864" x="9642475" y="6067425"/>
          <p14:tracePt t="69869" x="9702800" y="6084888"/>
          <p14:tracePt t="69872" x="9745663" y="6102350"/>
          <p14:tracePt t="69877" x="9761538" y="6118225"/>
          <p14:tracePt t="69886" x="9779000" y="6135688"/>
          <p14:tracePt t="69897" x="9796463" y="6143625"/>
          <p14:tracePt t="69906" x="9804400" y="6143625"/>
          <p14:tracePt t="69966" x="9804400" y="6153150"/>
          <p14:tracePt t="69982" x="9796463" y="6153150"/>
          <p14:tracePt t="69988" x="9786938" y="6153150"/>
          <p14:tracePt t="69998" x="9779000" y="6153150"/>
          <p14:tracePt t="70006" x="9771063" y="6153150"/>
          <p14:tracePt t="70014" x="9761538" y="6143625"/>
          <p14:tracePt t="70018" x="9753600" y="6127750"/>
          <p14:tracePt t="70022" x="9736138" y="6118225"/>
          <p14:tracePt t="70025" x="9720263" y="6092825"/>
          <p14:tracePt t="70030" x="9720263" y="6076950"/>
          <p14:tracePt t="70034" x="9702800" y="6059488"/>
          <p14:tracePt t="70038" x="9677400" y="6034088"/>
          <p14:tracePt t="70040" x="9659938" y="6024563"/>
          <p14:tracePt t="70044" x="9642475" y="5999163"/>
          <p14:tracePt t="70048" x="9617075" y="5973763"/>
          <p14:tracePt t="70052" x="9609138" y="5948363"/>
          <p14:tracePt t="70056" x="9583738" y="5922963"/>
          <p14:tracePt t="70060" x="9540875" y="5889625"/>
          <p14:tracePt t="70064" x="9515475" y="5864225"/>
          <p14:tracePt t="70070" x="9482138" y="5838825"/>
          <p14:tracePt t="70072" x="9456738" y="5795963"/>
          <p14:tracePt t="70076" x="9413875" y="5770563"/>
          <p14:tracePt t="70080" x="9380538" y="5727700"/>
          <p14:tracePt t="70086" x="9337675" y="5702300"/>
          <p14:tracePt t="70088" x="9294813" y="5676900"/>
          <p14:tracePt t="70092" x="9244013" y="5641975"/>
          <p14:tracePt t="70096" x="9201150" y="5616575"/>
          <p14:tracePt t="70100" x="9167813" y="5600700"/>
          <p14:tracePt t="70104" x="9132888" y="5575300"/>
          <p14:tracePt t="70108" x="9099550" y="5557838"/>
          <p14:tracePt t="70112" x="9064625" y="5532438"/>
          <p14:tracePt t="70116" x="9039225" y="5524500"/>
          <p14:tracePt t="70120" x="9005888" y="5507038"/>
          <p14:tracePt t="70124" x="8980488" y="5489575"/>
          <p14:tracePt t="70128" x="8947150" y="5472113"/>
          <p14:tracePt t="70133" x="8912225" y="5456238"/>
          <p14:tracePt t="70137" x="8886825" y="5438775"/>
          <p14:tracePt t="70140" x="8853488" y="5421313"/>
          <p14:tracePt t="70144" x="8818563" y="5405438"/>
          <p14:tracePt t="70148" x="8785225" y="5387975"/>
          <p14:tracePt t="70153" x="8742363" y="5380038"/>
          <p14:tracePt t="70156" x="8709025" y="5370513"/>
          <p14:tracePt t="70160" x="8674100" y="5370513"/>
          <p14:tracePt t="70164" x="8648700" y="5370513"/>
          <p14:tracePt t="70169" x="8632825" y="5370513"/>
          <p14:tracePt t="70172" x="8605838" y="5370513"/>
          <p14:tracePt t="70176" x="8589963" y="5370513"/>
          <p14:tracePt t="70180" x="8572500" y="5370513"/>
          <p14:tracePt t="70185" x="8555038" y="5370513"/>
          <p14:tracePt t="70188" x="8547100" y="5370513"/>
          <p14:tracePt t="70192" x="8539163" y="5370513"/>
          <p14:tracePt t="70196" x="8529638" y="5370513"/>
          <p14:tracePt t="70200" x="8521700" y="5370513"/>
          <p14:tracePt t="70208" x="8513763" y="5370513"/>
          <p14:tracePt t="70216" x="8504238" y="5370513"/>
          <p14:tracePt t="70224" x="8496300" y="5370513"/>
          <p14:tracePt t="70229" x="8478838" y="5370513"/>
          <p14:tracePt t="70237" x="8462963" y="5370513"/>
          <p14:tracePt t="70241" x="8453438" y="5370513"/>
          <p14:tracePt t="70244" x="8435975" y="5370513"/>
          <p14:tracePt t="70248" x="8420100" y="5370513"/>
          <p14:tracePt t="70252" x="8402638" y="5370513"/>
          <p14:tracePt t="70256" x="8377238" y="5370513"/>
          <p14:tracePt t="70260" x="8351838" y="5362575"/>
          <p14:tracePt t="70264" x="8326438" y="5353050"/>
          <p14:tracePt t="70269" x="8308975" y="5353050"/>
          <p14:tracePt t="70272" x="8275638" y="5345113"/>
          <p14:tracePt t="70276" x="8240713" y="5345113"/>
          <p14:tracePt t="70280" x="8215313" y="5337175"/>
          <p14:tracePt t="70286" x="8189913" y="5327650"/>
          <p14:tracePt t="70288" x="8156575" y="5327650"/>
          <p14:tracePt t="70292" x="8121650" y="5327650"/>
          <p14:tracePt t="70296" x="8096250" y="5327650"/>
          <p14:tracePt t="70300" x="8080375" y="5327650"/>
          <p14:tracePt t="70304" x="8062913" y="5319713"/>
          <p14:tracePt t="70308" x="8045450" y="5319713"/>
          <p14:tracePt t="70312" x="8037513" y="5319713"/>
          <p14:tracePt t="70316" x="8029575" y="5311775"/>
          <p14:tracePt t="70320" x="8020050" y="5311775"/>
          <p14:tracePt t="70324" x="8012113" y="5311775"/>
          <p14:tracePt t="70328" x="7994650" y="5302250"/>
          <p14:tracePt t="70336" x="7977188" y="5294313"/>
          <p14:tracePt t="70341" x="7969250" y="5294313"/>
          <p14:tracePt t="70345" x="7961313" y="5294313"/>
          <p14:tracePt t="70349" x="7951788" y="5286375"/>
          <p14:tracePt t="70353" x="7943850" y="5276850"/>
          <p14:tracePt t="70361" x="7926388" y="5276850"/>
          <p14:tracePt t="70365" x="7918450" y="5268913"/>
          <p14:tracePt t="70375" x="7900988" y="5260975"/>
          <p14:tracePt t="70377" x="7893050" y="5251450"/>
          <p14:tracePt t="70381" x="7885113" y="5251450"/>
          <p14:tracePt t="70388" x="7867650" y="5251450"/>
          <p14:tracePt t="70393" x="7850188" y="5243513"/>
          <p14:tracePt t="70398" x="7842250" y="5243513"/>
          <p14:tracePt t="70409" x="7832725" y="5243513"/>
          <p14:tracePt t="70414" x="7824788" y="5235575"/>
          <p14:tracePt t="70775" x="7832725" y="5235575"/>
          <p14:tracePt t="70783" x="7842250" y="5235575"/>
          <p14:tracePt t="70791" x="7850188" y="5235575"/>
          <p14:tracePt t="70795" x="7859713" y="5235575"/>
          <p14:tracePt t="70799" x="7867650" y="5235575"/>
          <p14:tracePt t="70807" x="7875588" y="5235575"/>
          <p14:tracePt t="70810" x="7885113" y="5235575"/>
          <p14:tracePt t="70814" x="7893050" y="5235575"/>
          <p14:tracePt t="70825" x="7900988" y="5235575"/>
          <p14:tracePt t="70837" x="7910513" y="5235575"/>
          <p14:tracePt t="70920" x="7918450" y="5235575"/>
          <p14:tracePt t="71001" x="7926388" y="5235575"/>
          <p14:tracePt t="71010" x="7935913" y="5235575"/>
          <p14:tracePt t="71019" x="7943850" y="5235575"/>
          <p14:tracePt t="71021" x="7951788" y="5235575"/>
          <p14:tracePt t="71026" x="7961313" y="5235575"/>
          <p14:tracePt t="71030" x="7969250" y="5235575"/>
          <p14:tracePt t="71035" x="7986713" y="5235575"/>
          <p14:tracePt t="71037" x="8004175" y="5235575"/>
          <p14:tracePt t="71041" x="8020050" y="5235575"/>
          <p14:tracePt t="71046" x="8037513" y="5235575"/>
          <p14:tracePt t="71050" x="8054975" y="5235575"/>
          <p14:tracePt t="71053" x="8080375" y="5235575"/>
          <p14:tracePt t="71057" x="8105775" y="5235575"/>
          <p14:tracePt t="71061" x="8121650" y="5235575"/>
          <p14:tracePt t="71066" x="8147050" y="5235575"/>
          <p14:tracePt t="71069" x="8174038" y="5235575"/>
          <p14:tracePt t="71073" x="8189913" y="5235575"/>
          <p14:tracePt t="71077" x="8215313" y="5235575"/>
          <p14:tracePt t="71081" x="8240713" y="5235575"/>
          <p14:tracePt t="71086" x="8258175" y="5235575"/>
          <p14:tracePt t="71089" x="8275638" y="5235575"/>
          <p14:tracePt t="71093" x="8291513" y="5235575"/>
          <p14:tracePt t="71097" x="8301038" y="5235575"/>
          <p14:tracePt t="71102" x="8308975" y="5235575"/>
          <p14:tracePt t="71105" x="8318500" y="5235575"/>
          <p14:tracePt t="71109" x="8334375" y="5235575"/>
          <p14:tracePt t="71113" x="8351838" y="5235575"/>
          <p14:tracePt t="71121" x="8369300" y="5235575"/>
          <p14:tracePt t="71126" x="8377238" y="5235575"/>
          <p14:tracePt t="71130" x="8385175" y="5235575"/>
          <p14:tracePt t="71135" x="8402638" y="5235575"/>
          <p14:tracePt t="71137" x="8410575" y="5243513"/>
          <p14:tracePt t="71141" x="8420100" y="5243513"/>
          <p14:tracePt t="71145" x="8435975" y="5243513"/>
          <p14:tracePt t="71149" x="8445500" y="5243513"/>
          <p14:tracePt t="71153" x="8453438" y="5243513"/>
          <p14:tracePt t="71158" x="8462963" y="5243513"/>
          <p14:tracePt t="71162" x="8470900" y="5251450"/>
          <p14:tracePt t="71166" x="8478838" y="5251450"/>
          <p14:tracePt t="71171" x="8488363" y="5260975"/>
          <p14:tracePt t="71174" x="8496300" y="5268913"/>
          <p14:tracePt t="71179" x="8504238" y="5268913"/>
          <p14:tracePt t="71183" x="8513763" y="5276850"/>
          <p14:tracePt t="71188" x="8529638" y="5286375"/>
          <p14:tracePt t="71191" x="8547100" y="5294313"/>
          <p14:tracePt t="71194" x="8555038" y="5294313"/>
          <p14:tracePt t="71198" x="8572500" y="5302250"/>
          <p14:tracePt t="71204" x="8589963" y="5302250"/>
          <p14:tracePt t="71206" x="8605838" y="5311775"/>
          <p14:tracePt t="71209" x="8615363" y="5319713"/>
          <p14:tracePt t="71213" x="8623300" y="5327650"/>
          <p14:tracePt t="71219" x="8632825" y="5327650"/>
          <p14:tracePt t="71221" x="8640763" y="5337175"/>
          <p14:tracePt t="71226" x="8648700" y="5337175"/>
          <p14:tracePt t="71229" x="8658225" y="5345113"/>
          <p14:tracePt t="71237" x="8666163" y="5353050"/>
          <p14:tracePt t="71241" x="8683625" y="5362575"/>
          <p14:tracePt t="71249" x="8699500" y="5380038"/>
          <p14:tracePt t="71253" x="8709025" y="5387975"/>
          <p14:tracePt t="71257" x="8716963" y="5387975"/>
          <p14:tracePt t="71261" x="8724900" y="5395913"/>
          <p14:tracePt t="71265" x="8734425" y="5395913"/>
          <p14:tracePt t="71269" x="8734425" y="5405438"/>
          <p14:tracePt t="71273" x="8742363" y="5405438"/>
          <p14:tracePt t="71277" x="8742363" y="5413375"/>
          <p14:tracePt t="71281" x="8750300" y="5413375"/>
          <p14:tracePt t="71293" x="8759825" y="5413375"/>
          <p14:tracePt t="71722" x="8750300" y="5413375"/>
          <p14:tracePt t="71730" x="8742363" y="5413375"/>
          <p14:tracePt t="71773" x="8734425" y="5413375"/>
          <p14:tracePt t="71819" x="8724900" y="5413375"/>
          <p14:tracePt t="71854" x="8716963" y="5405438"/>
          <p14:tracePt t="71862" x="8709025" y="5395913"/>
          <p14:tracePt t="71866" x="8699500" y="5395913"/>
          <p14:tracePt t="71878" x="8691563" y="5395913"/>
          <p14:tracePt t="71906" x="8683625" y="5395913"/>
          <p14:tracePt t="71926" x="8674100" y="5395913"/>
          <p14:tracePt t="71930" x="8666163" y="5387975"/>
          <p14:tracePt t="71946" x="8658225" y="5380038"/>
          <p14:tracePt t="71975" x="8648700" y="5370513"/>
          <p14:tracePt t="71987" x="8640763" y="5362575"/>
          <p14:tracePt t="72003" x="8640763" y="5353050"/>
          <p14:tracePt t="72020" x="8632825" y="5353050"/>
          <p14:tracePt t="72036" x="8623300" y="5345113"/>
          <p14:tracePt t="72069" x="8615363" y="5337175"/>
          <p14:tracePt t="72090" x="8605838" y="5327650"/>
          <p14:tracePt t="72142" x="8597900" y="5319713"/>
          <p14:tracePt t="72154" x="8597900" y="5311775"/>
          <p14:tracePt t="72162" x="8589963" y="5311775"/>
          <p14:tracePt t="72174" x="8580438" y="5302250"/>
          <p14:tracePt t="72182" x="8572500" y="5294313"/>
          <p14:tracePt t="72194" x="8564563" y="5286375"/>
          <p14:tracePt t="72201" x="8555038" y="5276850"/>
          <p14:tracePt t="72206" x="8547100" y="5251450"/>
          <p14:tracePt t="72209" x="8529638" y="5243513"/>
          <p14:tracePt t="72213" x="8521700" y="5226050"/>
          <p14:tracePt t="72219" x="8504238" y="5218113"/>
          <p14:tracePt t="72221" x="8488363" y="5192713"/>
          <p14:tracePt t="72225" x="8478838" y="5175250"/>
          <p14:tracePt t="72229" x="8453438" y="5141913"/>
          <p14:tracePt t="72235" x="8428038" y="5116513"/>
          <p14:tracePt t="72238" x="8394700" y="5081588"/>
          <p14:tracePt t="72241" x="8359775" y="5038725"/>
          <p14:tracePt t="72246" x="8334375" y="5013325"/>
          <p14:tracePt t="72250" x="8258175" y="4937125"/>
          <p14:tracePt t="72254" x="8174038" y="4852988"/>
          <p14:tracePt t="72258" x="8080375" y="4749800"/>
          <p14:tracePt t="72262" x="7969250" y="4622800"/>
          <p14:tracePt t="72266" x="7885113" y="4529138"/>
          <p14:tracePt t="72270" x="7816850" y="4427538"/>
          <p14:tracePt t="72273" x="7715250" y="4300538"/>
          <p14:tracePt t="72277" x="7629525" y="4156075"/>
          <p14:tracePt t="72281" x="7535863" y="4011613"/>
          <p14:tracePt t="72285" x="7426325" y="3867150"/>
          <p14:tracePt t="72289" x="7307263" y="3687763"/>
          <p14:tracePt t="72293" x="7213600" y="3517900"/>
          <p14:tracePt t="72298" x="7094538" y="3348038"/>
          <p14:tracePt t="72302" x="6975475" y="3170238"/>
          <p14:tracePt t="72305" x="6881813" y="3008313"/>
          <p14:tracePt t="72309" x="6762750" y="2830513"/>
          <p14:tracePt t="72313" x="6653213" y="2676525"/>
          <p14:tracePt t="72318" x="6550025" y="2532063"/>
          <p14:tracePt t="72321" x="6448425" y="2422525"/>
          <p14:tracePt t="72325" x="6372225" y="2319338"/>
          <p14:tracePt t="72329" x="6278563" y="2209800"/>
          <p14:tracePt t="72335" x="6184900" y="2116138"/>
          <p14:tracePt t="72337" x="6083300" y="2022475"/>
          <p14:tracePt t="72341" x="5997575" y="1946275"/>
          <p14:tracePt t="72345" x="5913438" y="1860550"/>
          <p14:tracePt t="72349" x="5837238" y="1784350"/>
          <p14:tracePt t="72353" x="5768975" y="1716088"/>
          <p14:tracePt t="72357" x="5700713" y="1665288"/>
          <p14:tracePt t="72361" x="5641975" y="1622425"/>
          <p14:tracePt t="72365" x="5591175" y="1581150"/>
          <p14:tracePt t="72370" x="5538788" y="1546225"/>
          <p14:tracePt t="72373" x="5505450" y="1520825"/>
          <p14:tracePt t="72377" x="5480050" y="1504950"/>
          <p14:tracePt t="72381" x="5454650" y="1487488"/>
          <p14:tracePt t="72386" x="5437188" y="1477963"/>
          <p14:tracePt t="72389" x="5437188" y="1470025"/>
          <p14:tracePt t="72393" x="5421313" y="1462088"/>
          <p14:tracePt t="72398" x="5411788" y="1452563"/>
          <p14:tracePt t="72405" x="5403850" y="1452563"/>
          <p14:tracePt t="72435" x="5394325" y="1444625"/>
          <p14:tracePt t="72441" x="5386388" y="1444625"/>
          <p14:tracePt t="72446" x="5386388" y="1436688"/>
          <p14:tracePt t="72449" x="5378450" y="1436688"/>
          <p14:tracePt t="72453" x="5360988" y="1436688"/>
          <p14:tracePt t="72457" x="5353050" y="1427163"/>
          <p14:tracePt t="72462" x="5327650" y="1427163"/>
          <p14:tracePt t="72465" x="5302250" y="1419225"/>
          <p14:tracePt t="72469" x="5284788" y="1419225"/>
          <p14:tracePt t="72473" x="5249863" y="1411288"/>
          <p14:tracePt t="72477" x="5216525" y="1401763"/>
          <p14:tracePt t="72481" x="5148263" y="1401763"/>
          <p14:tracePt t="72486" x="5072063" y="1393825"/>
          <p14:tracePt t="72489" x="4970463" y="1376363"/>
          <p14:tracePt t="72493" x="4859338" y="1368425"/>
          <p14:tracePt t="72497" x="4765675" y="1360488"/>
          <p14:tracePt t="72501" x="4699000" y="1343025"/>
          <p14:tracePt t="72505" x="4613275" y="1325563"/>
          <p14:tracePt t="72509" x="4537075" y="1317625"/>
          <p14:tracePt t="72514" x="4451350" y="1317625"/>
          <p14:tracePt t="72518" x="4367213" y="1292225"/>
          <p14:tracePt t="72521" x="4291013" y="1282700"/>
          <p14:tracePt t="72526" x="4222750" y="1282700"/>
          <p14:tracePt t="72529" x="4146550" y="1257300"/>
          <p14:tracePt t="72535" x="4086225" y="1249363"/>
          <p14:tracePt t="72537" x="4010025" y="1231900"/>
          <p14:tracePt t="72542" x="3951288" y="1206500"/>
          <p14:tracePt t="72547" x="3890963" y="1189038"/>
          <p14:tracePt t="72552" x="3832225" y="1181100"/>
          <p14:tracePt t="72555" x="3781425" y="1155700"/>
          <p14:tracePt t="72558" x="3729038" y="1147763"/>
          <p14:tracePt t="72562" x="3695700" y="1130300"/>
          <p14:tracePt t="72570" x="3662363" y="1122363"/>
          <p14:tracePt t="72573" x="3636963" y="1112838"/>
          <p14:tracePt t="72575" x="3594100" y="1096963"/>
          <p14:tracePt t="72579" x="3568700" y="1087438"/>
          <p14:tracePt t="72583" x="3543300" y="1079500"/>
          <p14:tracePt t="72587" x="3517900" y="1062038"/>
          <p14:tracePt t="72590" x="3492500" y="1062038"/>
          <p14:tracePt t="72595" x="3475038" y="1054100"/>
          <p14:tracePt t="72599" x="3457575" y="1044575"/>
          <p14:tracePt t="72602" x="3441700" y="1036638"/>
          <p14:tracePt t="72607" x="3432175" y="1028700"/>
          <p14:tracePt t="72611" x="3424238" y="1028700"/>
          <p14:tracePt t="72615" x="3414713" y="1028700"/>
          <p14:tracePt t="72864" x="3424238" y="1028700"/>
          <p14:tracePt t="72871" x="3449638" y="1036638"/>
          <p14:tracePt t="72874" x="3467100" y="1044575"/>
          <p14:tracePt t="72878" x="3492500" y="1044575"/>
          <p14:tracePt t="72882" x="3508375" y="1062038"/>
          <p14:tracePt t="72886" x="3543300" y="1069975"/>
          <p14:tracePt t="72890" x="3568700" y="1079500"/>
          <p14:tracePt t="72894" x="3602038" y="1079500"/>
          <p14:tracePt t="72898" x="3636963" y="1087438"/>
          <p14:tracePt t="72902" x="3670300" y="1112838"/>
          <p14:tracePt t="72906" x="3687763" y="1112838"/>
          <p14:tracePt t="72910" x="3721100" y="1122363"/>
          <p14:tracePt t="72914" x="3756025" y="1122363"/>
          <p14:tracePt t="72918" x="3789363" y="1130300"/>
          <p14:tracePt t="72922" x="3814763" y="1138238"/>
          <p14:tracePt t="72926" x="3865563" y="1138238"/>
          <p14:tracePt t="72930" x="3908425" y="1147763"/>
          <p14:tracePt t="72935" x="3959225" y="1147763"/>
          <p14:tracePt t="72938" x="3984625" y="1147763"/>
          <p14:tracePt t="72942" x="4002088" y="1155700"/>
          <p14:tracePt t="72946" x="4017963" y="1155700"/>
          <p14:tracePt t="72952" x="4027488" y="1155700"/>
          <p14:tracePt t="72954" x="4035425" y="1163638"/>
          <p14:tracePt t="72958" x="4044950" y="1163638"/>
          <p14:tracePt t="72962" x="4052888" y="1173163"/>
          <p14:tracePt t="72968" x="4060825" y="1173163"/>
          <p14:tracePt t="72970" x="4070350" y="1173163"/>
          <p14:tracePt t="72985" x="4078288" y="1173163"/>
          <p14:tracePt t="73326" x="4086225" y="1173163"/>
          <p14:tracePt t="73330" x="4103688" y="1173163"/>
          <p14:tracePt t="73335" x="4129088" y="1181100"/>
          <p14:tracePt t="73338" x="4154488" y="1206500"/>
          <p14:tracePt t="73342" x="4187825" y="1231900"/>
          <p14:tracePt t="73346" x="4222750" y="1257300"/>
          <p14:tracePt t="73352" x="4265613" y="1282700"/>
          <p14:tracePt t="73355" x="4281488" y="1300163"/>
          <p14:tracePt t="73359" x="4316413" y="1317625"/>
          <p14:tracePt t="73364" x="4359275" y="1343025"/>
          <p14:tracePt t="73370" x="4375150" y="1360488"/>
          <p14:tracePt t="73372" x="4400550" y="1376363"/>
          <p14:tracePt t="73376" x="4418013" y="1385888"/>
          <p14:tracePt t="73379" x="4443413" y="1385888"/>
          <p14:tracePt t="73386" x="4468813" y="1401763"/>
          <p14:tracePt t="73389" x="4476750" y="1411288"/>
          <p14:tracePt t="73391" x="4503738" y="1419225"/>
          <p14:tracePt t="73395" x="4519613" y="1436688"/>
          <p14:tracePt t="73398" x="4529138" y="1444625"/>
          <p14:tracePt t="73403" x="4554538" y="1452563"/>
          <p14:tracePt t="73406" x="4579938" y="1462088"/>
          <p14:tracePt t="73410" x="4605338" y="1462088"/>
          <p14:tracePt t="73414" x="4638675" y="1477963"/>
          <p14:tracePt t="73418" x="4656138" y="1487488"/>
          <p14:tracePt t="73422" x="4681538" y="1504950"/>
          <p14:tracePt t="73426" x="4706938" y="1512888"/>
          <p14:tracePt t="73430" x="4732338" y="1520825"/>
          <p14:tracePt t="73434" x="4740275" y="1530350"/>
          <p14:tracePt t="73438" x="4765675" y="1538288"/>
          <p14:tracePt t="73442" x="4783138" y="1555750"/>
          <p14:tracePt t="73446" x="4808538" y="1563688"/>
          <p14:tracePt t="73451" x="4818063" y="1571625"/>
          <p14:tracePt t="73454" x="4843463" y="1589088"/>
          <p14:tracePt t="73458" x="4859338" y="1606550"/>
          <p14:tracePt t="73462" x="4884738" y="1614488"/>
          <p14:tracePt t="73467" x="4910138" y="1631950"/>
          <p14:tracePt t="73470" x="4927600" y="1649413"/>
          <p14:tracePt t="73474" x="4953000" y="1674813"/>
          <p14:tracePt t="73478" x="4978400" y="1682750"/>
          <p14:tracePt t="73482" x="5013325" y="1700213"/>
          <p14:tracePt t="73486" x="5038725" y="1725613"/>
          <p14:tracePt t="73491" x="5089525" y="1758950"/>
          <p14:tracePt t="73494" x="5148263" y="1801813"/>
          <p14:tracePt t="73498" x="5216525" y="1844675"/>
          <p14:tracePt t="73503" x="5292725" y="1895475"/>
          <p14:tracePt t="73506" x="5360988" y="1954213"/>
          <p14:tracePt t="73510" x="5437188" y="2005013"/>
          <p14:tracePt t="73514" x="5513388" y="2065338"/>
          <p14:tracePt t="73518" x="5607050" y="2124075"/>
          <p14:tracePt t="73522" x="5683250" y="2166938"/>
          <p14:tracePt t="73526" x="5776913" y="2217738"/>
          <p14:tracePt t="73530" x="5862638" y="2278063"/>
          <p14:tracePt t="73534" x="5956300" y="2336800"/>
          <p14:tracePt t="73538" x="6049963" y="2405063"/>
          <p14:tracePt t="73543" x="6142038" y="2463800"/>
          <p14:tracePt t="73547" x="6235700" y="2532063"/>
          <p14:tracePt t="73552" x="6321425" y="2600325"/>
          <p14:tracePt t="73554" x="6415088" y="2668588"/>
          <p14:tracePt t="73558" x="6499225" y="2736850"/>
          <p14:tracePt t="73563" x="6575425" y="2805113"/>
          <p14:tracePt t="73568" x="6653213" y="2871788"/>
          <p14:tracePt t="73570" x="6729413" y="2940050"/>
          <p14:tracePt t="73575" x="6797675" y="2990850"/>
          <p14:tracePt t="73578" x="6873875" y="3051175"/>
          <p14:tracePt t="73584" x="6942138" y="3119438"/>
          <p14:tracePt t="73586" x="7008813" y="3170238"/>
          <p14:tracePt t="73590" x="7059613" y="3238500"/>
          <p14:tracePt t="73595" x="7127875" y="3305175"/>
          <p14:tracePt t="73598" x="7196138" y="3365500"/>
          <p14:tracePt t="73602" x="7246938" y="3441700"/>
          <p14:tracePt t="73606" x="7307263" y="3509963"/>
          <p14:tracePt t="73610" x="7366000" y="3586163"/>
          <p14:tracePt t="73614" x="7426325" y="3671888"/>
          <p14:tracePt t="73618" x="7467600" y="3730625"/>
          <p14:tracePt t="73622" x="7518400" y="3798888"/>
          <p14:tracePt t="73626" x="7561263" y="3857625"/>
          <p14:tracePt t="73630" x="7604125" y="3925888"/>
          <p14:tracePt t="73634" x="7646988" y="3986213"/>
          <p14:tracePt t="73638" x="7697788" y="4052888"/>
          <p14:tracePt t="73643" x="7740650" y="4113213"/>
          <p14:tracePt t="73646" x="7766050" y="4164013"/>
          <p14:tracePt t="73651" x="7799388" y="4232275"/>
          <p14:tracePt t="73654" x="7824788" y="4275138"/>
          <p14:tracePt t="73658" x="7859713" y="4325938"/>
          <p14:tracePt t="73662" x="7885113" y="4376738"/>
          <p14:tracePt t="73667" x="7900988" y="4410075"/>
          <p14:tracePt t="73670" x="7935913" y="4460875"/>
          <p14:tracePt t="73674" x="7961313" y="4513263"/>
          <p14:tracePt t="73678" x="7986713" y="4564063"/>
          <p14:tracePt t="73682" x="8012113" y="4597400"/>
          <p14:tracePt t="73687" x="8029575" y="4630738"/>
          <p14:tracePt t="73690" x="8045450" y="4657725"/>
          <p14:tracePt t="73694" x="8062913" y="4691063"/>
          <p14:tracePt t="73698" x="8080375" y="4724400"/>
          <p14:tracePt t="73703" x="8088313" y="4759325"/>
          <p14:tracePt t="73706" x="8113713" y="4792663"/>
          <p14:tracePt t="73710" x="8131175" y="4843463"/>
          <p14:tracePt t="73714" x="8156575" y="4886325"/>
          <p14:tracePt t="73718" x="8174038" y="4929188"/>
          <p14:tracePt t="73722" x="8189913" y="4962525"/>
          <p14:tracePt t="73726" x="8207375" y="4997450"/>
          <p14:tracePt t="73730" x="8215313" y="5030788"/>
          <p14:tracePt t="73735" x="8232775" y="5056188"/>
          <p14:tracePt t="73738" x="8232775" y="5073650"/>
          <p14:tracePt t="73742" x="8240713" y="5091113"/>
          <p14:tracePt t="73746" x="8250238" y="5116513"/>
          <p14:tracePt t="73751" x="8258175" y="5124450"/>
          <p14:tracePt t="73754" x="8258175" y="5141913"/>
          <p14:tracePt t="73758" x="8266113" y="5167313"/>
          <p14:tracePt t="73762" x="8266113" y="5175250"/>
          <p14:tracePt t="73767" x="8275638" y="5192713"/>
          <p14:tracePt t="73770" x="8275638" y="5208588"/>
          <p14:tracePt t="73774" x="8275638" y="5218113"/>
          <p14:tracePt t="73778" x="8275638" y="5235575"/>
          <p14:tracePt t="73782" x="8275638" y="5260975"/>
          <p14:tracePt t="73786" x="8275638" y="5268913"/>
          <p14:tracePt t="73790" x="8283575" y="5294313"/>
          <p14:tracePt t="73794" x="8283575" y="5311775"/>
          <p14:tracePt t="73798" x="8291513" y="5319713"/>
          <p14:tracePt t="73802" x="8291513" y="5337175"/>
          <p14:tracePt t="73806" x="8301038" y="5353050"/>
          <p14:tracePt t="73810" x="8301038" y="5370513"/>
          <p14:tracePt t="73814" x="8301038" y="5387975"/>
          <p14:tracePt t="73818" x="8301038" y="5413375"/>
          <p14:tracePt t="73822" x="8308975" y="5421313"/>
          <p14:tracePt t="73830" x="8308975" y="5446713"/>
          <p14:tracePt t="73835" x="8308975" y="5456238"/>
          <p14:tracePt t="73838" x="8308975" y="5464175"/>
          <p14:tracePt t="73847" x="8308975" y="5472113"/>
          <p14:tracePt t="73855" x="8308975" y="5481638"/>
          <p14:tracePt t="73916" x="8308975" y="5489575"/>
          <p14:tracePt t="73924" x="8301038" y="5497513"/>
          <p14:tracePt t="73929" x="8291513" y="5497513"/>
          <p14:tracePt t="73940" x="8283575" y="5497513"/>
          <p14:tracePt t="73944" x="8275638" y="5497513"/>
          <p14:tracePt t="73954" x="8258175" y="5497513"/>
          <p14:tracePt t="73956" x="8240713" y="5497513"/>
          <p14:tracePt t="73959" x="8232775" y="5489575"/>
          <p14:tracePt t="73972" x="8181975" y="5472113"/>
          <p14:tracePt t="73976" x="8156575" y="5464175"/>
          <p14:tracePt t="73980" x="8121650" y="5456238"/>
          <p14:tracePt t="73986" x="8096250" y="5446713"/>
          <p14:tracePt t="73989" x="8070850" y="5438775"/>
          <p14:tracePt t="73991" x="8054975" y="5421313"/>
          <p14:tracePt t="73996" x="8029575" y="5413375"/>
          <p14:tracePt t="74001" x="8012113" y="5395913"/>
          <p14:tracePt t="74005" x="7994650" y="5387975"/>
          <p14:tracePt t="74007" x="7986713" y="5380038"/>
          <p14:tracePt t="74011" x="7969250" y="5380038"/>
          <p14:tracePt t="74015" x="7961313" y="5380038"/>
          <p14:tracePt t="74023" x="7951788" y="5370513"/>
          <p14:tracePt t="74031" x="7943850" y="5362575"/>
          <p14:tracePt t="74047" x="7935913" y="5362575"/>
          <p14:tracePt t="74055" x="7935913" y="5353050"/>
          <p14:tracePt t="74079" x="7926388" y="5353050"/>
          <p14:tracePt t="74083" x="7926388" y="5345113"/>
          <p14:tracePt t="74087" x="7918450" y="5345113"/>
          <p14:tracePt t="74090" x="7918450" y="5337175"/>
          <p14:tracePt t="74098" x="7918450" y="5327650"/>
          <p14:tracePt t="74106" x="7910513" y="5319713"/>
          <p14:tracePt t="74115" x="7900988" y="5311775"/>
          <p14:tracePt t="74118" x="7893050" y="5311775"/>
          <p14:tracePt t="74122" x="7893050" y="5302250"/>
          <p14:tracePt t="74126" x="7893050" y="5294313"/>
          <p14:tracePt t="74275" x="7893050" y="5286375"/>
          <p14:tracePt t="74283" x="7910513" y="5286375"/>
          <p14:tracePt t="74286" x="7918450" y="5286375"/>
          <p14:tracePt t="74290" x="7943850" y="5286375"/>
          <p14:tracePt t="74294" x="7969250" y="5286375"/>
          <p14:tracePt t="74299" x="7986713" y="5286375"/>
          <p14:tracePt t="74302" x="8020050" y="5286375"/>
          <p14:tracePt t="74307" x="8045450" y="5286375"/>
          <p14:tracePt t="74311" x="8070850" y="5286375"/>
          <p14:tracePt t="74315" x="8105775" y="5286375"/>
          <p14:tracePt t="74319" x="8139113" y="5286375"/>
          <p14:tracePt t="74322" x="8207375" y="5286375"/>
          <p14:tracePt t="74327" x="8258175" y="5286375"/>
          <p14:tracePt t="74330" x="8343900" y="5286375"/>
          <p14:tracePt t="74335" x="8420100" y="5286375"/>
          <p14:tracePt t="74339" x="8453438" y="5286375"/>
          <p14:tracePt t="74343" x="8496300" y="5286375"/>
          <p14:tracePt t="74348" x="8521700" y="5286375"/>
          <p14:tracePt t="74353" x="8555038" y="5286375"/>
          <p14:tracePt t="74355" x="8580438" y="5286375"/>
          <p14:tracePt t="74359" x="8605838" y="5286375"/>
          <p14:tracePt t="74363" x="8623300" y="5286375"/>
          <p14:tracePt t="74369" x="8648700" y="5286375"/>
          <p14:tracePt t="74371" x="8658225" y="5286375"/>
          <p14:tracePt t="74375" x="8666163" y="5286375"/>
          <p14:tracePt t="74379" x="8674100" y="5286375"/>
          <p14:tracePt t="74391" x="8683625" y="5286375"/>
          <p14:tracePt t="74399" x="8691563" y="5286375"/>
          <p14:tracePt t="74403" x="8699500" y="5286375"/>
          <p14:tracePt t="74419" x="8709025" y="5286375"/>
          <p14:tracePt t="74423" x="8716963" y="5286375"/>
          <p14:tracePt t="74439" x="8724900" y="5286375"/>
          <p14:tracePt t="74443" x="8734425" y="5286375"/>
          <p14:tracePt t="74452" x="8742363" y="5286375"/>
          <p14:tracePt t="74474" x="8750300" y="5294313"/>
          <p14:tracePt t="74486" x="8759825" y="5302250"/>
          <p14:tracePt t="74661" x="8759825" y="5286375"/>
          <p14:tracePt t="74665" x="8734425" y="5268913"/>
          <p14:tracePt t="74669" x="8709025" y="5226050"/>
          <p14:tracePt t="74673" x="8640763" y="5175250"/>
          <p14:tracePt t="74676" x="8580438" y="5132388"/>
          <p14:tracePt t="74681" x="8496300" y="5073650"/>
          <p14:tracePt t="74687" x="8394700" y="5013325"/>
          <p14:tracePt t="74688" x="8275638" y="4946650"/>
          <p14:tracePt t="74694" x="8156575" y="4860925"/>
          <p14:tracePt t="74696" x="8004175" y="4767263"/>
          <p14:tracePt t="74702" x="7832725" y="4691063"/>
          <p14:tracePt t="74704" x="7672388" y="4589463"/>
          <p14:tracePt t="74708" x="7477125" y="4486275"/>
          <p14:tracePt t="74712" x="7307263" y="4384675"/>
          <p14:tracePt t="74716" x="7137400" y="4291013"/>
          <p14:tracePt t="74720" x="6975475" y="4206875"/>
          <p14:tracePt t="74724" x="6797675" y="4087813"/>
          <p14:tracePt t="74728" x="6600825" y="3968750"/>
          <p14:tracePt t="74732" x="6423025" y="3832225"/>
          <p14:tracePt t="74736" x="6219825" y="3697288"/>
          <p14:tracePt t="74741" x="5997575" y="3509963"/>
          <p14:tracePt t="74744" x="5794375" y="3348038"/>
          <p14:tracePt t="74748" x="5548313" y="3144838"/>
          <p14:tracePt t="74752" x="5335588" y="2940050"/>
          <p14:tracePt t="74756" x="5114925" y="2744788"/>
          <p14:tracePt t="74760" x="4945063" y="2549525"/>
          <p14:tracePt t="74764" x="4775200" y="2387600"/>
          <p14:tracePt t="74768" x="4664075" y="2260600"/>
          <p14:tracePt t="74772" x="4545013" y="2124075"/>
          <p14:tracePt t="74776" x="4425950" y="1997075"/>
          <p14:tracePt t="74780" x="4332288" y="1885950"/>
          <p14:tracePt t="74785" x="4230688" y="1766888"/>
          <p14:tracePt t="74788" x="4154488" y="1674813"/>
          <p14:tracePt t="74792" x="4078288" y="1581150"/>
          <p14:tracePt t="74796" x="4027488" y="1487488"/>
          <p14:tracePt t="74802" x="3984625" y="1427163"/>
          <p14:tracePt t="74804" x="3941763" y="1376363"/>
          <p14:tracePt t="74808" x="3925888" y="1350963"/>
          <p14:tracePt t="74812" x="3908425" y="1325563"/>
          <p14:tracePt t="74817" x="3900488" y="1325563"/>
          <p14:tracePt t="74820" x="3900488" y="1317625"/>
          <p14:tracePt t="76229" x="3908425" y="1325563"/>
          <p14:tracePt t="76236" x="3916363" y="1333500"/>
          <p14:tracePt t="76260" x="3925888" y="1333500"/>
          <p14:tracePt t="76264" x="3933825" y="1343025"/>
          <p14:tracePt t="76268" x="3933825" y="1350963"/>
          <p14:tracePt t="76272" x="3941763" y="1360488"/>
          <p14:tracePt t="76276" x="3951288" y="1360488"/>
          <p14:tracePt t="76280" x="3959225" y="1368425"/>
          <p14:tracePt t="76284" x="3984625" y="1385888"/>
          <p14:tracePt t="76288" x="4010025" y="1393825"/>
          <p14:tracePt t="76292" x="4027488" y="1411288"/>
          <p14:tracePt t="76296" x="4044950" y="1411288"/>
          <p14:tracePt t="76302" x="4078288" y="1427163"/>
          <p14:tracePt t="76304" x="4103688" y="1436688"/>
          <p14:tracePt t="76308" x="4137025" y="1452563"/>
          <p14:tracePt t="76312" x="4171950" y="1470025"/>
          <p14:tracePt t="76318" x="4205288" y="1495425"/>
          <p14:tracePt t="76319" x="4230688" y="1504950"/>
          <p14:tracePt t="76323" x="4265613" y="1520825"/>
          <p14:tracePt t="76327" x="4332288" y="1555750"/>
          <p14:tracePt t="76331" x="4392613" y="1571625"/>
          <p14:tracePt t="76335" x="4468813" y="1597025"/>
          <p14:tracePt t="76339" x="4545013" y="1631950"/>
          <p14:tracePt t="76343" x="4587875" y="1649413"/>
          <p14:tracePt t="76347" x="4621213" y="1665288"/>
          <p14:tracePt t="76352" x="4673600" y="1700213"/>
          <p14:tracePt t="76355" x="4724400" y="1716088"/>
          <p14:tracePt t="76359" x="4757738" y="1741488"/>
          <p14:tracePt t="76363" x="4826000" y="1776413"/>
          <p14:tracePt t="76367" x="4868863" y="1793875"/>
          <p14:tracePt t="76371" x="4919663" y="1827213"/>
          <p14:tracePt t="76375" x="4978400" y="1852613"/>
          <p14:tracePt t="76379" x="5046663" y="1885950"/>
          <p14:tracePt t="76384" x="5106988" y="1928813"/>
          <p14:tracePt t="76387" x="5173663" y="1963738"/>
          <p14:tracePt t="76391" x="5249863" y="2005013"/>
          <p14:tracePt t="76395" x="5310188" y="2047875"/>
          <p14:tracePt t="76400" x="5386388" y="2090738"/>
          <p14:tracePt t="76403" x="5454650" y="2124075"/>
          <p14:tracePt t="76407" x="5530850" y="2166938"/>
          <p14:tracePt t="76411" x="5591175" y="2209800"/>
          <p14:tracePt t="76416" x="5657850" y="2243138"/>
          <p14:tracePt t="76419" x="5718175" y="2286000"/>
          <p14:tracePt t="76423" x="5786438" y="2311400"/>
          <p14:tracePt t="76427" x="5845175" y="2354263"/>
          <p14:tracePt t="76431" x="5895975" y="2387600"/>
          <p14:tracePt t="76435" x="5946775" y="2413000"/>
          <p14:tracePt t="76439" x="5997575" y="2455863"/>
          <p14:tracePt t="76444" x="6032500" y="2481263"/>
          <p14:tracePt t="76447" x="6083300" y="2516188"/>
          <p14:tracePt t="76451" x="6116638" y="2541588"/>
          <p14:tracePt t="76455" x="6159500" y="2582863"/>
          <p14:tracePt t="76459" x="6194425" y="2617788"/>
          <p14:tracePt t="76463" x="6235700" y="2660650"/>
          <p14:tracePt t="76467" x="6261100" y="2686050"/>
          <p14:tracePt t="76471" x="6296025" y="2719388"/>
          <p14:tracePt t="76476" x="6321425" y="2744788"/>
          <p14:tracePt t="76479" x="6346825" y="2778125"/>
          <p14:tracePt t="76484" x="6372225" y="2805113"/>
          <p14:tracePt t="76487" x="6405563" y="2846388"/>
          <p14:tracePt t="76491" x="6423025" y="2881313"/>
          <p14:tracePt t="76496" x="6430963" y="2906713"/>
          <p14:tracePt t="76511" x="6448425" y="2914650"/>
          <p14:tracePt t="76517" x="6465888" y="2940050"/>
          <p14:tracePt t="76519" x="6491288" y="2974975"/>
          <p14:tracePt t="76523" x="6516688" y="3016250"/>
          <p14:tracePt t="76527" x="6550025" y="3059113"/>
          <p14:tracePt t="76531" x="6575425" y="3101975"/>
          <p14:tracePt t="76535" x="6600825" y="3135313"/>
          <p14:tracePt t="76539" x="6635750" y="3170238"/>
          <p14:tracePt t="76543" x="6661150" y="3211513"/>
          <p14:tracePt t="76547" x="6686550" y="3246438"/>
          <p14:tracePt t="76553" x="6719888" y="3279775"/>
          <p14:tracePt t="76555" x="6745288" y="3322638"/>
          <p14:tracePt t="76560" x="6770688" y="3355975"/>
          <p14:tracePt t="76563" x="6797675" y="3390900"/>
          <p14:tracePt t="76568" x="6831013" y="3433763"/>
          <p14:tracePt t="76571" x="6856413" y="3484563"/>
          <p14:tracePt t="76575" x="6881813" y="3517900"/>
          <p14:tracePt t="76579" x="6924675" y="3560763"/>
          <p14:tracePt t="76584" x="6950075" y="3594100"/>
          <p14:tracePt t="76592" x="6975475" y="3619500"/>
          <p14:tracePt t="76596" x="7000875" y="3646488"/>
          <p14:tracePt t="76601" x="7018338" y="3654425"/>
          <p14:tracePt t="76603" x="7043738" y="3679825"/>
          <p14:tracePt t="76607" x="7059613" y="3705225"/>
          <p14:tracePt t="76611" x="7077075" y="3730625"/>
          <p14:tracePt t="76617" x="7102475" y="3763963"/>
          <p14:tracePt t="76619" x="7119938" y="3790950"/>
          <p14:tracePt t="76624" x="7145338" y="3816350"/>
          <p14:tracePt t="76627" x="7162800" y="3841750"/>
          <p14:tracePt t="76631" x="7188200" y="3857625"/>
          <p14:tracePt t="76635" x="7213600" y="3883025"/>
          <p14:tracePt t="76639" x="7239000" y="3925888"/>
          <p14:tracePt t="76645" x="7264400" y="3951288"/>
          <p14:tracePt t="76647" x="7289800" y="3986213"/>
          <p14:tracePt t="76652" x="7315200" y="4011613"/>
          <p14:tracePt t="76656" x="7332663" y="4037013"/>
          <p14:tracePt t="76660" x="7358063" y="4062413"/>
          <p14:tracePt t="76664" x="7373938" y="4079875"/>
          <p14:tracePt t="76668" x="7383463" y="4095750"/>
          <p14:tracePt t="76672" x="7400925" y="4121150"/>
          <p14:tracePt t="76676" x="7416800" y="4138613"/>
          <p14:tracePt t="76680" x="7434263" y="4146550"/>
          <p14:tracePt t="76684" x="7451725" y="4171950"/>
          <p14:tracePt t="76688" x="7459663" y="4189413"/>
          <p14:tracePt t="76692" x="7477125" y="4224338"/>
          <p14:tracePt t="76697" x="7485063" y="4249738"/>
          <p14:tracePt t="76700" x="7502525" y="4275138"/>
          <p14:tracePt t="76704" x="7518400" y="4308475"/>
          <p14:tracePt t="76708" x="7535863" y="4325938"/>
          <p14:tracePt t="76713" x="7553325" y="4351338"/>
          <p14:tracePt t="76717" x="7570788" y="4376738"/>
          <p14:tracePt t="76720" x="7596188" y="4402138"/>
          <p14:tracePt t="76725" x="7612063" y="4427538"/>
          <p14:tracePt t="76728" x="7629525" y="4460875"/>
          <p14:tracePt t="76734" x="7646988" y="4495800"/>
          <p14:tracePt t="76736" x="7662863" y="4529138"/>
          <p14:tracePt t="76740" x="7672388" y="4554538"/>
          <p14:tracePt t="76744" x="7680325" y="4572000"/>
          <p14:tracePt t="76749" x="7688263" y="4597400"/>
          <p14:tracePt t="76752" x="7688263" y="4622800"/>
          <p14:tracePt t="76756" x="7705725" y="4648200"/>
          <p14:tracePt t="76761" x="7715250" y="4657725"/>
          <p14:tracePt t="76764" x="7715250" y="4683125"/>
          <p14:tracePt t="76768" x="7723188" y="4708525"/>
          <p14:tracePt t="76772" x="7731125" y="4724400"/>
          <p14:tracePt t="76776" x="7740650" y="4741863"/>
          <p14:tracePt t="76780" x="7748588" y="4767263"/>
          <p14:tracePt t="76785" x="7756525" y="4792663"/>
          <p14:tracePt t="76788" x="7756525" y="4802188"/>
          <p14:tracePt t="76793" x="7766050" y="4827588"/>
          <p14:tracePt t="76798" x="7766050" y="4843463"/>
          <p14:tracePt t="76802" x="7766050" y="4860925"/>
          <p14:tracePt t="76806" x="7766050" y="4878388"/>
          <p14:tracePt t="76808" x="7766050" y="4903788"/>
          <p14:tracePt t="76812" x="7773988" y="4929188"/>
          <p14:tracePt t="76816" x="7773988" y="4937125"/>
          <p14:tracePt t="76820" x="7781925" y="4962525"/>
          <p14:tracePt t="76824" x="7781925" y="4987925"/>
          <p14:tracePt t="76828" x="7781925" y="4997450"/>
          <p14:tracePt t="76834" x="7791450" y="5013325"/>
          <p14:tracePt t="76836" x="7791450" y="5022850"/>
          <p14:tracePt t="76840" x="7791450" y="5030788"/>
          <p14:tracePt t="76844" x="7791450" y="5038725"/>
          <p14:tracePt t="76850" x="7791450" y="5048250"/>
          <p14:tracePt t="76860" x="7791450" y="5056188"/>
          <p14:tracePt t="76885" x="7791450" y="5064125"/>
          <p14:tracePt t="76902" x="7791450" y="5081588"/>
          <p14:tracePt t="76904" x="7791450" y="5091113"/>
          <p14:tracePt t="76912" x="7791450" y="5099050"/>
          <p14:tracePt t="76917" x="7791450" y="5106988"/>
          <p14:tracePt t="76920" x="7791450" y="5116513"/>
          <p14:tracePt t="76924" x="7791450" y="5124450"/>
          <p14:tracePt t="76928" x="7799388" y="5132388"/>
          <p14:tracePt t="76934" x="7799388" y="5141913"/>
          <p14:tracePt t="76936" x="7807325" y="5149850"/>
          <p14:tracePt t="76940" x="7807325" y="5157788"/>
          <p14:tracePt t="76950" x="7807325" y="5167313"/>
          <p14:tracePt t="76952" x="7807325" y="5183188"/>
          <p14:tracePt t="76967" x="7816850" y="5200650"/>
          <p14:tracePt t="76968" x="7816850" y="5208588"/>
          <p14:tracePt t="76972" x="7824788" y="5218113"/>
          <p14:tracePt t="76976" x="7832725" y="5235575"/>
          <p14:tracePt t="76980" x="7832725" y="5243513"/>
          <p14:tracePt t="77005" x="7850188" y="5251450"/>
          <p14:tracePt t="77009" x="7859713" y="5260975"/>
          <p14:tracePt t="77018" x="7867650" y="5268913"/>
          <p14:tracePt t="77021" x="7875588" y="5276850"/>
          <p14:tracePt t="77029" x="7875588" y="5286375"/>
          <p14:tracePt t="77041" x="7885113" y="5286375"/>
          <p14:tracePt t="77505" x="7885113" y="5294313"/>
          <p14:tracePt t="77746" x="7875588" y="5294313"/>
          <p14:tracePt t="77751" x="7867650" y="5294313"/>
          <p14:tracePt t="77753" x="7859713" y="5294313"/>
          <p14:tracePt t="77757" x="7832725" y="5294313"/>
          <p14:tracePt t="77761" x="7824788" y="5294313"/>
          <p14:tracePt t="77767" x="7799388" y="5294313"/>
          <p14:tracePt t="77770" x="7781925" y="5294313"/>
          <p14:tracePt t="77773" x="7773988" y="5294313"/>
          <p14:tracePt t="77776" x="7756525" y="5294313"/>
          <p14:tracePt t="77781" x="7740650" y="5294313"/>
          <p14:tracePt t="77788" x="7731125" y="5294313"/>
          <p14:tracePt t="77792" x="7723188" y="5294313"/>
          <p14:tracePt t="77840" x="7723188" y="5286375"/>
          <p14:tracePt t="77865" x="7723188" y="5276850"/>
          <p14:tracePt t="77869" x="7731125" y="5268913"/>
          <p14:tracePt t="77873" x="7748588" y="5260975"/>
          <p14:tracePt t="77877" x="7756525" y="5251450"/>
          <p14:tracePt t="77881" x="7781925" y="5251450"/>
          <p14:tracePt t="77886" x="7807325" y="5235575"/>
          <p14:tracePt t="77889" x="7875588" y="5226050"/>
          <p14:tracePt t="77893" x="7943850" y="5208588"/>
          <p14:tracePt t="77897" x="8045450" y="5192713"/>
          <p14:tracePt t="77901" x="8147050" y="5192713"/>
          <p14:tracePt t="77906" x="8232775" y="5175250"/>
          <p14:tracePt t="77908" x="8318500" y="5167313"/>
          <p14:tracePt t="77913" x="8394700" y="5157788"/>
          <p14:tracePt t="77917" x="8470900" y="5149850"/>
          <p14:tracePt t="77921" x="8539163" y="5132388"/>
          <p14:tracePt t="77925" x="8597900" y="5132388"/>
          <p14:tracePt t="77929" x="8658225" y="5132388"/>
          <p14:tracePt t="77934" x="8699500" y="5132388"/>
          <p14:tracePt t="77938" x="8742363" y="5132388"/>
          <p14:tracePt t="77941" x="8785225" y="5132388"/>
          <p14:tracePt t="77945" x="8818563" y="5132388"/>
          <p14:tracePt t="77951" x="8853488" y="5132388"/>
          <p14:tracePt t="77953" x="8878888" y="5132388"/>
          <p14:tracePt t="77957" x="8904288" y="5132388"/>
          <p14:tracePt t="77961" x="8921750" y="5132388"/>
          <p14:tracePt t="77965" x="8929688" y="5132388"/>
          <p14:tracePt t="77969" x="8947150" y="5132388"/>
          <p14:tracePt t="77986" x="8972550" y="5132388"/>
          <p14:tracePt t="78038" x="8980488" y="5132388"/>
          <p14:tracePt t="78045" x="8988425" y="5132388"/>
          <p14:tracePt t="78050" x="8997950" y="5132388"/>
          <p14:tracePt t="78053" x="9005888" y="5132388"/>
          <p14:tracePt t="78061" x="9013825" y="5149850"/>
          <p14:tracePt t="78065" x="9023350" y="5149850"/>
          <p14:tracePt t="78069" x="9023350" y="5157788"/>
          <p14:tracePt t="78073" x="9031288" y="5167313"/>
          <p14:tracePt t="78081" x="9039225" y="5175250"/>
          <p14:tracePt t="78093" x="9048750" y="5183188"/>
          <p14:tracePt t="78101" x="9048750" y="5192713"/>
          <p14:tracePt t="78108" x="9056688" y="5192713"/>
          <p14:tracePt t="78216" x="9048750" y="5192713"/>
          <p14:tracePt t="78225" x="9039225" y="5192713"/>
          <p14:tracePt t="78230" x="9023350" y="5192713"/>
          <p14:tracePt t="78233" x="8988425" y="5192713"/>
          <p14:tracePt t="78236" x="8937625" y="5183188"/>
          <p14:tracePt t="78240" x="8878888" y="5157788"/>
          <p14:tracePt t="78245" x="8785225" y="5106988"/>
          <p14:tracePt t="78249" x="8699500" y="5064125"/>
          <p14:tracePt t="78252" x="8580438" y="5005388"/>
          <p14:tracePt t="78256" x="8470900" y="4946650"/>
          <p14:tracePt t="78260" x="8359775" y="4886325"/>
          <p14:tracePt t="78264" x="8224838" y="4827588"/>
          <p14:tracePt t="78268" x="8070850" y="4767263"/>
          <p14:tracePt t="78272" x="7893050" y="4699000"/>
          <p14:tracePt t="78277" x="7748588" y="4657725"/>
          <p14:tracePt t="78280" x="7586663" y="4622800"/>
          <p14:tracePt t="78285" x="7442200" y="4589463"/>
          <p14:tracePt t="78288" x="7297738" y="4564063"/>
          <p14:tracePt t="78292" x="7188200" y="4538663"/>
          <p14:tracePt t="78297" x="7069138" y="4529138"/>
          <p14:tracePt t="78301" x="7000875" y="4521200"/>
          <p14:tracePt t="78304" x="6924675" y="4495800"/>
          <p14:tracePt t="78308" x="6873875" y="4486275"/>
          <p14:tracePt t="78312" x="6831013" y="4478338"/>
          <p14:tracePt t="78316" x="6797675" y="4470400"/>
          <p14:tracePt t="78320" x="6762750" y="4460875"/>
          <p14:tracePt t="78324" x="6737350" y="4452938"/>
          <p14:tracePt t="78328" x="6719888" y="4445000"/>
          <p14:tracePt t="78334" x="6686550" y="4435475"/>
          <p14:tracePt t="78336" x="6661150" y="4427538"/>
          <p14:tracePt t="78340" x="6626225" y="4419600"/>
          <p14:tracePt t="78344" x="6592888" y="4410075"/>
          <p14:tracePt t="78350" x="6550025" y="4394200"/>
          <p14:tracePt t="78352" x="6499225" y="4384675"/>
          <p14:tracePt t="78356" x="6456363" y="4376738"/>
          <p14:tracePt t="78360" x="6397625" y="4359275"/>
          <p14:tracePt t="78364" x="6321425" y="4333875"/>
          <p14:tracePt t="78368" x="6245225" y="4316413"/>
          <p14:tracePt t="78373" x="6159500" y="4291013"/>
          <p14:tracePt t="78377" x="6057900" y="4257675"/>
          <p14:tracePt t="78381" x="5981700" y="4240213"/>
          <p14:tracePt t="78384" x="5895975" y="4214813"/>
          <p14:tracePt t="78389" x="5802313" y="4189413"/>
          <p14:tracePt t="78392" x="5726113" y="4171950"/>
          <p14:tracePt t="78397" x="5641975" y="4138613"/>
          <p14:tracePt t="78400" x="5556250" y="4130675"/>
          <p14:tracePt t="78405" x="5480050" y="4105275"/>
          <p14:tracePt t="78409" x="5421313" y="4105275"/>
          <p14:tracePt t="78413" x="5378450" y="4095750"/>
          <p14:tracePt t="78416" x="5318125" y="4087813"/>
          <p14:tracePt t="78421" x="5284788" y="4087813"/>
          <p14:tracePt t="78424" x="5241925" y="4079875"/>
          <p14:tracePt t="78429" x="5208588" y="4079875"/>
          <p14:tracePt t="78433" x="5165725" y="4070350"/>
          <p14:tracePt t="78436" x="5132388" y="4062413"/>
          <p14:tracePt t="78440" x="5097463" y="4062413"/>
          <p14:tracePt t="78444" x="5080000" y="4062413"/>
          <p14:tracePt t="78450" x="5046663" y="4052888"/>
          <p14:tracePt t="78452" x="5013325" y="4052888"/>
          <p14:tracePt t="78456" x="4987925" y="4044950"/>
          <p14:tracePt t="78460" x="4962525" y="4037013"/>
          <p14:tracePt t="78466" x="4935538" y="4037013"/>
          <p14:tracePt t="78468" x="4910138" y="4037013"/>
          <p14:tracePt t="78472" x="4894263" y="4037013"/>
          <p14:tracePt t="78476" x="4868863" y="4037013"/>
          <p14:tracePt t="78480" x="4851400" y="4037013"/>
          <p14:tracePt t="78484" x="4843463" y="4037013"/>
          <p14:tracePt t="78488" x="4826000" y="4037013"/>
          <p14:tracePt t="78492" x="4818063" y="4037013"/>
          <p14:tracePt t="78496" x="4800600" y="4037013"/>
          <p14:tracePt t="78500" x="4775200" y="4037013"/>
          <p14:tracePt t="78504" x="4765675" y="4037013"/>
          <p14:tracePt t="78508" x="4740275" y="4037013"/>
          <p14:tracePt t="78512" x="4714875" y="4037013"/>
          <p14:tracePt t="78517" x="4699000" y="4037013"/>
          <p14:tracePt t="78520" x="4673600" y="4037013"/>
          <p14:tracePt t="78524" x="4646613" y="4027488"/>
          <p14:tracePt t="78528" x="4613275" y="4027488"/>
          <p14:tracePt t="78533" x="4595813" y="4019550"/>
          <p14:tracePt t="78536" x="4562475" y="4011613"/>
          <p14:tracePt t="78540" x="4529138" y="4002088"/>
          <p14:tracePt t="78545" x="4468813" y="3994150"/>
          <p14:tracePt t="78550" x="4384675" y="3986213"/>
          <p14:tracePt t="78552" x="4298950" y="3976688"/>
          <p14:tracePt t="78565" x="4222750" y="3960813"/>
          <p14:tracePt t="78568" x="4179888" y="3951288"/>
          <p14:tracePt t="78572" x="4129088" y="3943350"/>
          <p14:tracePt t="78577" x="4086225" y="3935413"/>
          <p14:tracePt t="78580" x="4027488" y="3925888"/>
          <p14:tracePt t="78584" x="3967163" y="3917950"/>
          <p14:tracePt t="78588" x="3933825" y="3908425"/>
          <p14:tracePt t="78592" x="3908425" y="3908425"/>
          <p14:tracePt t="78596" x="3900488" y="3908425"/>
          <p14:tracePt t="78600" x="3890963" y="3908425"/>
          <p14:tracePt t="78609" x="3883025" y="3908425"/>
          <p14:tracePt t="78612" x="3873500" y="3908425"/>
          <p14:tracePt t="78755" x="3873500" y="3900488"/>
          <p14:tracePt t="78939" x="3865563" y="3892550"/>
          <p14:tracePt t="78946" x="3865563" y="3883025"/>
          <p14:tracePt t="78952" x="3865563" y="3875088"/>
          <p14:tracePt t="78955" x="3865563" y="3867150"/>
          <p14:tracePt t="78958" x="3857625" y="3857625"/>
          <p14:tracePt t="78963" x="3857625" y="3849688"/>
          <p14:tracePt t="78969" x="3832225" y="3841750"/>
          <p14:tracePt t="78972" x="3797300" y="3841750"/>
          <p14:tracePt t="78987" x="3670300" y="3849688"/>
          <p14:tracePt t="78990" x="3636963" y="3857625"/>
          <p14:tracePt t="78995" x="3611563" y="3875088"/>
          <p14:tracePt t="78999" x="3594100" y="3883025"/>
          <p14:tracePt t="79003" x="3568700" y="3900488"/>
          <p14:tracePt t="79007" x="3568700" y="3908425"/>
          <p14:tracePt t="79010" x="3559175" y="3908425"/>
          <p14:tracePt t="79270" x="3568700" y="3908425"/>
          <p14:tracePt t="79273" x="3576638" y="3908425"/>
          <p14:tracePt t="79286" x="3576638" y="3900488"/>
          <p14:tracePt t="79290" x="3568700" y="3900488"/>
          <p14:tracePt t="79294" x="3568700" y="3892550"/>
          <p14:tracePt t="79302" x="3551238" y="3883025"/>
          <p14:tracePt t="79306" x="3543300" y="3883025"/>
          <p14:tracePt t="79322" x="3543300" y="3875088"/>
          <p14:tracePt t="79330" x="3533775" y="3875088"/>
          <p14:tracePt t="79335" x="3533775" y="3867150"/>
          <p14:tracePt t="79342" x="3525838" y="3867150"/>
          <p14:tracePt t="79346" x="3525838" y="3857625"/>
          <p14:tracePt t="79350" x="3525838" y="3849688"/>
          <p14:tracePt t="79354" x="3525838" y="3841750"/>
          <p14:tracePt t="79377" x="3525838" y="3832225"/>
          <p14:tracePt t="79389" x="3525838" y="3824288"/>
          <p14:tracePt t="79399" x="3525838" y="3816350"/>
          <p14:tracePt t="79407" x="3533775" y="3816350"/>
          <p14:tracePt t="79420" x="3543300" y="3806825"/>
          <p14:tracePt t="79431" x="3551238" y="3806825"/>
          <p14:tracePt t="79439" x="3551238" y="3798888"/>
          <p14:tracePt t="79451" x="3559175" y="3798888"/>
          <p14:tracePt t="79487" x="3559175" y="3790950"/>
          <p14:tracePt t="79495" x="3559175" y="3781425"/>
          <p14:tracePt t="79527" x="3559175" y="3773488"/>
          <p14:tracePt t="79535" x="3559175" y="3763963"/>
          <p14:tracePt t="79603" x="3559175" y="3756025"/>
          <p14:tracePt t="79607" x="3559175" y="3748088"/>
          <p14:tracePt t="79617" x="3551238" y="3738563"/>
          <p14:tracePt t="79690" x="3543300" y="3738563"/>
          <p14:tracePt t="79702" x="3533775" y="3738563"/>
          <p14:tracePt t="79705" x="3525838" y="3738563"/>
          <p14:tracePt t="79714" x="3517900" y="3738563"/>
          <p14:tracePt t="79718" x="3500438" y="3738563"/>
          <p14:tracePt t="79722" x="3500438" y="3730625"/>
          <p14:tracePt t="79726" x="3492500" y="3722688"/>
          <p14:tracePt t="79730" x="3482975" y="3722688"/>
          <p14:tracePt t="79738" x="3467100" y="3722688"/>
          <p14:tracePt t="79742" x="3457575" y="3713163"/>
          <p14:tracePt t="79745" x="3457575" y="3705225"/>
          <p14:tracePt t="79750" x="3449638" y="3705225"/>
          <p14:tracePt t="79754" x="3449638" y="3697288"/>
          <p14:tracePt t="79757" x="3441700" y="3697288"/>
          <p14:tracePt t="79823" x="3432175" y="3697288"/>
          <p14:tracePt t="80095" x="3432175" y="3687763"/>
          <p14:tracePt t="80103" x="3432175" y="3679825"/>
          <p14:tracePt t="80113" x="3441700" y="3671888"/>
          <p14:tracePt t="80117" x="3441700" y="3662363"/>
          <p14:tracePt t="80125" x="3441700" y="3654425"/>
          <p14:tracePt t="80129" x="3449638" y="3654425"/>
          <p14:tracePt t="80253" x="3457575" y="3654425"/>
          <p14:tracePt t="80257" x="3475038" y="3654425"/>
          <p14:tracePt t="80261" x="3500438" y="3654425"/>
          <p14:tracePt t="80265" x="3551238" y="3654425"/>
          <p14:tracePt t="80269" x="3627438" y="3654425"/>
          <p14:tracePt t="80273" x="3729038" y="3654425"/>
          <p14:tracePt t="80277" x="3840163" y="3679825"/>
          <p14:tracePt t="80282" x="3967163" y="3705225"/>
          <p14:tracePt t="80285" x="4095750" y="3722688"/>
          <p14:tracePt t="80289" x="4230688" y="3756025"/>
          <p14:tracePt t="80293" x="4359275" y="3798888"/>
          <p14:tracePt t="80298" x="4503738" y="3816350"/>
          <p14:tracePt t="80301" x="4664075" y="3841750"/>
          <p14:tracePt t="80305" x="4833938" y="3883025"/>
          <p14:tracePt t="80309" x="5003800" y="3935413"/>
          <p14:tracePt t="80313" x="5183188" y="3994150"/>
          <p14:tracePt t="80317" x="5343525" y="4052888"/>
          <p14:tracePt t="80322" x="5505450" y="4138613"/>
          <p14:tracePt t="80326" x="5641975" y="4214813"/>
          <p14:tracePt t="80330" x="5827713" y="4283075"/>
          <p14:tracePt t="80333" x="5989638" y="4368800"/>
          <p14:tracePt t="80338" x="6126163" y="4445000"/>
          <p14:tracePt t="80342" x="6278563" y="4503738"/>
          <p14:tracePt t="80346" x="6389688" y="4564063"/>
          <p14:tracePt t="80350" x="6473825" y="4597400"/>
          <p14:tracePt t="80353" x="6592888" y="4648200"/>
          <p14:tracePt t="80358" x="6694488" y="4683125"/>
          <p14:tracePt t="80362" x="6848475" y="4741863"/>
          <p14:tracePt t="80367" x="7034213" y="4827588"/>
          <p14:tracePt t="80369" x="7188200" y="4894263"/>
          <p14:tracePt t="80373" x="7323138" y="4954588"/>
          <p14:tracePt t="80377" x="7442200" y="5013325"/>
          <p14:tracePt t="80383" x="7545388" y="5073650"/>
          <p14:tracePt t="80385" x="7637463" y="5116513"/>
          <p14:tracePt t="80389" x="7723188" y="5157788"/>
          <p14:tracePt t="80393" x="7799388" y="5208588"/>
          <p14:tracePt t="80399" x="7875588" y="5235575"/>
          <p14:tracePt t="80401" x="7926388" y="5260975"/>
          <p14:tracePt t="81056" x="7951788" y="5276850"/>
          <p14:tracePt t="81084" x="7961313" y="5276850"/>
          <p14:tracePt t="81088" x="7977188" y="5276850"/>
          <p14:tracePt t="81092" x="8004175" y="5276850"/>
          <p14:tracePt t="81096" x="8037513" y="5276850"/>
          <p14:tracePt t="81102" x="8054975" y="5276850"/>
          <p14:tracePt t="81102" x="8088313" y="5276850"/>
          <p14:tracePt t="81107" x="8113713" y="5276850"/>
          <p14:tracePt t="81110" x="8139113" y="5276850"/>
          <p14:tracePt t="81116" x="8164513" y="5276850"/>
          <p14:tracePt t="81118" x="8189913" y="5276850"/>
          <p14:tracePt t="81122" x="8207375" y="5276850"/>
          <p14:tracePt t="81126" x="8224838" y="5276850"/>
          <p14:tracePt t="81132" x="8240713" y="5276850"/>
          <p14:tracePt t="81134" x="8250238" y="5276850"/>
          <p14:tracePt t="81139" x="8266113" y="5286375"/>
          <p14:tracePt t="81143" x="8275638" y="5286375"/>
          <p14:tracePt t="81146" x="8291513" y="5294313"/>
          <p14:tracePt t="81150" x="8308975" y="5294313"/>
          <p14:tracePt t="81154" x="8326438" y="5302250"/>
          <p14:tracePt t="81159" x="8343900" y="5302250"/>
          <p14:tracePt t="81162" x="8359775" y="5302250"/>
          <p14:tracePt t="81166" x="8377238" y="5302250"/>
          <p14:tracePt t="81170" x="8394700" y="5311775"/>
          <p14:tracePt t="81174" x="8410575" y="5319713"/>
          <p14:tracePt t="81178" x="8420100" y="5319713"/>
          <p14:tracePt t="81182" x="8435975" y="5327650"/>
          <p14:tracePt t="81186" x="8453438" y="5327650"/>
          <p14:tracePt t="81190" x="8470900" y="5337175"/>
          <p14:tracePt t="81194" x="8478838" y="5337175"/>
          <p14:tracePt t="81199" x="8488363" y="5345113"/>
          <p14:tracePt t="81202" x="8496300" y="5345113"/>
          <p14:tracePt t="81206" x="8513763" y="5353050"/>
          <p14:tracePt t="81210" x="8521700" y="5353050"/>
          <p14:tracePt t="81215" x="8521700" y="5362575"/>
          <p14:tracePt t="81218" x="8529638" y="5362575"/>
          <p14:tracePt t="81222" x="8539163" y="5362575"/>
          <p14:tracePt t="81226" x="8547100" y="5362575"/>
          <p14:tracePt t="81402" x="8529638" y="5362575"/>
          <p14:tracePt t="81406" x="8521700" y="5362575"/>
          <p14:tracePt t="81410" x="8504238" y="5362575"/>
          <p14:tracePt t="81416" x="8478838" y="5362575"/>
          <p14:tracePt t="81418" x="8453438" y="5362575"/>
          <p14:tracePt t="81422" x="8428038" y="5362575"/>
          <p14:tracePt t="81426" x="8394700" y="5362575"/>
          <p14:tracePt t="81432" x="8369300" y="5362575"/>
          <p14:tracePt t="81434" x="8334375" y="5362575"/>
          <p14:tracePt t="81471" x="8301038" y="5362575"/>
          <p14:tracePt t="81476" x="8250238" y="5362575"/>
          <p14:tracePt t="81480" x="8189913" y="5362575"/>
          <p14:tracePt t="81484" x="8105775" y="5362575"/>
          <p14:tracePt t="81487" x="8020050" y="5362575"/>
          <p14:tracePt t="81492" x="7935913" y="5380038"/>
          <p14:tracePt t="81496" x="7859713" y="5380038"/>
          <p14:tracePt t="81501" x="7791450" y="5395913"/>
          <p14:tracePt t="81503" x="7715250" y="5405438"/>
          <p14:tracePt t="81509" x="7654925" y="5405438"/>
          <p14:tracePt t="81512" x="7578725" y="5430838"/>
          <p14:tracePt t="81517" x="7527925" y="5430838"/>
          <p14:tracePt t="81519" x="7451725" y="5438775"/>
          <p14:tracePt t="81522" x="7373938" y="5446713"/>
          <p14:tracePt t="81526" x="7315200" y="5456238"/>
          <p14:tracePt t="81532" x="7246938" y="5481638"/>
          <p14:tracePt t="81534" x="7170738" y="5489575"/>
          <p14:tracePt t="81538" x="7094538" y="5514975"/>
          <p14:tracePt t="81542" x="7026275" y="5524500"/>
          <p14:tracePt t="81546" x="6950075" y="5532438"/>
          <p14:tracePt t="81550" x="6881813" y="5532438"/>
          <p14:tracePt t="81554" x="6805613" y="5557838"/>
          <p14:tracePt t="81558" x="6719888" y="5557838"/>
          <p14:tracePt t="81562" x="6635750" y="5565775"/>
          <p14:tracePt t="81567" x="6542088" y="5583238"/>
          <p14:tracePt t="81570" x="6456363" y="5600700"/>
          <p14:tracePt t="81574" x="6372225" y="5608638"/>
          <p14:tracePt t="81578" x="6286500" y="5608638"/>
          <p14:tracePt t="81583" x="6202363" y="5616575"/>
          <p14:tracePt t="81586" x="6100763" y="5616575"/>
          <p14:tracePt t="81590" x="6024563" y="5634038"/>
          <p14:tracePt t="81594" x="5938838" y="5641975"/>
          <p14:tracePt t="81599" x="5853113" y="5641975"/>
          <p14:tracePt t="81602" x="5794375" y="5651500"/>
          <p14:tracePt t="81606" x="5726113" y="5651500"/>
          <p14:tracePt t="81610" x="5667375" y="5651500"/>
          <p14:tracePt t="81615" x="5607050" y="5651500"/>
          <p14:tracePt t="81618" x="5548313" y="5651500"/>
          <p14:tracePt t="81622" x="5497513" y="5651500"/>
          <p14:tracePt t="81626" x="5446713" y="5659438"/>
          <p14:tracePt t="81632" x="5386388" y="5668963"/>
          <p14:tracePt t="81634" x="5343525" y="5676900"/>
          <p14:tracePt t="81638" x="5292725" y="5684838"/>
          <p14:tracePt t="81642" x="5249863" y="5694363"/>
          <p14:tracePt t="81646" x="5208588" y="5694363"/>
          <p14:tracePt t="81650" x="5148263" y="5710238"/>
          <p14:tracePt t="81655" x="5089525" y="5719763"/>
          <p14:tracePt t="81659" x="5046663" y="5719763"/>
          <p14:tracePt t="81663" x="4978400" y="5735638"/>
          <p14:tracePt t="81666" x="4910138" y="5735638"/>
          <p14:tracePt t="81671" x="4833938" y="5745163"/>
          <p14:tracePt t="81675" x="4775200" y="5761038"/>
          <p14:tracePt t="81679" x="4706938" y="5761038"/>
          <p14:tracePt t="81683" x="4646613" y="5761038"/>
          <p14:tracePt t="81686" x="4587875" y="5761038"/>
          <p14:tracePt t="81690" x="4537075" y="5761038"/>
          <p14:tracePt t="81694" x="4476750" y="5761038"/>
          <p14:tracePt t="81699" x="4435475" y="5761038"/>
          <p14:tracePt t="81702" x="4384675" y="5761038"/>
          <p14:tracePt t="81706" x="4341813" y="5770563"/>
          <p14:tracePt t="81710" x="4306888" y="5778500"/>
          <p14:tracePt t="81716" x="4265613" y="5778500"/>
          <p14:tracePt t="81718" x="4230688" y="5788025"/>
          <p14:tracePt t="81723" x="4197350" y="5788025"/>
          <p14:tracePt t="81726" x="4171950" y="5795963"/>
          <p14:tracePt t="81731" x="4137025" y="5803900"/>
          <p14:tracePt t="81734" x="4095750" y="5803900"/>
          <p14:tracePt t="81738" x="4060825" y="5813425"/>
          <p14:tracePt t="81744" x="4027488" y="5813425"/>
          <p14:tracePt t="81746" x="3992563" y="5821363"/>
          <p14:tracePt t="81750" x="3959225" y="5821363"/>
          <p14:tracePt t="81754" x="3916363" y="5829300"/>
          <p14:tracePt t="81759" x="3883025" y="5829300"/>
          <p14:tracePt t="81762" x="3857625" y="5838825"/>
          <p14:tracePt t="81767" x="3822700" y="5846763"/>
          <p14:tracePt t="81770" x="3789363" y="5854700"/>
          <p14:tracePt t="81774" x="3756025" y="5864225"/>
          <p14:tracePt t="81778" x="3721100" y="5872163"/>
          <p14:tracePt t="81782" x="3678238" y="5880100"/>
          <p14:tracePt t="81787" x="3644900" y="5889625"/>
          <p14:tracePt t="81790" x="3611563" y="5897563"/>
          <p14:tracePt t="81795" x="3576638" y="5905500"/>
          <p14:tracePt t="81799" x="3543300" y="5905500"/>
          <p14:tracePt t="81802" x="3517900" y="5915025"/>
          <p14:tracePt t="81807" x="3482975" y="5922963"/>
          <p14:tracePt t="81811" x="3449638" y="5932488"/>
          <p14:tracePt t="81816" x="3414713" y="5940425"/>
          <p14:tracePt t="81818" x="3381375" y="5948363"/>
          <p14:tracePt t="81822" x="3355975" y="5965825"/>
          <p14:tracePt t="81826" x="3348038" y="5973763"/>
          <p14:tracePt t="81832" x="3330575" y="5973763"/>
          <p14:tracePt t="81834" x="3313113" y="5983288"/>
          <p14:tracePt t="81839" x="3305175" y="5983288"/>
          <p14:tracePt t="81843" x="3287713" y="5991225"/>
          <p14:tracePt t="81846" x="3270250" y="5991225"/>
          <p14:tracePt t="81851" x="3254375" y="5991225"/>
          <p14:tracePt t="81854" x="3236913" y="5999163"/>
          <p14:tracePt t="81858" x="3219450" y="5999163"/>
          <p14:tracePt t="81862" x="3211513" y="5999163"/>
          <p14:tracePt t="81866" x="3203575" y="6008688"/>
          <p14:tracePt t="81870" x="3186113" y="6016625"/>
          <p14:tracePt t="81878" x="3168650" y="6024563"/>
          <p14:tracePt t="81883" x="3160713" y="6024563"/>
          <p14:tracePt t="81891" x="3152775" y="6024563"/>
          <p14:tracePt t="81896" x="3143250" y="6024563"/>
          <p14:tracePt t="81910" x="3135313" y="6024563"/>
          <p14:tracePt t="81915" x="3127375" y="6024563"/>
          <p14:tracePt t="81918" x="3127375" y="6034088"/>
          <p14:tracePt t="82218" x="3135313" y="6034088"/>
          <p14:tracePt t="82222" x="3143250" y="6042025"/>
          <p14:tracePt t="82226" x="3152775" y="6042025"/>
          <p14:tracePt t="82232" x="3160713" y="6042025"/>
          <p14:tracePt t="82234" x="3168650" y="6042025"/>
          <p14:tracePt t="82238" x="3186113" y="6042025"/>
          <p14:tracePt t="82242" x="3194050" y="6042025"/>
          <p14:tracePt t="82246" x="3203575" y="6042025"/>
          <p14:tracePt t="82250" x="3219450" y="6034088"/>
          <p14:tracePt t="82254" x="3228975" y="6034088"/>
          <p14:tracePt t="82258" x="3244850" y="6024563"/>
          <p14:tracePt t="82262" x="3254375" y="6024563"/>
          <p14:tracePt t="82266" x="3262313" y="6024563"/>
          <p14:tracePt t="82270" x="3270250" y="6024563"/>
          <p14:tracePt t="82278" x="3279775" y="6016625"/>
          <p14:tracePt t="82282" x="3297238" y="6016625"/>
          <p14:tracePt t="82286" x="3297238" y="6008688"/>
          <p14:tracePt t="82294" x="3305175" y="6008688"/>
          <p14:tracePt t="82299" x="3313113" y="6008688"/>
          <p14:tracePt t="82307" x="3322638" y="6008688"/>
          <p14:tracePt t="82486" x="3322638" y="5999163"/>
          <p14:tracePt t="82499" x="3330575" y="5999163"/>
          <p14:tracePt t="82507" x="3338513" y="5991225"/>
          <p14:tracePt t="82511" x="3338513" y="5983288"/>
          <p14:tracePt t="82519" x="3348038" y="5983288"/>
          <p14:tracePt t="82522" x="3348038" y="5973763"/>
          <p14:tracePt t="82532" x="3355975" y="5965825"/>
          <p14:tracePt t="82542" x="3363913" y="5957888"/>
          <p14:tracePt t="82562" x="3363913" y="5948363"/>
          <p14:tracePt t="82570" x="3373438" y="5940425"/>
          <p14:tracePt t="82619" x="3381375" y="5940425"/>
          <p14:tracePt t="82624" x="3381375" y="5932488"/>
          <p14:tracePt t="82660" x="3381375" y="5922963"/>
          <p14:tracePt t="82668" x="3389313" y="5915025"/>
          <p14:tracePt t="82672" x="3398838" y="5915025"/>
          <p14:tracePt t="82684" x="3406775" y="5915025"/>
          <p14:tracePt t="82687" x="3406775" y="5905500"/>
          <p14:tracePt t="82696" x="3406775" y="5897563"/>
          <p14:tracePt t="82703" x="3406775" y="5889625"/>
          <p14:tracePt t="82709" x="3406775" y="5880100"/>
          <p14:tracePt t="82711" x="3414713" y="5872163"/>
          <p14:tracePt t="82719" x="3424238" y="5872163"/>
          <p14:tracePt t="82725" x="3424238" y="5864225"/>
          <p14:tracePt t="82735" x="3424238" y="5854700"/>
          <p14:tracePt t="82755" x="3424238" y="5838825"/>
          <p14:tracePt t="82757" x="3432175" y="5829300"/>
          <p14:tracePt t="82766" x="3441700" y="5829300"/>
          <p14:tracePt t="82768" x="3441700" y="5821363"/>
          <p14:tracePt t="82772" x="3441700" y="5813425"/>
          <p14:tracePt t="82781" x="3449638" y="5795963"/>
          <p14:tracePt t="82784" x="3449638" y="5788025"/>
          <p14:tracePt t="82792" x="3449638" y="5770563"/>
          <p14:tracePt t="82796" x="3449638" y="5761038"/>
          <p14:tracePt t="82800" x="3449638" y="5753100"/>
          <p14:tracePt t="82804" x="3457575" y="5745163"/>
          <p14:tracePt t="82808" x="3457575" y="5735638"/>
          <p14:tracePt t="82812" x="3457575" y="5727700"/>
          <p14:tracePt t="82816" x="3467100" y="5710238"/>
          <p14:tracePt t="82820" x="3475038" y="5702300"/>
          <p14:tracePt t="82824" x="3475038" y="5684838"/>
          <p14:tracePt t="82828" x="3475038" y="5668963"/>
          <p14:tracePt t="82832" x="3475038" y="5651500"/>
          <p14:tracePt t="82836" x="3482975" y="5634038"/>
          <p14:tracePt t="82840" x="3492500" y="5608638"/>
          <p14:tracePt t="82844" x="3500438" y="5591175"/>
          <p14:tracePt t="82849" x="3508375" y="5557838"/>
          <p14:tracePt t="82852" x="3517900" y="5524500"/>
          <p14:tracePt t="82856" x="3525838" y="5497513"/>
          <p14:tracePt t="82860" x="3525838" y="5464175"/>
          <p14:tracePt t="82865" x="3525838" y="5438775"/>
          <p14:tracePt t="82867" x="3533775" y="5405438"/>
          <p14:tracePt t="82871" x="3543300" y="5380038"/>
          <p14:tracePt t="82875" x="3543300" y="5345113"/>
          <p14:tracePt t="82879" x="3551238" y="5311775"/>
          <p14:tracePt t="82883" x="3551238" y="5268913"/>
          <p14:tracePt t="82887" x="3551238" y="5226050"/>
          <p14:tracePt t="82891" x="3551238" y="5167313"/>
          <p14:tracePt t="82895" x="3559175" y="5106988"/>
          <p14:tracePt t="82899" x="3559175" y="5056188"/>
          <p14:tracePt t="82903" x="3559175" y="5005388"/>
          <p14:tracePt t="82907" x="3559175" y="4954588"/>
          <p14:tracePt t="82911" x="3559175" y="4878388"/>
          <p14:tracePt t="82915" x="3559175" y="4810125"/>
          <p14:tracePt t="82919" x="3559175" y="4733925"/>
          <p14:tracePt t="82923" x="3559175" y="4665663"/>
          <p14:tracePt t="82927" x="3559175" y="4605338"/>
          <p14:tracePt t="82932" x="3559175" y="4546600"/>
          <p14:tracePt t="82935" x="3559175" y="4478338"/>
          <p14:tracePt t="82939" x="3568700" y="4402138"/>
          <p14:tracePt t="82943" x="3576638" y="4333875"/>
          <p14:tracePt t="82948" x="3594100" y="4249738"/>
          <p14:tracePt t="82952" x="3602038" y="4171950"/>
          <p14:tracePt t="82957" x="3611563" y="4087813"/>
          <p14:tracePt t="82960" x="3636963" y="4011613"/>
          <p14:tracePt t="82967" x="3652838" y="3935413"/>
          <p14:tracePt t="82969" x="3687763" y="3849688"/>
          <p14:tracePt t="82984" x="3840163" y="3543300"/>
          <p14:tracePt t="82987" x="3883025" y="3467100"/>
          <p14:tracePt t="82991" x="3933825" y="3390900"/>
          <p14:tracePt t="82995" x="3984625" y="3305175"/>
          <p14:tracePt t="82999" x="4027488" y="3228975"/>
          <p14:tracePt t="83003" x="4086225" y="3170238"/>
          <p14:tracePt t="83007" x="4137025" y="3094038"/>
          <p14:tracePt t="83011" x="4179888" y="3008313"/>
          <p14:tracePt t="83015" x="4240213" y="2932113"/>
          <p14:tracePt t="83019" x="4298950" y="2855913"/>
          <p14:tracePt t="83023" x="4349750" y="2762250"/>
          <p14:tracePt t="83027" x="4392613" y="2686050"/>
          <p14:tracePt t="83031" x="4443413" y="2608263"/>
          <p14:tracePt t="83035" x="4468813" y="2532063"/>
          <p14:tracePt t="83039" x="4519613" y="2455863"/>
          <p14:tracePt t="83043" x="4545013" y="2379663"/>
          <p14:tracePt t="83048" x="4579938" y="2319338"/>
          <p14:tracePt t="83051" x="4605338" y="2260600"/>
          <p14:tracePt t="83055" x="4621213" y="2184400"/>
          <p14:tracePt t="83059" x="4646613" y="2108200"/>
          <p14:tracePt t="83064" x="4664075" y="2030413"/>
          <p14:tracePt t="83067" x="4664075" y="1963738"/>
          <p14:tracePt t="83071" x="4673600" y="1878013"/>
          <p14:tracePt t="83075" x="4673600" y="1793875"/>
          <p14:tracePt t="83079" x="4673600" y="1708150"/>
          <p14:tracePt t="83084" x="4673600" y="1622425"/>
          <p14:tracePt t="83087" x="4673600" y="1530350"/>
          <p14:tracePt t="83091" x="4646613" y="1444625"/>
          <p14:tracePt t="83096" x="4630738" y="1368425"/>
          <p14:tracePt t="83100" x="4587875" y="1292225"/>
          <p14:tracePt t="83103" x="4554538" y="1241425"/>
          <p14:tracePt t="83107" x="4511675" y="1189038"/>
          <p14:tracePt t="83111" x="4468813" y="1130300"/>
          <p14:tracePt t="83115" x="4418013" y="1079500"/>
          <p14:tracePt t="83119" x="4367213" y="1028700"/>
          <p14:tracePt t="83123" x="4316413" y="960438"/>
          <p14:tracePt t="83127" x="4248150" y="909638"/>
          <p14:tracePt t="83132" x="4171950" y="841375"/>
          <p14:tracePt t="83135" x="4078288" y="755650"/>
          <p14:tracePt t="83139" x="4002088" y="679450"/>
          <p14:tracePt t="83143" x="3890963" y="603250"/>
          <p14:tracePt t="83148" x="3797300" y="534988"/>
          <p14:tracePt t="83151" x="3695700" y="466725"/>
          <p14:tracePt t="83155" x="3602038" y="407988"/>
          <p14:tracePt t="83159" x="3500438" y="347663"/>
          <p14:tracePt t="83165" x="3398838" y="306388"/>
          <p14:tracePt t="83167" x="3287713" y="263525"/>
          <p14:tracePt t="83171" x="3203575" y="212725"/>
          <p14:tracePt t="83175" x="3100388" y="177800"/>
          <p14:tracePt t="83180" x="2998788" y="136525"/>
          <p14:tracePt t="83184" x="2889250" y="85725"/>
          <p14:tracePt t="83187" x="2786063" y="42863"/>
          <p14:tracePt t="83191" x="2684463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5|0.2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1|0.7|0.7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6|0.7|0.6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8|0.5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5|1.7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153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AvenirNext LT Pro Medium</vt:lpstr>
      <vt:lpstr>Calibri</vt:lpstr>
      <vt:lpstr>Courier New</vt:lpstr>
      <vt:lpstr>BlockprintVTI</vt:lpstr>
      <vt:lpstr>Design and Implementation of Arithmetic and logic Units  </vt:lpstr>
      <vt:lpstr>Circuit Design basic idea </vt:lpstr>
      <vt:lpstr>We have 2 inputs</vt:lpstr>
      <vt:lpstr>PowerPoint Presentation</vt:lpstr>
      <vt:lpstr>In order to do that we need some components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   A=3 and B = 2 </vt:lpstr>
      <vt:lpstr>Addition </vt:lpstr>
      <vt:lpstr>PowerPoint Presentation</vt:lpstr>
      <vt:lpstr>Subtraction </vt:lpstr>
      <vt:lpstr>PowerPoint Presentation</vt:lpstr>
      <vt:lpstr>AND </vt:lpstr>
      <vt:lpstr>PowerPoint Presentation</vt:lpstr>
      <vt:lpstr>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Arithmetic and logic Units</dc:title>
  <dc:creator>Thomas</dc:creator>
  <cp:lastModifiedBy>Mohamed Hatem Abd El Azim El Awady 18P3449</cp:lastModifiedBy>
  <cp:revision>11</cp:revision>
  <dcterms:created xsi:type="dcterms:W3CDTF">2021-01-18T23:25:50Z</dcterms:created>
  <dcterms:modified xsi:type="dcterms:W3CDTF">2022-08-01T15:48:33Z</dcterms:modified>
</cp:coreProperties>
</file>