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 Italics" charset="0"/>
      <p:regular r:id="rId12"/>
    </p:embeddedFont>
    <p:embeddedFont>
      <p:font typeface="Arial Unicode" charset="-128"/>
      <p:regular r:id="rId13"/>
    </p:embeddedFont>
    <p:embeddedFont>
      <p:font typeface="Canva Sans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rial Unicode Bold" charset="-128"/>
      <p:regular r:id="rId19"/>
    </p:embeddedFont>
    <p:embeddedFont>
      <p:font typeface="Futura Display" charset="0"/>
      <p:regular r:id="rId20"/>
    </p:embeddedFont>
    <p:embeddedFont>
      <p:font typeface="Canva Sans Bold Italics" charset="0"/>
      <p:regular r:id="rId21"/>
    </p:embeddedFont>
    <p:embeddedFont>
      <p:font typeface="Canva Sans Bold" charset="0"/>
      <p:regular r:id="rId22"/>
    </p:embeddedFont>
    <p:embeddedFont>
      <p:font typeface="Mr Dafoe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hamedaymanhassan" TargetMode="External"/><Relationship Id="rId2" Type="http://schemas.openxmlformats.org/officeDocument/2006/relationships/hyperlink" Target="https://github.com/Mohamed-29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ed-290/House_prices_Projec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ed-290/Social_Network_Ads_Projec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cit.gov.eg/ar" TargetMode="External"/><Relationship Id="rId2" Type="http://schemas.openxmlformats.org/officeDocument/2006/relationships/hyperlink" Target="https://depi.gov.e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mail/u/0/#inbox" TargetMode="External"/><Relationship Id="rId2" Type="http://schemas.openxmlformats.org/officeDocument/2006/relationships/hyperlink" Target="https://wa.me/qr/IJWM5HHWSLKAK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acebook.com/mohamedayman.awaad?mibextid=ZbWKwL" TargetMode="External"/><Relationship Id="rId4" Type="http://schemas.openxmlformats.org/officeDocument/2006/relationships/hyperlink" Target="https://www.linkedin.com/in/mohamed-ayman-2b701320a?utm_source=share&amp;utm_campaign=share_via&amp;utm_content=profile&amp;utm_medium=android_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01689" y="0"/>
            <a:ext cx="4669468" cy="7710963"/>
          </a:xfrm>
          <a:custGeom>
            <a:avLst/>
            <a:gdLst/>
            <a:ahLst/>
            <a:cxnLst/>
            <a:rect l="l" t="t" r="r" b="b"/>
            <a:pathLst>
              <a:path w="4669468" h="7710963">
                <a:moveTo>
                  <a:pt x="0" y="0"/>
                </a:moveTo>
                <a:lnTo>
                  <a:pt x="4669468" y="0"/>
                </a:lnTo>
                <a:lnTo>
                  <a:pt x="4669468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69" b="-4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90554" y="8329041"/>
            <a:ext cx="15706892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Now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you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are  going  on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jour </a:t>
            </a:r>
            <a:r>
              <a:rPr lang="en-US" sz="3899" spc="-311" dirty="0" err="1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ney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 to  my  small  career  in  the  field  of   </a:t>
            </a:r>
          </a:p>
          <a:p>
            <a:pPr algn="l">
              <a:lnSpc>
                <a:spcPts val="3587"/>
              </a:lnSpc>
            </a:pP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“  </a:t>
            </a:r>
            <a:r>
              <a:rPr lang="en-US" sz="3899" u="sng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MACHINE  LEARNING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”  . I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wish 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you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a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pleasant 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jour </a:t>
            </a:r>
            <a:r>
              <a:rPr lang="en-US" sz="3899" spc="-311" dirty="0" err="1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ney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0554" y="661569"/>
            <a:ext cx="9091507" cy="5831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81"/>
              </a:lnSpc>
            </a:pPr>
            <a:r>
              <a:rPr lang="en-US" sz="13201" spc="-792" dirty="0" err="1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Eng</a:t>
            </a:r>
            <a:r>
              <a:rPr lang="en-US" sz="13201" spc="-792" dirty="0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-Mohamed </a:t>
            </a:r>
            <a:r>
              <a:rPr lang="en-US" sz="13201" spc="-792" dirty="0" err="1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Ayman</a:t>
            </a:r>
            <a:r>
              <a:rPr lang="en-US" sz="13201" spc="-792" dirty="0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 .</a:t>
            </a:r>
          </a:p>
          <a:p>
            <a:pPr algn="l">
              <a:lnSpc>
                <a:spcPts val="5312"/>
              </a:lnSpc>
            </a:pPr>
            <a:endParaRPr lang="en-US" sz="13201" spc="-792" dirty="0">
              <a:solidFill>
                <a:srgbClr val="004AAD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algn="l">
              <a:lnSpc>
                <a:spcPts val="5312"/>
              </a:lnSpc>
            </a:pPr>
            <a:r>
              <a:rPr lang="en-US" sz="5902" u="sng" spc="-35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Machine Learning Engineer</a:t>
            </a:r>
            <a:r>
              <a:rPr lang="en-US" sz="5902" spc="-35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1095" y="2179257"/>
            <a:ext cx="15365810" cy="4194059"/>
            <a:chOff x="0" y="0"/>
            <a:chExt cx="20487747" cy="5592079"/>
          </a:xfrm>
        </p:grpSpPr>
        <p:sp>
          <p:nvSpPr>
            <p:cNvPr id="3" name="TextBox 3"/>
            <p:cNvSpPr txBox="1"/>
            <p:nvPr/>
          </p:nvSpPr>
          <p:spPr>
            <a:xfrm>
              <a:off x="0" y="619125"/>
              <a:ext cx="20487747" cy="4972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48"/>
                </a:lnSpc>
              </a:pPr>
              <a:r>
                <a:rPr lang="en-US" sz="16560" u="sng">
                  <a:solidFill>
                    <a:srgbClr val="1533F4"/>
                  </a:solidFill>
                  <a:latin typeface="Futura Display"/>
                  <a:ea typeface="Futura Display"/>
                  <a:cs typeface="Futura Display"/>
                  <a:sym typeface="Futura Display"/>
                </a:rPr>
                <a:t>THANK YOU SO MUCH!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135038">
              <a:off x="1730474" y="1919484"/>
              <a:ext cx="17124215" cy="2400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50"/>
                </a:lnSpc>
              </a:pPr>
              <a:r>
                <a:rPr lang="en-US" sz="15000">
                  <a:solidFill>
                    <a:srgbClr val="F6CF00"/>
                  </a:solidFill>
                  <a:latin typeface="Mr Dafoe"/>
                  <a:ea typeface="Mr Dafoe"/>
                  <a:cs typeface="Mr Dafoe"/>
                  <a:sym typeface="Mr Dafoe"/>
                </a:rPr>
                <a:t>thank you so m uch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1095" y="7783830"/>
            <a:ext cx="8041005" cy="2057400"/>
            <a:chOff x="0" y="0"/>
            <a:chExt cx="10721340" cy="2743200"/>
          </a:xfrm>
        </p:grpSpPr>
        <p:sp>
          <p:nvSpPr>
            <p:cNvPr id="6" name="Freeform 6"/>
            <p:cNvSpPr/>
            <p:nvPr/>
          </p:nvSpPr>
          <p:spPr>
            <a:xfrm>
              <a:off x="45720" y="50800"/>
              <a:ext cx="10624820" cy="2653030"/>
            </a:xfrm>
            <a:custGeom>
              <a:avLst/>
              <a:gdLst/>
              <a:ahLst/>
              <a:cxnLst/>
              <a:rect l="l" t="t" r="r" b="b"/>
              <a:pathLst>
                <a:path w="10624820" h="2653030">
                  <a:moveTo>
                    <a:pt x="5080" y="2334260"/>
                  </a:moveTo>
                  <a:cubicBezTo>
                    <a:pt x="334010" y="1672590"/>
                    <a:pt x="454660" y="1499870"/>
                    <a:pt x="544830" y="1329690"/>
                  </a:cubicBezTo>
                  <a:cubicBezTo>
                    <a:pt x="628650" y="1172210"/>
                    <a:pt x="708660" y="998220"/>
                    <a:pt x="768350" y="859790"/>
                  </a:cubicBezTo>
                  <a:cubicBezTo>
                    <a:pt x="815340" y="751840"/>
                    <a:pt x="849630" y="613410"/>
                    <a:pt x="880110" y="567690"/>
                  </a:cubicBezTo>
                  <a:cubicBezTo>
                    <a:pt x="892810" y="549910"/>
                    <a:pt x="899160" y="542290"/>
                    <a:pt x="913130" y="538480"/>
                  </a:cubicBezTo>
                  <a:cubicBezTo>
                    <a:pt x="928370" y="533400"/>
                    <a:pt x="956310" y="534670"/>
                    <a:pt x="971550" y="544830"/>
                  </a:cubicBezTo>
                  <a:cubicBezTo>
                    <a:pt x="985520" y="553720"/>
                    <a:pt x="993140" y="570230"/>
                    <a:pt x="998220" y="595630"/>
                  </a:cubicBezTo>
                  <a:cubicBezTo>
                    <a:pt x="1012190" y="656590"/>
                    <a:pt x="995680" y="822960"/>
                    <a:pt x="982980" y="928370"/>
                  </a:cubicBezTo>
                  <a:cubicBezTo>
                    <a:pt x="971550" y="1022350"/>
                    <a:pt x="901700" y="1169670"/>
                    <a:pt x="929640" y="1197610"/>
                  </a:cubicBezTo>
                  <a:cubicBezTo>
                    <a:pt x="946150" y="1214120"/>
                    <a:pt x="993140" y="1198880"/>
                    <a:pt x="1027430" y="1181100"/>
                  </a:cubicBezTo>
                  <a:cubicBezTo>
                    <a:pt x="1082040" y="1154430"/>
                    <a:pt x="1151890" y="1080770"/>
                    <a:pt x="1206500" y="1012190"/>
                  </a:cubicBezTo>
                  <a:cubicBezTo>
                    <a:pt x="1270000" y="930910"/>
                    <a:pt x="1355090" y="784860"/>
                    <a:pt x="1375410" y="716280"/>
                  </a:cubicBezTo>
                  <a:cubicBezTo>
                    <a:pt x="1385570" y="684530"/>
                    <a:pt x="1369060" y="664210"/>
                    <a:pt x="1383030" y="640080"/>
                  </a:cubicBezTo>
                  <a:cubicBezTo>
                    <a:pt x="1402080" y="605790"/>
                    <a:pt x="1483360" y="541020"/>
                    <a:pt x="1515110" y="548640"/>
                  </a:cubicBezTo>
                  <a:cubicBezTo>
                    <a:pt x="1541780" y="554990"/>
                    <a:pt x="1565910" y="605790"/>
                    <a:pt x="1568450" y="654050"/>
                  </a:cubicBezTo>
                  <a:cubicBezTo>
                    <a:pt x="1574800" y="749300"/>
                    <a:pt x="1435100" y="998220"/>
                    <a:pt x="1414780" y="1090930"/>
                  </a:cubicBezTo>
                  <a:cubicBezTo>
                    <a:pt x="1404620" y="1132840"/>
                    <a:pt x="1410970" y="1154430"/>
                    <a:pt x="1404620" y="1183640"/>
                  </a:cubicBezTo>
                  <a:cubicBezTo>
                    <a:pt x="1398270" y="1212850"/>
                    <a:pt x="1389380" y="1228090"/>
                    <a:pt x="1374140" y="1266190"/>
                  </a:cubicBezTo>
                  <a:cubicBezTo>
                    <a:pt x="1338580" y="1351280"/>
                    <a:pt x="1211580" y="1570990"/>
                    <a:pt x="1182370" y="1678940"/>
                  </a:cubicBezTo>
                  <a:cubicBezTo>
                    <a:pt x="1164590" y="1743710"/>
                    <a:pt x="1163320" y="1797050"/>
                    <a:pt x="1167130" y="1842770"/>
                  </a:cubicBezTo>
                  <a:cubicBezTo>
                    <a:pt x="1169670" y="1877060"/>
                    <a:pt x="1178560" y="1901190"/>
                    <a:pt x="1191260" y="1930400"/>
                  </a:cubicBezTo>
                  <a:cubicBezTo>
                    <a:pt x="1203960" y="1960880"/>
                    <a:pt x="1220470" y="2011680"/>
                    <a:pt x="1244600" y="2019300"/>
                  </a:cubicBezTo>
                  <a:cubicBezTo>
                    <a:pt x="1267460" y="2028190"/>
                    <a:pt x="1295400" y="2010410"/>
                    <a:pt x="1325880" y="1991360"/>
                  </a:cubicBezTo>
                  <a:cubicBezTo>
                    <a:pt x="1381760" y="1957070"/>
                    <a:pt x="1471930" y="1871980"/>
                    <a:pt x="1530350" y="1800860"/>
                  </a:cubicBezTo>
                  <a:cubicBezTo>
                    <a:pt x="1588770" y="1729740"/>
                    <a:pt x="1653540" y="1631950"/>
                    <a:pt x="1675130" y="1567180"/>
                  </a:cubicBezTo>
                  <a:cubicBezTo>
                    <a:pt x="1689100" y="1527810"/>
                    <a:pt x="1696720" y="1470660"/>
                    <a:pt x="1684020" y="1463040"/>
                  </a:cubicBezTo>
                  <a:cubicBezTo>
                    <a:pt x="1672590" y="1455420"/>
                    <a:pt x="1625600" y="1482090"/>
                    <a:pt x="1609090" y="1510030"/>
                  </a:cubicBezTo>
                  <a:cubicBezTo>
                    <a:pt x="1583690" y="1555750"/>
                    <a:pt x="1598930" y="1687830"/>
                    <a:pt x="1607820" y="1747520"/>
                  </a:cubicBezTo>
                  <a:cubicBezTo>
                    <a:pt x="1614170" y="1784350"/>
                    <a:pt x="1614170" y="1821180"/>
                    <a:pt x="1634490" y="1833880"/>
                  </a:cubicBezTo>
                  <a:cubicBezTo>
                    <a:pt x="1661160" y="1850390"/>
                    <a:pt x="1713230" y="1831340"/>
                    <a:pt x="1767840" y="1812290"/>
                  </a:cubicBezTo>
                  <a:cubicBezTo>
                    <a:pt x="1864360" y="1780540"/>
                    <a:pt x="2042160" y="1682750"/>
                    <a:pt x="2150110" y="1606550"/>
                  </a:cubicBezTo>
                  <a:cubicBezTo>
                    <a:pt x="2241550" y="1543050"/>
                    <a:pt x="2322830" y="1471930"/>
                    <a:pt x="2381250" y="1402080"/>
                  </a:cubicBezTo>
                  <a:cubicBezTo>
                    <a:pt x="2428240" y="1344930"/>
                    <a:pt x="2462530" y="1277620"/>
                    <a:pt x="2486660" y="1229360"/>
                  </a:cubicBezTo>
                  <a:cubicBezTo>
                    <a:pt x="2503170" y="1196340"/>
                    <a:pt x="2512060" y="1177290"/>
                    <a:pt x="2523490" y="1143000"/>
                  </a:cubicBezTo>
                  <a:cubicBezTo>
                    <a:pt x="2538730" y="1093470"/>
                    <a:pt x="2553970" y="1018540"/>
                    <a:pt x="2562860" y="962660"/>
                  </a:cubicBezTo>
                  <a:cubicBezTo>
                    <a:pt x="2570480" y="911860"/>
                    <a:pt x="2573020" y="885190"/>
                    <a:pt x="2575560" y="820420"/>
                  </a:cubicBezTo>
                  <a:cubicBezTo>
                    <a:pt x="2583180" y="671830"/>
                    <a:pt x="2543810" y="107950"/>
                    <a:pt x="2583180" y="95250"/>
                  </a:cubicBezTo>
                  <a:cubicBezTo>
                    <a:pt x="2595880" y="91440"/>
                    <a:pt x="2631440" y="128270"/>
                    <a:pt x="2637790" y="167640"/>
                  </a:cubicBezTo>
                  <a:cubicBezTo>
                    <a:pt x="2655570" y="280670"/>
                    <a:pt x="2484120" y="615950"/>
                    <a:pt x="2404110" y="878840"/>
                  </a:cubicBezTo>
                  <a:cubicBezTo>
                    <a:pt x="2305050" y="1203960"/>
                    <a:pt x="2184400" y="1739900"/>
                    <a:pt x="2095500" y="1972310"/>
                  </a:cubicBezTo>
                  <a:cubicBezTo>
                    <a:pt x="2051050" y="2087880"/>
                    <a:pt x="2005330" y="2186940"/>
                    <a:pt x="1973580" y="2221230"/>
                  </a:cubicBezTo>
                  <a:cubicBezTo>
                    <a:pt x="1962150" y="2233930"/>
                    <a:pt x="1954530" y="2237740"/>
                    <a:pt x="1941830" y="2241550"/>
                  </a:cubicBezTo>
                  <a:cubicBezTo>
                    <a:pt x="1925320" y="2245360"/>
                    <a:pt x="1901190" y="2245360"/>
                    <a:pt x="1885950" y="2237740"/>
                  </a:cubicBezTo>
                  <a:cubicBezTo>
                    <a:pt x="1869440" y="2230120"/>
                    <a:pt x="1854200" y="2212340"/>
                    <a:pt x="1846580" y="2198370"/>
                  </a:cubicBezTo>
                  <a:cubicBezTo>
                    <a:pt x="1840230" y="2186940"/>
                    <a:pt x="1836420" y="2176780"/>
                    <a:pt x="1838960" y="2161540"/>
                  </a:cubicBezTo>
                  <a:cubicBezTo>
                    <a:pt x="1845310" y="2129790"/>
                    <a:pt x="1884680" y="2071370"/>
                    <a:pt x="1920240" y="2029460"/>
                  </a:cubicBezTo>
                  <a:cubicBezTo>
                    <a:pt x="1962150" y="1978660"/>
                    <a:pt x="2025650" y="1929130"/>
                    <a:pt x="2084070" y="1883410"/>
                  </a:cubicBezTo>
                  <a:cubicBezTo>
                    <a:pt x="2143760" y="1837690"/>
                    <a:pt x="2208530" y="1784350"/>
                    <a:pt x="2273300" y="1755140"/>
                  </a:cubicBezTo>
                  <a:cubicBezTo>
                    <a:pt x="2332990" y="1727200"/>
                    <a:pt x="2413000" y="1695450"/>
                    <a:pt x="2454910" y="1706880"/>
                  </a:cubicBezTo>
                  <a:cubicBezTo>
                    <a:pt x="2482850" y="1713230"/>
                    <a:pt x="2499360" y="1739900"/>
                    <a:pt x="2515870" y="1764030"/>
                  </a:cubicBezTo>
                  <a:cubicBezTo>
                    <a:pt x="2533650" y="1793240"/>
                    <a:pt x="2545080" y="1828800"/>
                    <a:pt x="2552700" y="1874520"/>
                  </a:cubicBezTo>
                  <a:cubicBezTo>
                    <a:pt x="2564130" y="1939290"/>
                    <a:pt x="2573020" y="2065020"/>
                    <a:pt x="2560320" y="2119630"/>
                  </a:cubicBezTo>
                  <a:cubicBezTo>
                    <a:pt x="2553970" y="2150110"/>
                    <a:pt x="2542540" y="2172970"/>
                    <a:pt x="2526030" y="2185670"/>
                  </a:cubicBezTo>
                  <a:cubicBezTo>
                    <a:pt x="2510790" y="2197100"/>
                    <a:pt x="2486660" y="2200910"/>
                    <a:pt x="2470150" y="2199640"/>
                  </a:cubicBezTo>
                  <a:cubicBezTo>
                    <a:pt x="2457450" y="2199640"/>
                    <a:pt x="2444750" y="2195830"/>
                    <a:pt x="2434590" y="2186940"/>
                  </a:cubicBezTo>
                  <a:cubicBezTo>
                    <a:pt x="2419350" y="2172970"/>
                    <a:pt x="2395220" y="2141220"/>
                    <a:pt x="2399030" y="2119630"/>
                  </a:cubicBezTo>
                  <a:cubicBezTo>
                    <a:pt x="2404110" y="2092960"/>
                    <a:pt x="2451100" y="2071370"/>
                    <a:pt x="2494280" y="2040890"/>
                  </a:cubicBezTo>
                  <a:cubicBezTo>
                    <a:pt x="2570480" y="1986280"/>
                    <a:pt x="2758440" y="1894840"/>
                    <a:pt x="2834640" y="1840230"/>
                  </a:cubicBezTo>
                  <a:cubicBezTo>
                    <a:pt x="2876550" y="1809750"/>
                    <a:pt x="2898140" y="1788160"/>
                    <a:pt x="2927350" y="1761490"/>
                  </a:cubicBezTo>
                  <a:cubicBezTo>
                    <a:pt x="2955290" y="1736090"/>
                    <a:pt x="2983230" y="1713230"/>
                    <a:pt x="3007360" y="1685290"/>
                  </a:cubicBezTo>
                  <a:cubicBezTo>
                    <a:pt x="3032760" y="1654810"/>
                    <a:pt x="3065780" y="1617980"/>
                    <a:pt x="3077210" y="1583690"/>
                  </a:cubicBezTo>
                  <a:cubicBezTo>
                    <a:pt x="3086100" y="1554480"/>
                    <a:pt x="3089910" y="1503680"/>
                    <a:pt x="3078480" y="1496060"/>
                  </a:cubicBezTo>
                  <a:cubicBezTo>
                    <a:pt x="3065780" y="1489710"/>
                    <a:pt x="3027680" y="1512570"/>
                    <a:pt x="3006090" y="1537970"/>
                  </a:cubicBezTo>
                  <a:cubicBezTo>
                    <a:pt x="2967990" y="1578610"/>
                    <a:pt x="2926080" y="1694180"/>
                    <a:pt x="2910840" y="1753870"/>
                  </a:cubicBezTo>
                  <a:cubicBezTo>
                    <a:pt x="2901950" y="1793240"/>
                    <a:pt x="2890520" y="1847850"/>
                    <a:pt x="2904490" y="1858010"/>
                  </a:cubicBezTo>
                  <a:cubicBezTo>
                    <a:pt x="2919730" y="1868170"/>
                    <a:pt x="2971800" y="1833880"/>
                    <a:pt x="2999740" y="1814830"/>
                  </a:cubicBezTo>
                  <a:cubicBezTo>
                    <a:pt x="3027680" y="1797050"/>
                    <a:pt x="3046730" y="1776730"/>
                    <a:pt x="3074670" y="1746250"/>
                  </a:cubicBezTo>
                  <a:cubicBezTo>
                    <a:pt x="3117850" y="1700530"/>
                    <a:pt x="3192780" y="1607820"/>
                    <a:pt x="3223260" y="1555750"/>
                  </a:cubicBezTo>
                  <a:cubicBezTo>
                    <a:pt x="3241040" y="1525270"/>
                    <a:pt x="3238500" y="1494790"/>
                    <a:pt x="3256280" y="1474470"/>
                  </a:cubicBezTo>
                  <a:cubicBezTo>
                    <a:pt x="3271520" y="1455420"/>
                    <a:pt x="3298190" y="1440180"/>
                    <a:pt x="3318510" y="1437640"/>
                  </a:cubicBezTo>
                  <a:cubicBezTo>
                    <a:pt x="3337560" y="1436370"/>
                    <a:pt x="3359150" y="1445260"/>
                    <a:pt x="3371850" y="1455420"/>
                  </a:cubicBezTo>
                  <a:cubicBezTo>
                    <a:pt x="3383280" y="1463040"/>
                    <a:pt x="3388360" y="1469390"/>
                    <a:pt x="3394710" y="1485900"/>
                  </a:cubicBezTo>
                  <a:cubicBezTo>
                    <a:pt x="3407410" y="1520190"/>
                    <a:pt x="3415030" y="1621790"/>
                    <a:pt x="3408680" y="1668780"/>
                  </a:cubicBezTo>
                  <a:cubicBezTo>
                    <a:pt x="3404870" y="1700530"/>
                    <a:pt x="3389630" y="1718310"/>
                    <a:pt x="3384550" y="1743710"/>
                  </a:cubicBezTo>
                  <a:cubicBezTo>
                    <a:pt x="3379470" y="1769110"/>
                    <a:pt x="3385820" y="1791970"/>
                    <a:pt x="3378200" y="1822450"/>
                  </a:cubicBezTo>
                  <a:cubicBezTo>
                    <a:pt x="3368040" y="1866900"/>
                    <a:pt x="3324860" y="1934210"/>
                    <a:pt x="3313430" y="1979930"/>
                  </a:cubicBezTo>
                  <a:cubicBezTo>
                    <a:pt x="3307080" y="2012950"/>
                    <a:pt x="3313430" y="2034540"/>
                    <a:pt x="3309620" y="2067560"/>
                  </a:cubicBezTo>
                  <a:cubicBezTo>
                    <a:pt x="3302000" y="2112010"/>
                    <a:pt x="3290570" y="2188210"/>
                    <a:pt x="3272790" y="2222500"/>
                  </a:cubicBezTo>
                  <a:cubicBezTo>
                    <a:pt x="3261360" y="2242820"/>
                    <a:pt x="3248660" y="2256790"/>
                    <a:pt x="3232150" y="2264410"/>
                  </a:cubicBezTo>
                  <a:cubicBezTo>
                    <a:pt x="3215640" y="2272030"/>
                    <a:pt x="3191510" y="2274570"/>
                    <a:pt x="3173730" y="2269490"/>
                  </a:cubicBezTo>
                  <a:cubicBezTo>
                    <a:pt x="3157220" y="2264410"/>
                    <a:pt x="3136900" y="2250440"/>
                    <a:pt x="3126740" y="2235200"/>
                  </a:cubicBezTo>
                  <a:cubicBezTo>
                    <a:pt x="3117850" y="2219960"/>
                    <a:pt x="3115310" y="2199640"/>
                    <a:pt x="3115310" y="2178050"/>
                  </a:cubicBezTo>
                  <a:cubicBezTo>
                    <a:pt x="3116580" y="2150110"/>
                    <a:pt x="3129280" y="2119630"/>
                    <a:pt x="3141980" y="2080260"/>
                  </a:cubicBezTo>
                  <a:cubicBezTo>
                    <a:pt x="3162300" y="2019300"/>
                    <a:pt x="3199130" y="1916430"/>
                    <a:pt x="3233420" y="1844040"/>
                  </a:cubicBezTo>
                  <a:cubicBezTo>
                    <a:pt x="3263900" y="1779270"/>
                    <a:pt x="3304540" y="1724660"/>
                    <a:pt x="3333750" y="1666240"/>
                  </a:cubicBezTo>
                  <a:cubicBezTo>
                    <a:pt x="3361690" y="1610360"/>
                    <a:pt x="3378200" y="1553210"/>
                    <a:pt x="3406140" y="1499870"/>
                  </a:cubicBezTo>
                  <a:cubicBezTo>
                    <a:pt x="3432810" y="1447800"/>
                    <a:pt x="3468370" y="1379220"/>
                    <a:pt x="3497580" y="1351280"/>
                  </a:cubicBezTo>
                  <a:cubicBezTo>
                    <a:pt x="3514090" y="1334770"/>
                    <a:pt x="3528060" y="1325880"/>
                    <a:pt x="3544570" y="1323340"/>
                  </a:cubicBezTo>
                  <a:cubicBezTo>
                    <a:pt x="3562350" y="1320800"/>
                    <a:pt x="3583940" y="1325880"/>
                    <a:pt x="3597910" y="1334770"/>
                  </a:cubicBezTo>
                  <a:cubicBezTo>
                    <a:pt x="3613150" y="1343660"/>
                    <a:pt x="3627120" y="1360170"/>
                    <a:pt x="3630930" y="1377950"/>
                  </a:cubicBezTo>
                  <a:cubicBezTo>
                    <a:pt x="3636010" y="1398270"/>
                    <a:pt x="3614420" y="1421130"/>
                    <a:pt x="3616960" y="1447800"/>
                  </a:cubicBezTo>
                  <a:cubicBezTo>
                    <a:pt x="3620770" y="1484630"/>
                    <a:pt x="3666490" y="1536700"/>
                    <a:pt x="3675380" y="1574800"/>
                  </a:cubicBezTo>
                  <a:cubicBezTo>
                    <a:pt x="3681730" y="1604010"/>
                    <a:pt x="3680460" y="1620520"/>
                    <a:pt x="3676650" y="1653540"/>
                  </a:cubicBezTo>
                  <a:cubicBezTo>
                    <a:pt x="3671570" y="1714500"/>
                    <a:pt x="3646170" y="1826260"/>
                    <a:pt x="3624580" y="1906270"/>
                  </a:cubicBezTo>
                  <a:cubicBezTo>
                    <a:pt x="3604260" y="1981200"/>
                    <a:pt x="3576320" y="2080260"/>
                    <a:pt x="3550920" y="2119630"/>
                  </a:cubicBezTo>
                  <a:cubicBezTo>
                    <a:pt x="3538220" y="2138680"/>
                    <a:pt x="3528060" y="2150110"/>
                    <a:pt x="3511550" y="2155190"/>
                  </a:cubicBezTo>
                  <a:cubicBezTo>
                    <a:pt x="3493770" y="2161540"/>
                    <a:pt x="3460750" y="2157730"/>
                    <a:pt x="3444240" y="2148840"/>
                  </a:cubicBezTo>
                  <a:cubicBezTo>
                    <a:pt x="3429000" y="2139950"/>
                    <a:pt x="3418840" y="2119630"/>
                    <a:pt x="3413760" y="2105660"/>
                  </a:cubicBezTo>
                  <a:cubicBezTo>
                    <a:pt x="3409950" y="2094230"/>
                    <a:pt x="3409950" y="2086610"/>
                    <a:pt x="3412490" y="2070100"/>
                  </a:cubicBezTo>
                  <a:cubicBezTo>
                    <a:pt x="3421380" y="2028190"/>
                    <a:pt x="3472180" y="1917700"/>
                    <a:pt x="3506470" y="1852930"/>
                  </a:cubicBezTo>
                  <a:cubicBezTo>
                    <a:pt x="3538220" y="1794510"/>
                    <a:pt x="3571240" y="1747520"/>
                    <a:pt x="3609340" y="1694180"/>
                  </a:cubicBezTo>
                  <a:cubicBezTo>
                    <a:pt x="3653790" y="1633220"/>
                    <a:pt x="3716020" y="1541780"/>
                    <a:pt x="3759200" y="1507490"/>
                  </a:cubicBezTo>
                  <a:cubicBezTo>
                    <a:pt x="3783330" y="1488440"/>
                    <a:pt x="3804920" y="1478280"/>
                    <a:pt x="3823970" y="1475740"/>
                  </a:cubicBezTo>
                  <a:cubicBezTo>
                    <a:pt x="3836670" y="1474470"/>
                    <a:pt x="3848100" y="1479550"/>
                    <a:pt x="3859530" y="1485900"/>
                  </a:cubicBezTo>
                  <a:cubicBezTo>
                    <a:pt x="3872230" y="1494790"/>
                    <a:pt x="3884930" y="1506220"/>
                    <a:pt x="3893820" y="1527810"/>
                  </a:cubicBezTo>
                  <a:cubicBezTo>
                    <a:pt x="3914140" y="1579880"/>
                    <a:pt x="3906520" y="1727200"/>
                    <a:pt x="3916680" y="1814830"/>
                  </a:cubicBezTo>
                  <a:cubicBezTo>
                    <a:pt x="3926840" y="1888490"/>
                    <a:pt x="3925570" y="2007870"/>
                    <a:pt x="3952240" y="2019300"/>
                  </a:cubicBezTo>
                  <a:cubicBezTo>
                    <a:pt x="3968750" y="2025650"/>
                    <a:pt x="4004310" y="1992630"/>
                    <a:pt x="4019550" y="1971040"/>
                  </a:cubicBezTo>
                  <a:cubicBezTo>
                    <a:pt x="4036060" y="1950720"/>
                    <a:pt x="4032250" y="1924050"/>
                    <a:pt x="4046220" y="1894840"/>
                  </a:cubicBezTo>
                  <a:cubicBezTo>
                    <a:pt x="4067810" y="1845310"/>
                    <a:pt x="4114800" y="1746250"/>
                    <a:pt x="4152900" y="1714500"/>
                  </a:cubicBezTo>
                  <a:cubicBezTo>
                    <a:pt x="4177030" y="1695450"/>
                    <a:pt x="4212590" y="1678940"/>
                    <a:pt x="4226560" y="1687830"/>
                  </a:cubicBezTo>
                  <a:cubicBezTo>
                    <a:pt x="4244340" y="1699260"/>
                    <a:pt x="4236720" y="1755140"/>
                    <a:pt x="4237990" y="1795780"/>
                  </a:cubicBezTo>
                  <a:cubicBezTo>
                    <a:pt x="4239260" y="1849120"/>
                    <a:pt x="4208780" y="1929130"/>
                    <a:pt x="4227830" y="1978660"/>
                  </a:cubicBezTo>
                  <a:cubicBezTo>
                    <a:pt x="4244340" y="2023110"/>
                    <a:pt x="4292600" y="2063750"/>
                    <a:pt x="4331970" y="2084070"/>
                  </a:cubicBezTo>
                  <a:cubicBezTo>
                    <a:pt x="4366260" y="2101850"/>
                    <a:pt x="4395470" y="2098040"/>
                    <a:pt x="4443730" y="2103120"/>
                  </a:cubicBezTo>
                  <a:cubicBezTo>
                    <a:pt x="4530090" y="2110740"/>
                    <a:pt x="4718050" y="2141220"/>
                    <a:pt x="4809490" y="2109470"/>
                  </a:cubicBezTo>
                  <a:cubicBezTo>
                    <a:pt x="4876800" y="2085340"/>
                    <a:pt x="4918710" y="2028190"/>
                    <a:pt x="4961890" y="1983740"/>
                  </a:cubicBezTo>
                  <a:cubicBezTo>
                    <a:pt x="5002530" y="1940560"/>
                    <a:pt x="5029200" y="1908810"/>
                    <a:pt x="5066030" y="1847850"/>
                  </a:cubicBezTo>
                  <a:cubicBezTo>
                    <a:pt x="5126990" y="1742440"/>
                    <a:pt x="5227320" y="1524000"/>
                    <a:pt x="5264150" y="1388110"/>
                  </a:cubicBezTo>
                  <a:cubicBezTo>
                    <a:pt x="5292090" y="1289050"/>
                    <a:pt x="5294630" y="1221740"/>
                    <a:pt x="5300980" y="1120140"/>
                  </a:cubicBezTo>
                  <a:cubicBezTo>
                    <a:pt x="5309870" y="985520"/>
                    <a:pt x="5251450" y="723900"/>
                    <a:pt x="5298440" y="655320"/>
                  </a:cubicBezTo>
                  <a:cubicBezTo>
                    <a:pt x="5321300" y="621030"/>
                    <a:pt x="5393690" y="605790"/>
                    <a:pt x="5402580" y="615950"/>
                  </a:cubicBezTo>
                  <a:cubicBezTo>
                    <a:pt x="5411470" y="624840"/>
                    <a:pt x="5373370" y="669290"/>
                    <a:pt x="5360670" y="701040"/>
                  </a:cubicBezTo>
                  <a:cubicBezTo>
                    <a:pt x="5346700" y="740410"/>
                    <a:pt x="5335270" y="788670"/>
                    <a:pt x="5323840" y="836930"/>
                  </a:cubicBezTo>
                  <a:cubicBezTo>
                    <a:pt x="5311140" y="891540"/>
                    <a:pt x="5297170" y="952500"/>
                    <a:pt x="5288280" y="1013460"/>
                  </a:cubicBezTo>
                  <a:cubicBezTo>
                    <a:pt x="5280660" y="1075690"/>
                    <a:pt x="5288280" y="1125220"/>
                    <a:pt x="5278120" y="1203960"/>
                  </a:cubicBezTo>
                  <a:cubicBezTo>
                    <a:pt x="5262880" y="1328420"/>
                    <a:pt x="5226050" y="1595120"/>
                    <a:pt x="5181600" y="1691640"/>
                  </a:cubicBezTo>
                  <a:cubicBezTo>
                    <a:pt x="5161280" y="1737360"/>
                    <a:pt x="5143500" y="1750060"/>
                    <a:pt x="5110480" y="1784350"/>
                  </a:cubicBezTo>
                  <a:cubicBezTo>
                    <a:pt x="5059680" y="1837690"/>
                    <a:pt x="4932680" y="1918970"/>
                    <a:pt x="4889500" y="1968500"/>
                  </a:cubicBezTo>
                  <a:cubicBezTo>
                    <a:pt x="4865370" y="1995170"/>
                    <a:pt x="4856480" y="2012950"/>
                    <a:pt x="4845050" y="2039620"/>
                  </a:cubicBezTo>
                  <a:cubicBezTo>
                    <a:pt x="4831080" y="2070100"/>
                    <a:pt x="4823460" y="2103120"/>
                    <a:pt x="4817110" y="2143760"/>
                  </a:cubicBezTo>
                  <a:cubicBezTo>
                    <a:pt x="4808220" y="2199640"/>
                    <a:pt x="4784090" y="2299970"/>
                    <a:pt x="4804410" y="2345690"/>
                  </a:cubicBezTo>
                  <a:cubicBezTo>
                    <a:pt x="4819650" y="2377440"/>
                    <a:pt x="4862830" y="2410460"/>
                    <a:pt x="4886960" y="2409190"/>
                  </a:cubicBezTo>
                  <a:cubicBezTo>
                    <a:pt x="4909820" y="2406650"/>
                    <a:pt x="4930140" y="2369820"/>
                    <a:pt x="4950460" y="2344420"/>
                  </a:cubicBezTo>
                  <a:cubicBezTo>
                    <a:pt x="4972050" y="2315210"/>
                    <a:pt x="4997450" y="2279650"/>
                    <a:pt x="5008880" y="2242820"/>
                  </a:cubicBezTo>
                  <a:cubicBezTo>
                    <a:pt x="5019040" y="2207260"/>
                    <a:pt x="5010150" y="2171700"/>
                    <a:pt x="5015230" y="2128520"/>
                  </a:cubicBezTo>
                  <a:cubicBezTo>
                    <a:pt x="5021580" y="2072640"/>
                    <a:pt x="5036820" y="1985010"/>
                    <a:pt x="5050790" y="1935480"/>
                  </a:cubicBezTo>
                  <a:cubicBezTo>
                    <a:pt x="5059680" y="1901190"/>
                    <a:pt x="5072380" y="1893570"/>
                    <a:pt x="5080000" y="1852930"/>
                  </a:cubicBezTo>
                  <a:cubicBezTo>
                    <a:pt x="5097780" y="1756410"/>
                    <a:pt x="5071110" y="1478280"/>
                    <a:pt x="5085080" y="1338580"/>
                  </a:cubicBezTo>
                  <a:cubicBezTo>
                    <a:pt x="5093970" y="1243330"/>
                    <a:pt x="5118100" y="1101090"/>
                    <a:pt x="5129530" y="1098550"/>
                  </a:cubicBezTo>
                  <a:cubicBezTo>
                    <a:pt x="5132070" y="1097280"/>
                    <a:pt x="5133340" y="1107440"/>
                    <a:pt x="5137150" y="1107440"/>
                  </a:cubicBezTo>
                  <a:cubicBezTo>
                    <a:pt x="5144770" y="1106170"/>
                    <a:pt x="5156200" y="1052830"/>
                    <a:pt x="5175250" y="1040130"/>
                  </a:cubicBezTo>
                  <a:cubicBezTo>
                    <a:pt x="5194300" y="1028700"/>
                    <a:pt x="5231130" y="1024890"/>
                    <a:pt x="5252720" y="1033780"/>
                  </a:cubicBezTo>
                  <a:cubicBezTo>
                    <a:pt x="5273040" y="1043940"/>
                    <a:pt x="5289550" y="1065530"/>
                    <a:pt x="5300980" y="1094740"/>
                  </a:cubicBezTo>
                  <a:cubicBezTo>
                    <a:pt x="5320030" y="1141730"/>
                    <a:pt x="5327650" y="1252220"/>
                    <a:pt x="5317490" y="1309370"/>
                  </a:cubicBezTo>
                  <a:cubicBezTo>
                    <a:pt x="5309870" y="1348740"/>
                    <a:pt x="5293360" y="1384300"/>
                    <a:pt x="5270500" y="1405890"/>
                  </a:cubicBezTo>
                  <a:cubicBezTo>
                    <a:pt x="5250180" y="1426210"/>
                    <a:pt x="5234940" y="1436370"/>
                    <a:pt x="5193030" y="1441450"/>
                  </a:cubicBezTo>
                  <a:cubicBezTo>
                    <a:pt x="5041900" y="1459230"/>
                    <a:pt x="4415790" y="1286510"/>
                    <a:pt x="4099560" y="1231900"/>
                  </a:cubicBezTo>
                  <a:cubicBezTo>
                    <a:pt x="3856990" y="1189990"/>
                    <a:pt x="3712210" y="1158240"/>
                    <a:pt x="3456940" y="1132840"/>
                  </a:cubicBezTo>
                  <a:cubicBezTo>
                    <a:pt x="3087370" y="1096010"/>
                    <a:pt x="2443480" y="1083310"/>
                    <a:pt x="2092960" y="1071880"/>
                  </a:cubicBezTo>
                  <a:cubicBezTo>
                    <a:pt x="1871980" y="1064260"/>
                    <a:pt x="1662430" y="1050290"/>
                    <a:pt x="1554480" y="1059180"/>
                  </a:cubicBezTo>
                  <a:cubicBezTo>
                    <a:pt x="1506220" y="1062990"/>
                    <a:pt x="1460500" y="1057910"/>
                    <a:pt x="1452880" y="1076960"/>
                  </a:cubicBezTo>
                  <a:cubicBezTo>
                    <a:pt x="1440180" y="1104900"/>
                    <a:pt x="1492250" y="1182370"/>
                    <a:pt x="1557020" y="1238250"/>
                  </a:cubicBezTo>
                  <a:cubicBezTo>
                    <a:pt x="1709420" y="1365250"/>
                    <a:pt x="2108200" y="1522730"/>
                    <a:pt x="2501900" y="1645920"/>
                  </a:cubicBezTo>
                  <a:cubicBezTo>
                    <a:pt x="3106420" y="1833880"/>
                    <a:pt x="4071620" y="2000250"/>
                    <a:pt x="4876800" y="2118360"/>
                  </a:cubicBezTo>
                  <a:cubicBezTo>
                    <a:pt x="5694680" y="2239010"/>
                    <a:pt x="6489700" y="2291080"/>
                    <a:pt x="7371080" y="2359660"/>
                  </a:cubicBezTo>
                  <a:cubicBezTo>
                    <a:pt x="8361680" y="2434590"/>
                    <a:pt x="10340340" y="2598420"/>
                    <a:pt x="10534650" y="2538730"/>
                  </a:cubicBezTo>
                  <a:cubicBezTo>
                    <a:pt x="10556240" y="2532380"/>
                    <a:pt x="10554970" y="2514600"/>
                    <a:pt x="10566400" y="2513330"/>
                  </a:cubicBezTo>
                  <a:cubicBezTo>
                    <a:pt x="10579100" y="2512060"/>
                    <a:pt x="10596880" y="2522220"/>
                    <a:pt x="10605770" y="2531110"/>
                  </a:cubicBezTo>
                  <a:cubicBezTo>
                    <a:pt x="10615930" y="2541270"/>
                    <a:pt x="10622280" y="2556510"/>
                    <a:pt x="10623550" y="2570480"/>
                  </a:cubicBezTo>
                  <a:cubicBezTo>
                    <a:pt x="10623550" y="2583180"/>
                    <a:pt x="10618470" y="2600960"/>
                    <a:pt x="10610850" y="2611120"/>
                  </a:cubicBezTo>
                  <a:cubicBezTo>
                    <a:pt x="10601960" y="2621280"/>
                    <a:pt x="10590530" y="2631440"/>
                    <a:pt x="10574020" y="2632710"/>
                  </a:cubicBezTo>
                  <a:cubicBezTo>
                    <a:pt x="10547350" y="2636520"/>
                    <a:pt x="10488930" y="2618740"/>
                    <a:pt x="10458450" y="2593340"/>
                  </a:cubicBezTo>
                  <a:cubicBezTo>
                    <a:pt x="10425430" y="2565400"/>
                    <a:pt x="10405110" y="2514600"/>
                    <a:pt x="10386060" y="2465070"/>
                  </a:cubicBezTo>
                  <a:cubicBezTo>
                    <a:pt x="10363200" y="2402840"/>
                    <a:pt x="10355580" y="2341880"/>
                    <a:pt x="10340340" y="2247900"/>
                  </a:cubicBezTo>
                  <a:cubicBezTo>
                    <a:pt x="10313670" y="2073910"/>
                    <a:pt x="10284460" y="1738630"/>
                    <a:pt x="10269220" y="1501140"/>
                  </a:cubicBezTo>
                  <a:cubicBezTo>
                    <a:pt x="10255250" y="1285240"/>
                    <a:pt x="10261600" y="1003300"/>
                    <a:pt x="10247630" y="880110"/>
                  </a:cubicBezTo>
                  <a:cubicBezTo>
                    <a:pt x="10242550" y="826770"/>
                    <a:pt x="10247630" y="773430"/>
                    <a:pt x="10227310" y="765810"/>
                  </a:cubicBezTo>
                  <a:cubicBezTo>
                    <a:pt x="10205720" y="758190"/>
                    <a:pt x="10158730" y="820420"/>
                    <a:pt x="10113010" y="859790"/>
                  </a:cubicBezTo>
                  <a:cubicBezTo>
                    <a:pt x="10044430" y="923290"/>
                    <a:pt x="9949180" y="1021080"/>
                    <a:pt x="9857740" y="1116330"/>
                  </a:cubicBezTo>
                  <a:cubicBezTo>
                    <a:pt x="9745980" y="1234440"/>
                    <a:pt x="9618980" y="1388110"/>
                    <a:pt x="9493250" y="1520190"/>
                  </a:cubicBezTo>
                  <a:cubicBezTo>
                    <a:pt x="9366250" y="1652270"/>
                    <a:pt x="9224010" y="1790700"/>
                    <a:pt x="9100820" y="1908810"/>
                  </a:cubicBezTo>
                  <a:cubicBezTo>
                    <a:pt x="8994140" y="2011680"/>
                    <a:pt x="8890000" y="2112010"/>
                    <a:pt x="8796020" y="2192020"/>
                  </a:cubicBezTo>
                  <a:cubicBezTo>
                    <a:pt x="8721090" y="2255520"/>
                    <a:pt x="8638540" y="2307590"/>
                    <a:pt x="8585200" y="2354580"/>
                  </a:cubicBezTo>
                  <a:cubicBezTo>
                    <a:pt x="8549640" y="2386330"/>
                    <a:pt x="8530590" y="2419350"/>
                    <a:pt x="8501380" y="2439670"/>
                  </a:cubicBezTo>
                  <a:cubicBezTo>
                    <a:pt x="8475980" y="2456180"/>
                    <a:pt x="8448040" y="2468880"/>
                    <a:pt x="8423910" y="2471420"/>
                  </a:cubicBezTo>
                  <a:cubicBezTo>
                    <a:pt x="8403590" y="2473960"/>
                    <a:pt x="8380730" y="2470150"/>
                    <a:pt x="8366760" y="2461260"/>
                  </a:cubicBezTo>
                  <a:cubicBezTo>
                    <a:pt x="8355330" y="2453640"/>
                    <a:pt x="8346440" y="2438400"/>
                    <a:pt x="8345170" y="2424430"/>
                  </a:cubicBezTo>
                  <a:cubicBezTo>
                    <a:pt x="8342630" y="2407920"/>
                    <a:pt x="8362950" y="2391410"/>
                    <a:pt x="8361680" y="2369820"/>
                  </a:cubicBezTo>
                  <a:cubicBezTo>
                    <a:pt x="8360410" y="2334260"/>
                    <a:pt x="8317230" y="2294890"/>
                    <a:pt x="8304530" y="2237740"/>
                  </a:cubicBezTo>
                  <a:cubicBezTo>
                    <a:pt x="8282940" y="2145030"/>
                    <a:pt x="8290560" y="2004060"/>
                    <a:pt x="8284210" y="1854200"/>
                  </a:cubicBezTo>
                  <a:cubicBezTo>
                    <a:pt x="8277860" y="1642110"/>
                    <a:pt x="8246110" y="1183640"/>
                    <a:pt x="8270240" y="1080770"/>
                  </a:cubicBezTo>
                  <a:cubicBezTo>
                    <a:pt x="8276590" y="1054100"/>
                    <a:pt x="8284210" y="1041400"/>
                    <a:pt x="8295640" y="1032510"/>
                  </a:cubicBezTo>
                  <a:cubicBezTo>
                    <a:pt x="8303260" y="1024890"/>
                    <a:pt x="8312150" y="1022350"/>
                    <a:pt x="8322310" y="1021080"/>
                  </a:cubicBezTo>
                  <a:cubicBezTo>
                    <a:pt x="8333740" y="1021080"/>
                    <a:pt x="8352790" y="1022350"/>
                    <a:pt x="8362950" y="1031240"/>
                  </a:cubicBezTo>
                  <a:cubicBezTo>
                    <a:pt x="8375650" y="1041400"/>
                    <a:pt x="8389620" y="1059180"/>
                    <a:pt x="8389620" y="1079500"/>
                  </a:cubicBezTo>
                  <a:cubicBezTo>
                    <a:pt x="8388350" y="1121410"/>
                    <a:pt x="8332470" y="1186180"/>
                    <a:pt x="8280400" y="1261110"/>
                  </a:cubicBezTo>
                  <a:cubicBezTo>
                    <a:pt x="8180070" y="1402080"/>
                    <a:pt x="7934960" y="1694180"/>
                    <a:pt x="7804150" y="1842770"/>
                  </a:cubicBezTo>
                  <a:cubicBezTo>
                    <a:pt x="7719060" y="1938020"/>
                    <a:pt x="7655560" y="2028190"/>
                    <a:pt x="7585710" y="2071370"/>
                  </a:cubicBezTo>
                  <a:cubicBezTo>
                    <a:pt x="7537450" y="2100580"/>
                    <a:pt x="7473950" y="2129790"/>
                    <a:pt x="7444740" y="2113280"/>
                  </a:cubicBezTo>
                  <a:cubicBezTo>
                    <a:pt x="7418070" y="2096770"/>
                    <a:pt x="7423150" y="2028190"/>
                    <a:pt x="7416800" y="1981200"/>
                  </a:cubicBezTo>
                  <a:cubicBezTo>
                    <a:pt x="7409180" y="1931670"/>
                    <a:pt x="7430770" y="1861820"/>
                    <a:pt x="7402830" y="1822450"/>
                  </a:cubicBezTo>
                  <a:cubicBezTo>
                    <a:pt x="7371080" y="1779270"/>
                    <a:pt x="7228840" y="1781810"/>
                    <a:pt x="7217410" y="1746250"/>
                  </a:cubicBezTo>
                  <a:cubicBezTo>
                    <a:pt x="7208520" y="1720850"/>
                    <a:pt x="7235190" y="1676400"/>
                    <a:pt x="7272020" y="1654810"/>
                  </a:cubicBezTo>
                  <a:cubicBezTo>
                    <a:pt x="7354570" y="1607820"/>
                    <a:pt x="7574280" y="1649730"/>
                    <a:pt x="7801610" y="1651000"/>
                  </a:cubicBezTo>
                  <a:cubicBezTo>
                    <a:pt x="8216900" y="1652270"/>
                    <a:pt x="9381490" y="1786890"/>
                    <a:pt x="9554210" y="1684020"/>
                  </a:cubicBezTo>
                  <a:cubicBezTo>
                    <a:pt x="9597390" y="1658620"/>
                    <a:pt x="9585960" y="1604010"/>
                    <a:pt x="9606280" y="1586230"/>
                  </a:cubicBezTo>
                  <a:cubicBezTo>
                    <a:pt x="9618980" y="1573530"/>
                    <a:pt x="9636760" y="1568450"/>
                    <a:pt x="9649460" y="1567180"/>
                  </a:cubicBezTo>
                  <a:cubicBezTo>
                    <a:pt x="9660890" y="1565910"/>
                    <a:pt x="9671050" y="1568450"/>
                    <a:pt x="9681210" y="1573530"/>
                  </a:cubicBezTo>
                  <a:cubicBezTo>
                    <a:pt x="9692640" y="1579880"/>
                    <a:pt x="9707880" y="1593850"/>
                    <a:pt x="9714230" y="1607820"/>
                  </a:cubicBezTo>
                  <a:cubicBezTo>
                    <a:pt x="9719310" y="1621790"/>
                    <a:pt x="9723120" y="1639570"/>
                    <a:pt x="9715500" y="1654810"/>
                  </a:cubicBezTo>
                  <a:cubicBezTo>
                    <a:pt x="9702800" y="1681480"/>
                    <a:pt x="9643110" y="1705610"/>
                    <a:pt x="9610090" y="1736090"/>
                  </a:cubicBezTo>
                  <a:cubicBezTo>
                    <a:pt x="9575800" y="1766570"/>
                    <a:pt x="9552940" y="1788160"/>
                    <a:pt x="9512300" y="1838960"/>
                  </a:cubicBezTo>
                  <a:cubicBezTo>
                    <a:pt x="9418320" y="1955800"/>
                    <a:pt x="9206230" y="2377440"/>
                    <a:pt x="9102090" y="2443480"/>
                  </a:cubicBezTo>
                  <a:cubicBezTo>
                    <a:pt x="9061450" y="2468880"/>
                    <a:pt x="9015730" y="2475230"/>
                    <a:pt x="8995410" y="2459990"/>
                  </a:cubicBezTo>
                  <a:cubicBezTo>
                    <a:pt x="8972550" y="2440940"/>
                    <a:pt x="8975090" y="2352040"/>
                    <a:pt x="8986520" y="2325370"/>
                  </a:cubicBezTo>
                  <a:cubicBezTo>
                    <a:pt x="8992870" y="2310130"/>
                    <a:pt x="9004300" y="2301240"/>
                    <a:pt x="9018270" y="2297430"/>
                  </a:cubicBezTo>
                  <a:cubicBezTo>
                    <a:pt x="9034780" y="2292350"/>
                    <a:pt x="9063990" y="2293620"/>
                    <a:pt x="9079230" y="2302510"/>
                  </a:cubicBezTo>
                  <a:cubicBezTo>
                    <a:pt x="9094470" y="2312670"/>
                    <a:pt x="9107170" y="2339340"/>
                    <a:pt x="9109710" y="2357120"/>
                  </a:cubicBezTo>
                  <a:cubicBezTo>
                    <a:pt x="9110980" y="2371090"/>
                    <a:pt x="9105900" y="2386330"/>
                    <a:pt x="9095740" y="2396490"/>
                  </a:cubicBezTo>
                  <a:cubicBezTo>
                    <a:pt x="9085580" y="2409190"/>
                    <a:pt x="9057640" y="2423160"/>
                    <a:pt x="9041130" y="2423160"/>
                  </a:cubicBezTo>
                  <a:cubicBezTo>
                    <a:pt x="9027160" y="2424430"/>
                    <a:pt x="9011920" y="2416810"/>
                    <a:pt x="9001760" y="2409190"/>
                  </a:cubicBezTo>
                  <a:cubicBezTo>
                    <a:pt x="8991600" y="2400300"/>
                    <a:pt x="8981440" y="2386330"/>
                    <a:pt x="8978900" y="2373630"/>
                  </a:cubicBezTo>
                  <a:cubicBezTo>
                    <a:pt x="8976360" y="2355850"/>
                    <a:pt x="8982710" y="2326640"/>
                    <a:pt x="8995410" y="2313940"/>
                  </a:cubicBezTo>
                  <a:cubicBezTo>
                    <a:pt x="9006840" y="2299970"/>
                    <a:pt x="9036050" y="2292350"/>
                    <a:pt x="9052560" y="2292350"/>
                  </a:cubicBezTo>
                  <a:cubicBezTo>
                    <a:pt x="9066530" y="2293620"/>
                    <a:pt x="9081770" y="2302510"/>
                    <a:pt x="9090660" y="2311400"/>
                  </a:cubicBezTo>
                  <a:cubicBezTo>
                    <a:pt x="9099550" y="2321560"/>
                    <a:pt x="9107170" y="2336800"/>
                    <a:pt x="9108440" y="2349500"/>
                  </a:cubicBezTo>
                  <a:cubicBezTo>
                    <a:pt x="9109710" y="2363470"/>
                    <a:pt x="9107170" y="2381250"/>
                    <a:pt x="9100820" y="2391410"/>
                  </a:cubicBezTo>
                  <a:cubicBezTo>
                    <a:pt x="9094470" y="2400300"/>
                    <a:pt x="9083040" y="2409190"/>
                    <a:pt x="9071610" y="2407920"/>
                  </a:cubicBezTo>
                  <a:cubicBezTo>
                    <a:pt x="9055100" y="2407920"/>
                    <a:pt x="9013190" y="2390140"/>
                    <a:pt x="9008110" y="2362200"/>
                  </a:cubicBezTo>
                  <a:cubicBezTo>
                    <a:pt x="8992870" y="2277110"/>
                    <a:pt x="9297670" y="1888490"/>
                    <a:pt x="9418320" y="1751330"/>
                  </a:cubicBezTo>
                  <a:cubicBezTo>
                    <a:pt x="9490710" y="1668780"/>
                    <a:pt x="9568180" y="1596390"/>
                    <a:pt x="9618980" y="1576070"/>
                  </a:cubicBezTo>
                  <a:cubicBezTo>
                    <a:pt x="9643110" y="1565910"/>
                    <a:pt x="9664700" y="1565910"/>
                    <a:pt x="9681210" y="1573530"/>
                  </a:cubicBezTo>
                  <a:cubicBezTo>
                    <a:pt x="9697720" y="1581150"/>
                    <a:pt x="9712960" y="1605280"/>
                    <a:pt x="9718040" y="1623060"/>
                  </a:cubicBezTo>
                  <a:cubicBezTo>
                    <a:pt x="9723120" y="1642110"/>
                    <a:pt x="9719310" y="1664970"/>
                    <a:pt x="9710420" y="1687830"/>
                  </a:cubicBezTo>
                  <a:cubicBezTo>
                    <a:pt x="9697720" y="1718310"/>
                    <a:pt x="9664700" y="1764030"/>
                    <a:pt x="9635490" y="1783080"/>
                  </a:cubicBezTo>
                  <a:cubicBezTo>
                    <a:pt x="9611360" y="1799590"/>
                    <a:pt x="9599930" y="1799590"/>
                    <a:pt x="9554210" y="1804670"/>
                  </a:cubicBezTo>
                  <a:cubicBezTo>
                    <a:pt x="9348470" y="1831340"/>
                    <a:pt x="8216900" y="1781810"/>
                    <a:pt x="7804150" y="1780540"/>
                  </a:cubicBezTo>
                  <a:cubicBezTo>
                    <a:pt x="7576820" y="1780540"/>
                    <a:pt x="7296150" y="1826260"/>
                    <a:pt x="7277100" y="1788160"/>
                  </a:cubicBezTo>
                  <a:cubicBezTo>
                    <a:pt x="7269480" y="1772920"/>
                    <a:pt x="7307580" y="1736090"/>
                    <a:pt x="7331710" y="1722120"/>
                  </a:cubicBezTo>
                  <a:cubicBezTo>
                    <a:pt x="7360920" y="1705610"/>
                    <a:pt x="7412990" y="1694180"/>
                    <a:pt x="7444740" y="1703070"/>
                  </a:cubicBezTo>
                  <a:cubicBezTo>
                    <a:pt x="7473950" y="1709420"/>
                    <a:pt x="7499350" y="1734820"/>
                    <a:pt x="7517130" y="1758950"/>
                  </a:cubicBezTo>
                  <a:cubicBezTo>
                    <a:pt x="7533640" y="1783080"/>
                    <a:pt x="7542530" y="1813560"/>
                    <a:pt x="7547610" y="1850390"/>
                  </a:cubicBezTo>
                  <a:cubicBezTo>
                    <a:pt x="7555230" y="1905000"/>
                    <a:pt x="7548880" y="2052320"/>
                    <a:pt x="7537450" y="2054860"/>
                  </a:cubicBezTo>
                  <a:cubicBezTo>
                    <a:pt x="7529830" y="2056130"/>
                    <a:pt x="7501890" y="2005330"/>
                    <a:pt x="7506970" y="1982470"/>
                  </a:cubicBezTo>
                  <a:cubicBezTo>
                    <a:pt x="7513320" y="1955800"/>
                    <a:pt x="7564120" y="1939290"/>
                    <a:pt x="7594600" y="1910080"/>
                  </a:cubicBezTo>
                  <a:cubicBezTo>
                    <a:pt x="7632700" y="1871980"/>
                    <a:pt x="7661910" y="1832610"/>
                    <a:pt x="7715250" y="1769110"/>
                  </a:cubicBezTo>
                  <a:cubicBezTo>
                    <a:pt x="7820660" y="1643380"/>
                    <a:pt x="8089900" y="1315720"/>
                    <a:pt x="8183880" y="1196340"/>
                  </a:cubicBezTo>
                  <a:cubicBezTo>
                    <a:pt x="8224520" y="1144270"/>
                    <a:pt x="8253730" y="1109980"/>
                    <a:pt x="8270240" y="1080770"/>
                  </a:cubicBezTo>
                  <a:cubicBezTo>
                    <a:pt x="8279130" y="1065530"/>
                    <a:pt x="8276590" y="1051560"/>
                    <a:pt x="8284210" y="1041400"/>
                  </a:cubicBezTo>
                  <a:cubicBezTo>
                    <a:pt x="8293100" y="1031240"/>
                    <a:pt x="8308340" y="1023620"/>
                    <a:pt x="8322310" y="1021080"/>
                  </a:cubicBezTo>
                  <a:cubicBezTo>
                    <a:pt x="8335010" y="1019810"/>
                    <a:pt x="8351520" y="1022350"/>
                    <a:pt x="8362950" y="1031240"/>
                  </a:cubicBezTo>
                  <a:cubicBezTo>
                    <a:pt x="8375650" y="1041400"/>
                    <a:pt x="8382000" y="1052830"/>
                    <a:pt x="8389620" y="1079500"/>
                  </a:cubicBezTo>
                  <a:cubicBezTo>
                    <a:pt x="8416290" y="1182370"/>
                    <a:pt x="8394700" y="1639570"/>
                    <a:pt x="8401050" y="1849120"/>
                  </a:cubicBezTo>
                  <a:cubicBezTo>
                    <a:pt x="8406130" y="1992630"/>
                    <a:pt x="8409940" y="2103120"/>
                    <a:pt x="8418830" y="2212340"/>
                  </a:cubicBezTo>
                  <a:cubicBezTo>
                    <a:pt x="8426450" y="2301240"/>
                    <a:pt x="8464550" y="2424430"/>
                    <a:pt x="8448040" y="2456180"/>
                  </a:cubicBezTo>
                  <a:cubicBezTo>
                    <a:pt x="8442960" y="2467610"/>
                    <a:pt x="8432800" y="2468880"/>
                    <a:pt x="8423910" y="2471420"/>
                  </a:cubicBezTo>
                  <a:cubicBezTo>
                    <a:pt x="8411210" y="2475230"/>
                    <a:pt x="8392160" y="2475230"/>
                    <a:pt x="8379460" y="2468880"/>
                  </a:cubicBezTo>
                  <a:cubicBezTo>
                    <a:pt x="8368030" y="2463800"/>
                    <a:pt x="8354060" y="2449830"/>
                    <a:pt x="8348980" y="2438400"/>
                  </a:cubicBezTo>
                  <a:cubicBezTo>
                    <a:pt x="8343900" y="2425700"/>
                    <a:pt x="8343900" y="2406650"/>
                    <a:pt x="8346440" y="2393950"/>
                  </a:cubicBezTo>
                  <a:cubicBezTo>
                    <a:pt x="8348980" y="2385060"/>
                    <a:pt x="8352790" y="2376170"/>
                    <a:pt x="8361680" y="2369820"/>
                  </a:cubicBezTo>
                  <a:cubicBezTo>
                    <a:pt x="8374380" y="2359660"/>
                    <a:pt x="8402320" y="2363470"/>
                    <a:pt x="8423910" y="2352040"/>
                  </a:cubicBezTo>
                  <a:cubicBezTo>
                    <a:pt x="8453120" y="2334260"/>
                    <a:pt x="8477250" y="2294890"/>
                    <a:pt x="8515350" y="2263140"/>
                  </a:cubicBezTo>
                  <a:cubicBezTo>
                    <a:pt x="8568690" y="2216150"/>
                    <a:pt x="8632190" y="2180590"/>
                    <a:pt x="8717280" y="2106930"/>
                  </a:cubicBezTo>
                  <a:cubicBezTo>
                    <a:pt x="8882380" y="1964690"/>
                    <a:pt x="9215120" y="1638300"/>
                    <a:pt x="9405620" y="1440180"/>
                  </a:cubicBezTo>
                  <a:cubicBezTo>
                    <a:pt x="9550400" y="1290320"/>
                    <a:pt x="9659620" y="1153160"/>
                    <a:pt x="9773920" y="1032510"/>
                  </a:cubicBezTo>
                  <a:cubicBezTo>
                    <a:pt x="9869170" y="932180"/>
                    <a:pt x="9960610" y="830580"/>
                    <a:pt x="10043160" y="762000"/>
                  </a:cubicBezTo>
                  <a:cubicBezTo>
                    <a:pt x="10101580" y="712470"/>
                    <a:pt x="10156190" y="648970"/>
                    <a:pt x="10208260" y="647700"/>
                  </a:cubicBezTo>
                  <a:cubicBezTo>
                    <a:pt x="10255250" y="647700"/>
                    <a:pt x="10314940" y="697230"/>
                    <a:pt x="10340340" y="736600"/>
                  </a:cubicBezTo>
                  <a:cubicBezTo>
                    <a:pt x="10364470" y="774700"/>
                    <a:pt x="10358120" y="812800"/>
                    <a:pt x="10364470" y="876300"/>
                  </a:cubicBezTo>
                  <a:cubicBezTo>
                    <a:pt x="10378440" y="1008380"/>
                    <a:pt x="10372090" y="1277620"/>
                    <a:pt x="10387330" y="1490980"/>
                  </a:cubicBezTo>
                  <a:cubicBezTo>
                    <a:pt x="10403840" y="1724660"/>
                    <a:pt x="10435590" y="2058670"/>
                    <a:pt x="10460990" y="2222500"/>
                  </a:cubicBezTo>
                  <a:cubicBezTo>
                    <a:pt x="10473690" y="2306320"/>
                    <a:pt x="10478770" y="2358390"/>
                    <a:pt x="10500360" y="2409190"/>
                  </a:cubicBezTo>
                  <a:cubicBezTo>
                    <a:pt x="10516870" y="2451100"/>
                    <a:pt x="10543540" y="2491740"/>
                    <a:pt x="10566400" y="2513330"/>
                  </a:cubicBezTo>
                  <a:cubicBezTo>
                    <a:pt x="10582910" y="2528570"/>
                    <a:pt x="10605770" y="2528570"/>
                    <a:pt x="10614660" y="2542540"/>
                  </a:cubicBezTo>
                  <a:cubicBezTo>
                    <a:pt x="10623550" y="2556510"/>
                    <a:pt x="10624820" y="2583180"/>
                    <a:pt x="10618470" y="2598420"/>
                  </a:cubicBezTo>
                  <a:cubicBezTo>
                    <a:pt x="10609580" y="2616200"/>
                    <a:pt x="10587990" y="2632710"/>
                    <a:pt x="10563860" y="2641600"/>
                  </a:cubicBezTo>
                  <a:cubicBezTo>
                    <a:pt x="10528300" y="2653030"/>
                    <a:pt x="10499090" y="2642870"/>
                    <a:pt x="10420350" y="2640330"/>
                  </a:cubicBezTo>
                  <a:cubicBezTo>
                    <a:pt x="10055860" y="2627630"/>
                    <a:pt x="8328660" y="2548890"/>
                    <a:pt x="7359650" y="2476500"/>
                  </a:cubicBezTo>
                  <a:cubicBezTo>
                    <a:pt x="6482080" y="2410460"/>
                    <a:pt x="5676900" y="2355850"/>
                    <a:pt x="4852670" y="2235200"/>
                  </a:cubicBezTo>
                  <a:cubicBezTo>
                    <a:pt x="4041140" y="2114550"/>
                    <a:pt x="3070860" y="1954530"/>
                    <a:pt x="2453640" y="1756410"/>
                  </a:cubicBezTo>
                  <a:cubicBezTo>
                    <a:pt x="2042160" y="1623060"/>
                    <a:pt x="1626870" y="1461770"/>
                    <a:pt x="1461770" y="1306830"/>
                  </a:cubicBezTo>
                  <a:cubicBezTo>
                    <a:pt x="1380490" y="1229360"/>
                    <a:pt x="1332230" y="1132840"/>
                    <a:pt x="1338580" y="1070610"/>
                  </a:cubicBezTo>
                  <a:cubicBezTo>
                    <a:pt x="1343660" y="1024890"/>
                    <a:pt x="1391920" y="980440"/>
                    <a:pt x="1430020" y="958850"/>
                  </a:cubicBezTo>
                  <a:cubicBezTo>
                    <a:pt x="1465580" y="938530"/>
                    <a:pt x="1498600" y="944880"/>
                    <a:pt x="1555750" y="941070"/>
                  </a:cubicBezTo>
                  <a:cubicBezTo>
                    <a:pt x="1672590" y="933450"/>
                    <a:pt x="1875790" y="943610"/>
                    <a:pt x="2096770" y="949960"/>
                  </a:cubicBezTo>
                  <a:cubicBezTo>
                    <a:pt x="2451100" y="960120"/>
                    <a:pt x="2995930" y="957580"/>
                    <a:pt x="3475990" y="1005840"/>
                  </a:cubicBezTo>
                  <a:cubicBezTo>
                    <a:pt x="4008120" y="1059180"/>
                    <a:pt x="5020310" y="1391920"/>
                    <a:pt x="5151120" y="1273810"/>
                  </a:cubicBezTo>
                  <a:cubicBezTo>
                    <a:pt x="5194300" y="1234440"/>
                    <a:pt x="5124450" y="1129030"/>
                    <a:pt x="5139690" y="1087120"/>
                  </a:cubicBezTo>
                  <a:cubicBezTo>
                    <a:pt x="5149850" y="1060450"/>
                    <a:pt x="5172710" y="1040130"/>
                    <a:pt x="5193030" y="1031240"/>
                  </a:cubicBezTo>
                  <a:cubicBezTo>
                    <a:pt x="5210810" y="1024890"/>
                    <a:pt x="5234940" y="1027430"/>
                    <a:pt x="5252720" y="1033780"/>
                  </a:cubicBezTo>
                  <a:cubicBezTo>
                    <a:pt x="5269230" y="1041400"/>
                    <a:pt x="5287010" y="1060450"/>
                    <a:pt x="5294630" y="1075690"/>
                  </a:cubicBezTo>
                  <a:cubicBezTo>
                    <a:pt x="5300980" y="1087120"/>
                    <a:pt x="5303520" y="1097280"/>
                    <a:pt x="5302250" y="1113790"/>
                  </a:cubicBezTo>
                  <a:cubicBezTo>
                    <a:pt x="5299710" y="1150620"/>
                    <a:pt x="5259070" y="1209040"/>
                    <a:pt x="5247640" y="1282700"/>
                  </a:cubicBezTo>
                  <a:cubicBezTo>
                    <a:pt x="5227320" y="1410970"/>
                    <a:pt x="5262880" y="1670050"/>
                    <a:pt x="5246370" y="1824990"/>
                  </a:cubicBezTo>
                  <a:cubicBezTo>
                    <a:pt x="5233670" y="1943100"/>
                    <a:pt x="5190490" y="2052320"/>
                    <a:pt x="5179060" y="2136140"/>
                  </a:cubicBezTo>
                  <a:cubicBezTo>
                    <a:pt x="5171440" y="2190750"/>
                    <a:pt x="5181600" y="2226310"/>
                    <a:pt x="5168900" y="2273300"/>
                  </a:cubicBezTo>
                  <a:cubicBezTo>
                    <a:pt x="5154930" y="2327910"/>
                    <a:pt x="5129530" y="2393950"/>
                    <a:pt x="5090160" y="2439670"/>
                  </a:cubicBezTo>
                  <a:cubicBezTo>
                    <a:pt x="5049520" y="2489200"/>
                    <a:pt x="4982210" y="2545080"/>
                    <a:pt x="4926330" y="2557780"/>
                  </a:cubicBezTo>
                  <a:cubicBezTo>
                    <a:pt x="4879340" y="2569210"/>
                    <a:pt x="4822190" y="2552700"/>
                    <a:pt x="4781550" y="2533650"/>
                  </a:cubicBezTo>
                  <a:cubicBezTo>
                    <a:pt x="4747260" y="2517140"/>
                    <a:pt x="4719320" y="2487930"/>
                    <a:pt x="4696460" y="2458720"/>
                  </a:cubicBezTo>
                  <a:cubicBezTo>
                    <a:pt x="4673600" y="2429510"/>
                    <a:pt x="4653280" y="2399030"/>
                    <a:pt x="4644390" y="2358390"/>
                  </a:cubicBezTo>
                  <a:cubicBezTo>
                    <a:pt x="4631690" y="2305050"/>
                    <a:pt x="4639310" y="2230120"/>
                    <a:pt x="4650740" y="2164080"/>
                  </a:cubicBezTo>
                  <a:cubicBezTo>
                    <a:pt x="4662170" y="2091690"/>
                    <a:pt x="4688840" y="1996440"/>
                    <a:pt x="4715510" y="1941830"/>
                  </a:cubicBezTo>
                  <a:cubicBezTo>
                    <a:pt x="4733290" y="1903730"/>
                    <a:pt x="4751070" y="1882140"/>
                    <a:pt x="4773930" y="1854200"/>
                  </a:cubicBezTo>
                  <a:cubicBezTo>
                    <a:pt x="4800600" y="1822450"/>
                    <a:pt x="4831080" y="1793240"/>
                    <a:pt x="4869180" y="1764030"/>
                  </a:cubicBezTo>
                  <a:cubicBezTo>
                    <a:pt x="4914900" y="1728470"/>
                    <a:pt x="4992370" y="1718310"/>
                    <a:pt x="5033010" y="1658620"/>
                  </a:cubicBezTo>
                  <a:cubicBezTo>
                    <a:pt x="5096510" y="1565910"/>
                    <a:pt x="5107940" y="1328420"/>
                    <a:pt x="5125720" y="1200150"/>
                  </a:cubicBezTo>
                  <a:cubicBezTo>
                    <a:pt x="5138420" y="1108710"/>
                    <a:pt x="5130800" y="1046480"/>
                    <a:pt x="5143500" y="961390"/>
                  </a:cubicBezTo>
                  <a:cubicBezTo>
                    <a:pt x="5160010" y="862330"/>
                    <a:pt x="5189220" y="722630"/>
                    <a:pt x="5222240" y="642620"/>
                  </a:cubicBezTo>
                  <a:cubicBezTo>
                    <a:pt x="5245100" y="589280"/>
                    <a:pt x="5262880" y="530860"/>
                    <a:pt x="5299710" y="518160"/>
                  </a:cubicBezTo>
                  <a:cubicBezTo>
                    <a:pt x="5334000" y="504190"/>
                    <a:pt x="5411470" y="532130"/>
                    <a:pt x="5433060" y="558800"/>
                  </a:cubicBezTo>
                  <a:cubicBezTo>
                    <a:pt x="5452110" y="581660"/>
                    <a:pt x="5441950" y="610870"/>
                    <a:pt x="5441950" y="655320"/>
                  </a:cubicBezTo>
                  <a:cubicBezTo>
                    <a:pt x="5445760" y="753110"/>
                    <a:pt x="5435600" y="990600"/>
                    <a:pt x="5421630" y="1131570"/>
                  </a:cubicBezTo>
                  <a:cubicBezTo>
                    <a:pt x="5411470" y="1244600"/>
                    <a:pt x="5407660" y="1325880"/>
                    <a:pt x="5377180" y="1438910"/>
                  </a:cubicBezTo>
                  <a:cubicBezTo>
                    <a:pt x="5336540" y="1584960"/>
                    <a:pt x="5240020" y="1812290"/>
                    <a:pt x="5176520" y="1927860"/>
                  </a:cubicBezTo>
                  <a:cubicBezTo>
                    <a:pt x="5138420" y="1997710"/>
                    <a:pt x="5105400" y="2037080"/>
                    <a:pt x="5064760" y="2085340"/>
                  </a:cubicBezTo>
                  <a:cubicBezTo>
                    <a:pt x="5024120" y="2133600"/>
                    <a:pt x="4978400" y="2188210"/>
                    <a:pt x="4932680" y="2218690"/>
                  </a:cubicBezTo>
                  <a:cubicBezTo>
                    <a:pt x="4894580" y="2244090"/>
                    <a:pt x="4867910" y="2256790"/>
                    <a:pt x="4815840" y="2266950"/>
                  </a:cubicBezTo>
                  <a:cubicBezTo>
                    <a:pt x="4724400" y="2283460"/>
                    <a:pt x="4507230" y="2266950"/>
                    <a:pt x="4424680" y="2260600"/>
                  </a:cubicBezTo>
                  <a:cubicBezTo>
                    <a:pt x="4387850" y="2258060"/>
                    <a:pt x="4377690" y="2260600"/>
                    <a:pt x="4344670" y="2250440"/>
                  </a:cubicBezTo>
                  <a:cubicBezTo>
                    <a:pt x="4284980" y="2233930"/>
                    <a:pt x="4151630" y="2193290"/>
                    <a:pt x="4107180" y="2143760"/>
                  </a:cubicBezTo>
                  <a:cubicBezTo>
                    <a:pt x="4075430" y="2109470"/>
                    <a:pt x="4071620" y="2066290"/>
                    <a:pt x="4064000" y="2020570"/>
                  </a:cubicBezTo>
                  <a:cubicBezTo>
                    <a:pt x="4056380" y="1967230"/>
                    <a:pt x="4064000" y="1896110"/>
                    <a:pt x="4069080" y="1845310"/>
                  </a:cubicBezTo>
                  <a:cubicBezTo>
                    <a:pt x="4072890" y="1805940"/>
                    <a:pt x="4079240" y="1776730"/>
                    <a:pt x="4086860" y="1742440"/>
                  </a:cubicBezTo>
                  <a:cubicBezTo>
                    <a:pt x="4094480" y="1704340"/>
                    <a:pt x="4093210" y="1657350"/>
                    <a:pt x="4116070" y="1626870"/>
                  </a:cubicBezTo>
                  <a:cubicBezTo>
                    <a:pt x="4138930" y="1593850"/>
                    <a:pt x="4193540" y="1553210"/>
                    <a:pt x="4229100" y="1554480"/>
                  </a:cubicBezTo>
                  <a:cubicBezTo>
                    <a:pt x="4258310" y="1554480"/>
                    <a:pt x="4298950" y="1586230"/>
                    <a:pt x="4312920" y="1615440"/>
                  </a:cubicBezTo>
                  <a:cubicBezTo>
                    <a:pt x="4328160" y="1645920"/>
                    <a:pt x="4319270" y="1694180"/>
                    <a:pt x="4307840" y="1739900"/>
                  </a:cubicBezTo>
                  <a:cubicBezTo>
                    <a:pt x="4290060" y="1802130"/>
                    <a:pt x="4222750" y="1885950"/>
                    <a:pt x="4196080" y="1946910"/>
                  </a:cubicBezTo>
                  <a:cubicBezTo>
                    <a:pt x="4177030" y="1991360"/>
                    <a:pt x="4173220" y="2033270"/>
                    <a:pt x="4154170" y="2066290"/>
                  </a:cubicBezTo>
                  <a:cubicBezTo>
                    <a:pt x="4138930" y="2094230"/>
                    <a:pt x="4118610" y="2118360"/>
                    <a:pt x="4095750" y="2134870"/>
                  </a:cubicBezTo>
                  <a:cubicBezTo>
                    <a:pt x="4074160" y="2151380"/>
                    <a:pt x="4048760" y="2161540"/>
                    <a:pt x="4023360" y="2165350"/>
                  </a:cubicBezTo>
                  <a:cubicBezTo>
                    <a:pt x="3995420" y="2170430"/>
                    <a:pt x="3966210" y="2169160"/>
                    <a:pt x="3937000" y="2161540"/>
                  </a:cubicBezTo>
                  <a:cubicBezTo>
                    <a:pt x="3902710" y="2151380"/>
                    <a:pt x="3856990" y="2138680"/>
                    <a:pt x="3829050" y="2106930"/>
                  </a:cubicBezTo>
                  <a:cubicBezTo>
                    <a:pt x="3790950" y="2062480"/>
                    <a:pt x="3776980" y="1976120"/>
                    <a:pt x="3763010" y="1894840"/>
                  </a:cubicBezTo>
                  <a:cubicBezTo>
                    <a:pt x="3745230" y="1788160"/>
                    <a:pt x="3727450" y="1582420"/>
                    <a:pt x="3750310" y="1522730"/>
                  </a:cubicBezTo>
                  <a:cubicBezTo>
                    <a:pt x="3759200" y="1501140"/>
                    <a:pt x="3774440" y="1490980"/>
                    <a:pt x="3787140" y="1483360"/>
                  </a:cubicBezTo>
                  <a:cubicBezTo>
                    <a:pt x="3798570" y="1477010"/>
                    <a:pt x="3810000" y="1474470"/>
                    <a:pt x="3823970" y="1475740"/>
                  </a:cubicBezTo>
                  <a:cubicBezTo>
                    <a:pt x="3841750" y="1479550"/>
                    <a:pt x="3874770" y="1493520"/>
                    <a:pt x="3884930" y="1511300"/>
                  </a:cubicBezTo>
                  <a:cubicBezTo>
                    <a:pt x="3896360" y="1529080"/>
                    <a:pt x="3898900" y="1567180"/>
                    <a:pt x="3891280" y="1582420"/>
                  </a:cubicBezTo>
                  <a:cubicBezTo>
                    <a:pt x="3886200" y="1593850"/>
                    <a:pt x="3873500" y="1591310"/>
                    <a:pt x="3858260" y="1604010"/>
                  </a:cubicBezTo>
                  <a:cubicBezTo>
                    <a:pt x="3815080" y="1645920"/>
                    <a:pt x="3696970" y="1812290"/>
                    <a:pt x="3641090" y="1908810"/>
                  </a:cubicBezTo>
                  <a:cubicBezTo>
                    <a:pt x="3596640" y="1987550"/>
                    <a:pt x="3573780" y="2098040"/>
                    <a:pt x="3540760" y="2134870"/>
                  </a:cubicBezTo>
                  <a:cubicBezTo>
                    <a:pt x="3525520" y="2151380"/>
                    <a:pt x="3511550" y="2157730"/>
                    <a:pt x="3495040" y="2160270"/>
                  </a:cubicBezTo>
                  <a:cubicBezTo>
                    <a:pt x="3478530" y="2161540"/>
                    <a:pt x="3458210" y="2157730"/>
                    <a:pt x="3444240" y="2148840"/>
                  </a:cubicBezTo>
                  <a:cubicBezTo>
                    <a:pt x="3430270" y="2138680"/>
                    <a:pt x="3418840" y="2119630"/>
                    <a:pt x="3413760" y="2105660"/>
                  </a:cubicBezTo>
                  <a:cubicBezTo>
                    <a:pt x="3409950" y="2094230"/>
                    <a:pt x="3409950" y="2086610"/>
                    <a:pt x="3412490" y="2070100"/>
                  </a:cubicBezTo>
                  <a:cubicBezTo>
                    <a:pt x="3420110" y="2032000"/>
                    <a:pt x="3465830" y="1948180"/>
                    <a:pt x="3483610" y="1875790"/>
                  </a:cubicBezTo>
                  <a:cubicBezTo>
                    <a:pt x="3505200" y="1789430"/>
                    <a:pt x="3516630" y="1657350"/>
                    <a:pt x="3522980" y="1582420"/>
                  </a:cubicBezTo>
                  <a:cubicBezTo>
                    <a:pt x="3526790" y="1536700"/>
                    <a:pt x="3530600" y="1507490"/>
                    <a:pt x="3526790" y="1469390"/>
                  </a:cubicBezTo>
                  <a:cubicBezTo>
                    <a:pt x="3521710" y="1430020"/>
                    <a:pt x="3486150" y="1375410"/>
                    <a:pt x="3497580" y="1351280"/>
                  </a:cubicBezTo>
                  <a:cubicBezTo>
                    <a:pt x="3506470" y="1332230"/>
                    <a:pt x="3542030" y="1320800"/>
                    <a:pt x="3563620" y="1323340"/>
                  </a:cubicBezTo>
                  <a:cubicBezTo>
                    <a:pt x="3583940" y="1324610"/>
                    <a:pt x="3613150" y="1342390"/>
                    <a:pt x="3623310" y="1361440"/>
                  </a:cubicBezTo>
                  <a:cubicBezTo>
                    <a:pt x="3634740" y="1379220"/>
                    <a:pt x="3633470" y="1405890"/>
                    <a:pt x="3627120" y="1432560"/>
                  </a:cubicBezTo>
                  <a:cubicBezTo>
                    <a:pt x="3615690" y="1470660"/>
                    <a:pt x="3572510" y="1507490"/>
                    <a:pt x="3542030" y="1562100"/>
                  </a:cubicBezTo>
                  <a:cubicBezTo>
                    <a:pt x="3493770" y="1648460"/>
                    <a:pt x="3425190" y="1789430"/>
                    <a:pt x="3379470" y="1902460"/>
                  </a:cubicBezTo>
                  <a:cubicBezTo>
                    <a:pt x="3336290" y="2009140"/>
                    <a:pt x="3312160" y="2165350"/>
                    <a:pt x="3272790" y="2222500"/>
                  </a:cubicBezTo>
                  <a:cubicBezTo>
                    <a:pt x="3253740" y="2249170"/>
                    <a:pt x="3234690" y="2265680"/>
                    <a:pt x="3213100" y="2270760"/>
                  </a:cubicBezTo>
                  <a:cubicBezTo>
                    <a:pt x="3195320" y="2275840"/>
                    <a:pt x="3171190" y="2270760"/>
                    <a:pt x="3155950" y="2261870"/>
                  </a:cubicBezTo>
                  <a:cubicBezTo>
                    <a:pt x="3140710" y="2252980"/>
                    <a:pt x="3125470" y="2235200"/>
                    <a:pt x="3119120" y="2217420"/>
                  </a:cubicBezTo>
                  <a:cubicBezTo>
                    <a:pt x="3111500" y="2194560"/>
                    <a:pt x="3115310" y="2169160"/>
                    <a:pt x="3119120" y="2134870"/>
                  </a:cubicBezTo>
                  <a:cubicBezTo>
                    <a:pt x="3124200" y="2082800"/>
                    <a:pt x="3141980" y="1983740"/>
                    <a:pt x="3159760" y="1931670"/>
                  </a:cubicBezTo>
                  <a:cubicBezTo>
                    <a:pt x="3172460" y="1896110"/>
                    <a:pt x="3191510" y="1874520"/>
                    <a:pt x="3202940" y="1845310"/>
                  </a:cubicBezTo>
                  <a:cubicBezTo>
                    <a:pt x="3213100" y="1817370"/>
                    <a:pt x="3215640" y="1791970"/>
                    <a:pt x="3223260" y="1758950"/>
                  </a:cubicBezTo>
                  <a:cubicBezTo>
                    <a:pt x="3232150" y="1715770"/>
                    <a:pt x="3246120" y="1654810"/>
                    <a:pt x="3249930" y="1607820"/>
                  </a:cubicBezTo>
                  <a:cubicBezTo>
                    <a:pt x="3253740" y="1567180"/>
                    <a:pt x="3235960" y="1520190"/>
                    <a:pt x="3247390" y="1490980"/>
                  </a:cubicBezTo>
                  <a:cubicBezTo>
                    <a:pt x="3257550" y="1468120"/>
                    <a:pt x="3279140" y="1446530"/>
                    <a:pt x="3300730" y="1440180"/>
                  </a:cubicBezTo>
                  <a:cubicBezTo>
                    <a:pt x="3321050" y="1435100"/>
                    <a:pt x="3355340" y="1441450"/>
                    <a:pt x="3371850" y="1455420"/>
                  </a:cubicBezTo>
                  <a:cubicBezTo>
                    <a:pt x="3388360" y="1469390"/>
                    <a:pt x="3401060" y="1496060"/>
                    <a:pt x="3401060" y="1522730"/>
                  </a:cubicBezTo>
                  <a:cubicBezTo>
                    <a:pt x="3401060" y="1557020"/>
                    <a:pt x="3376930" y="1600200"/>
                    <a:pt x="3352800" y="1645920"/>
                  </a:cubicBezTo>
                  <a:cubicBezTo>
                    <a:pt x="3315970" y="1710690"/>
                    <a:pt x="3247390" y="1804670"/>
                    <a:pt x="3188970" y="1865630"/>
                  </a:cubicBezTo>
                  <a:cubicBezTo>
                    <a:pt x="3136900" y="1921510"/>
                    <a:pt x="3069590" y="1973580"/>
                    <a:pt x="3020060" y="2002790"/>
                  </a:cubicBezTo>
                  <a:cubicBezTo>
                    <a:pt x="2988310" y="2021840"/>
                    <a:pt x="2964180" y="2032000"/>
                    <a:pt x="2933700" y="2039620"/>
                  </a:cubicBezTo>
                  <a:cubicBezTo>
                    <a:pt x="2901950" y="2047240"/>
                    <a:pt x="2862580" y="2056130"/>
                    <a:pt x="2834640" y="2047240"/>
                  </a:cubicBezTo>
                  <a:cubicBezTo>
                    <a:pt x="2806700" y="2039620"/>
                    <a:pt x="2780030" y="2021840"/>
                    <a:pt x="2764790" y="1995170"/>
                  </a:cubicBezTo>
                  <a:cubicBezTo>
                    <a:pt x="2743200" y="1962150"/>
                    <a:pt x="2739390" y="1892300"/>
                    <a:pt x="2738120" y="1849120"/>
                  </a:cubicBezTo>
                  <a:cubicBezTo>
                    <a:pt x="2735580" y="1814830"/>
                    <a:pt x="2738120" y="1794510"/>
                    <a:pt x="2744470" y="1757680"/>
                  </a:cubicBezTo>
                  <a:cubicBezTo>
                    <a:pt x="2757170" y="1695450"/>
                    <a:pt x="2785110" y="1590040"/>
                    <a:pt x="2819400" y="1521460"/>
                  </a:cubicBezTo>
                  <a:cubicBezTo>
                    <a:pt x="2849880" y="1459230"/>
                    <a:pt x="2889250" y="1390650"/>
                    <a:pt x="2933700" y="1358900"/>
                  </a:cubicBezTo>
                  <a:cubicBezTo>
                    <a:pt x="2969260" y="1333500"/>
                    <a:pt x="3014980" y="1327150"/>
                    <a:pt x="3050540" y="1323340"/>
                  </a:cubicBezTo>
                  <a:cubicBezTo>
                    <a:pt x="3079750" y="1320800"/>
                    <a:pt x="3103880" y="1319530"/>
                    <a:pt x="3130550" y="1329690"/>
                  </a:cubicBezTo>
                  <a:cubicBezTo>
                    <a:pt x="3163570" y="1342390"/>
                    <a:pt x="3210560" y="1370330"/>
                    <a:pt x="3228340" y="1404620"/>
                  </a:cubicBezTo>
                  <a:cubicBezTo>
                    <a:pt x="3247390" y="1438910"/>
                    <a:pt x="3241040" y="1498600"/>
                    <a:pt x="3238500" y="1537970"/>
                  </a:cubicBezTo>
                  <a:cubicBezTo>
                    <a:pt x="3238500" y="1572260"/>
                    <a:pt x="3238500" y="1596390"/>
                    <a:pt x="3225800" y="1629410"/>
                  </a:cubicBezTo>
                  <a:cubicBezTo>
                    <a:pt x="3206750" y="1677670"/>
                    <a:pt x="3164840" y="1741170"/>
                    <a:pt x="3119120" y="1794510"/>
                  </a:cubicBezTo>
                  <a:cubicBezTo>
                    <a:pt x="3064510" y="1858010"/>
                    <a:pt x="2980690" y="1924050"/>
                    <a:pt x="2909570" y="1977390"/>
                  </a:cubicBezTo>
                  <a:cubicBezTo>
                    <a:pt x="2843530" y="2028190"/>
                    <a:pt x="2776220" y="2072640"/>
                    <a:pt x="2707640" y="2110740"/>
                  </a:cubicBezTo>
                  <a:cubicBezTo>
                    <a:pt x="2641600" y="2146300"/>
                    <a:pt x="2514600" y="2211070"/>
                    <a:pt x="2504440" y="2199640"/>
                  </a:cubicBezTo>
                  <a:cubicBezTo>
                    <a:pt x="2498090" y="2190750"/>
                    <a:pt x="2557780" y="2118360"/>
                    <a:pt x="2560320" y="2119630"/>
                  </a:cubicBezTo>
                  <a:cubicBezTo>
                    <a:pt x="2562860" y="2120900"/>
                    <a:pt x="2552700" y="2160270"/>
                    <a:pt x="2540000" y="2172970"/>
                  </a:cubicBezTo>
                  <a:cubicBezTo>
                    <a:pt x="2524760" y="2188210"/>
                    <a:pt x="2491740" y="2200910"/>
                    <a:pt x="2470150" y="2199640"/>
                  </a:cubicBezTo>
                  <a:cubicBezTo>
                    <a:pt x="2452370" y="2198370"/>
                    <a:pt x="2430780" y="2185670"/>
                    <a:pt x="2419350" y="2172970"/>
                  </a:cubicBezTo>
                  <a:cubicBezTo>
                    <a:pt x="2410460" y="2164080"/>
                    <a:pt x="2405380" y="2156460"/>
                    <a:pt x="2401570" y="2139950"/>
                  </a:cubicBezTo>
                  <a:cubicBezTo>
                    <a:pt x="2392680" y="2104390"/>
                    <a:pt x="2410460" y="2006600"/>
                    <a:pt x="2399030" y="1960880"/>
                  </a:cubicBezTo>
                  <a:cubicBezTo>
                    <a:pt x="2390140" y="1929130"/>
                    <a:pt x="2382520" y="1891030"/>
                    <a:pt x="2358390" y="1884680"/>
                  </a:cubicBezTo>
                  <a:cubicBezTo>
                    <a:pt x="2317750" y="1874520"/>
                    <a:pt x="2204720" y="1979930"/>
                    <a:pt x="2137410" y="2038350"/>
                  </a:cubicBezTo>
                  <a:cubicBezTo>
                    <a:pt x="2071370" y="2096770"/>
                    <a:pt x="2009140" y="2208530"/>
                    <a:pt x="1958340" y="2232660"/>
                  </a:cubicBezTo>
                  <a:cubicBezTo>
                    <a:pt x="1931670" y="2246630"/>
                    <a:pt x="1905000" y="2245360"/>
                    <a:pt x="1885950" y="2237740"/>
                  </a:cubicBezTo>
                  <a:cubicBezTo>
                    <a:pt x="1869440" y="2231390"/>
                    <a:pt x="1852930" y="2214880"/>
                    <a:pt x="1846580" y="2198370"/>
                  </a:cubicBezTo>
                  <a:cubicBezTo>
                    <a:pt x="1838960" y="2183130"/>
                    <a:pt x="1840230" y="2164080"/>
                    <a:pt x="1842770" y="2142490"/>
                  </a:cubicBezTo>
                  <a:cubicBezTo>
                    <a:pt x="1846580" y="2115820"/>
                    <a:pt x="1858010" y="2084070"/>
                    <a:pt x="1871980" y="2051050"/>
                  </a:cubicBezTo>
                  <a:cubicBezTo>
                    <a:pt x="1888490" y="2009140"/>
                    <a:pt x="1918970" y="1972310"/>
                    <a:pt x="1943100" y="1913890"/>
                  </a:cubicBezTo>
                  <a:cubicBezTo>
                    <a:pt x="1983740" y="1822450"/>
                    <a:pt x="2039620" y="1658620"/>
                    <a:pt x="2068830" y="1545590"/>
                  </a:cubicBezTo>
                  <a:cubicBezTo>
                    <a:pt x="2092960" y="1454150"/>
                    <a:pt x="2092960" y="1388110"/>
                    <a:pt x="2117090" y="1290320"/>
                  </a:cubicBezTo>
                  <a:cubicBezTo>
                    <a:pt x="2148840" y="1155700"/>
                    <a:pt x="2216150" y="938530"/>
                    <a:pt x="2259330" y="815340"/>
                  </a:cubicBezTo>
                  <a:cubicBezTo>
                    <a:pt x="2287270" y="734060"/>
                    <a:pt x="2312670" y="689610"/>
                    <a:pt x="2336800" y="617220"/>
                  </a:cubicBezTo>
                  <a:cubicBezTo>
                    <a:pt x="2366010" y="533400"/>
                    <a:pt x="2385060" y="425450"/>
                    <a:pt x="2414270" y="336550"/>
                  </a:cubicBezTo>
                  <a:cubicBezTo>
                    <a:pt x="2440940" y="254000"/>
                    <a:pt x="2461260" y="160020"/>
                    <a:pt x="2504440" y="101600"/>
                  </a:cubicBezTo>
                  <a:cubicBezTo>
                    <a:pt x="2540000" y="54610"/>
                    <a:pt x="2595880" y="0"/>
                    <a:pt x="2633980" y="0"/>
                  </a:cubicBezTo>
                  <a:cubicBezTo>
                    <a:pt x="2665730" y="1270"/>
                    <a:pt x="2697480" y="27940"/>
                    <a:pt x="2716530" y="71120"/>
                  </a:cubicBezTo>
                  <a:cubicBezTo>
                    <a:pt x="2769870" y="185420"/>
                    <a:pt x="2726690" y="666750"/>
                    <a:pt x="2716530" y="828040"/>
                  </a:cubicBezTo>
                  <a:cubicBezTo>
                    <a:pt x="2711450" y="902970"/>
                    <a:pt x="2707640" y="935990"/>
                    <a:pt x="2696210" y="994410"/>
                  </a:cubicBezTo>
                  <a:cubicBezTo>
                    <a:pt x="2684780" y="1059180"/>
                    <a:pt x="2667000" y="1140460"/>
                    <a:pt x="2649220" y="1196340"/>
                  </a:cubicBezTo>
                  <a:cubicBezTo>
                    <a:pt x="2635250" y="1236980"/>
                    <a:pt x="2625090" y="1258570"/>
                    <a:pt x="2604770" y="1297940"/>
                  </a:cubicBezTo>
                  <a:cubicBezTo>
                    <a:pt x="2573020" y="1355090"/>
                    <a:pt x="2528570" y="1437640"/>
                    <a:pt x="2472690" y="1503680"/>
                  </a:cubicBezTo>
                  <a:cubicBezTo>
                    <a:pt x="2406650" y="1579880"/>
                    <a:pt x="2310130" y="1657350"/>
                    <a:pt x="2222500" y="1722120"/>
                  </a:cubicBezTo>
                  <a:cubicBezTo>
                    <a:pt x="2137410" y="1786890"/>
                    <a:pt x="2039620" y="1841500"/>
                    <a:pt x="1955800" y="1891030"/>
                  </a:cubicBezTo>
                  <a:cubicBezTo>
                    <a:pt x="1884680" y="1934210"/>
                    <a:pt x="1814830" y="1986280"/>
                    <a:pt x="1753870" y="2006600"/>
                  </a:cubicBezTo>
                  <a:cubicBezTo>
                    <a:pt x="1706880" y="2023110"/>
                    <a:pt x="1663700" y="2032000"/>
                    <a:pt x="1624330" y="2025650"/>
                  </a:cubicBezTo>
                  <a:cubicBezTo>
                    <a:pt x="1584960" y="2019300"/>
                    <a:pt x="1543050" y="2002790"/>
                    <a:pt x="1515110" y="1968500"/>
                  </a:cubicBezTo>
                  <a:cubicBezTo>
                    <a:pt x="1475740" y="1922780"/>
                    <a:pt x="1457960" y="1828800"/>
                    <a:pt x="1447800" y="1750060"/>
                  </a:cubicBezTo>
                  <a:cubicBezTo>
                    <a:pt x="1436370" y="1658620"/>
                    <a:pt x="1436370" y="1520190"/>
                    <a:pt x="1461770" y="1451610"/>
                  </a:cubicBezTo>
                  <a:cubicBezTo>
                    <a:pt x="1477010" y="1408430"/>
                    <a:pt x="1506220" y="1384300"/>
                    <a:pt x="1531620" y="1357630"/>
                  </a:cubicBezTo>
                  <a:cubicBezTo>
                    <a:pt x="1555750" y="1332230"/>
                    <a:pt x="1577340" y="1308100"/>
                    <a:pt x="1607820" y="1291590"/>
                  </a:cubicBezTo>
                  <a:cubicBezTo>
                    <a:pt x="1643380" y="1275080"/>
                    <a:pt x="1697990" y="1254760"/>
                    <a:pt x="1736090" y="1262380"/>
                  </a:cubicBezTo>
                  <a:cubicBezTo>
                    <a:pt x="1772920" y="1271270"/>
                    <a:pt x="1814830" y="1303020"/>
                    <a:pt x="1832610" y="1337310"/>
                  </a:cubicBezTo>
                  <a:cubicBezTo>
                    <a:pt x="1852930" y="1372870"/>
                    <a:pt x="1844040" y="1432560"/>
                    <a:pt x="1842770" y="1473200"/>
                  </a:cubicBezTo>
                  <a:cubicBezTo>
                    <a:pt x="1841500" y="1508760"/>
                    <a:pt x="1842770" y="1531620"/>
                    <a:pt x="1831340" y="1570990"/>
                  </a:cubicBezTo>
                  <a:cubicBezTo>
                    <a:pt x="1809750" y="1639570"/>
                    <a:pt x="1732280" y="1776730"/>
                    <a:pt x="1695450" y="1837690"/>
                  </a:cubicBezTo>
                  <a:cubicBezTo>
                    <a:pt x="1675130" y="1871980"/>
                    <a:pt x="1668780" y="1883410"/>
                    <a:pt x="1642110" y="1912620"/>
                  </a:cubicBezTo>
                  <a:cubicBezTo>
                    <a:pt x="1591310" y="1969770"/>
                    <a:pt x="1456690" y="2103120"/>
                    <a:pt x="1394460" y="2139950"/>
                  </a:cubicBezTo>
                  <a:cubicBezTo>
                    <a:pt x="1365250" y="2157730"/>
                    <a:pt x="1347470" y="2162810"/>
                    <a:pt x="1319530" y="2166620"/>
                  </a:cubicBezTo>
                  <a:cubicBezTo>
                    <a:pt x="1287780" y="2170430"/>
                    <a:pt x="1249680" y="2171700"/>
                    <a:pt x="1215390" y="2160270"/>
                  </a:cubicBezTo>
                  <a:cubicBezTo>
                    <a:pt x="1178560" y="2148840"/>
                    <a:pt x="1134110" y="2120900"/>
                    <a:pt x="1107440" y="2095500"/>
                  </a:cubicBezTo>
                  <a:cubicBezTo>
                    <a:pt x="1084580" y="2073910"/>
                    <a:pt x="1073150" y="2052320"/>
                    <a:pt x="1059180" y="2023110"/>
                  </a:cubicBezTo>
                  <a:cubicBezTo>
                    <a:pt x="1038860" y="1985010"/>
                    <a:pt x="1012190" y="1935480"/>
                    <a:pt x="1004570" y="1882140"/>
                  </a:cubicBezTo>
                  <a:cubicBezTo>
                    <a:pt x="996950" y="1821180"/>
                    <a:pt x="1005840" y="1747520"/>
                    <a:pt x="1022350" y="1677670"/>
                  </a:cubicBezTo>
                  <a:cubicBezTo>
                    <a:pt x="1040130" y="1596390"/>
                    <a:pt x="1083310" y="1488440"/>
                    <a:pt x="1115060" y="1423670"/>
                  </a:cubicBezTo>
                  <a:cubicBezTo>
                    <a:pt x="1136650" y="1379220"/>
                    <a:pt x="1168400" y="1350010"/>
                    <a:pt x="1182370" y="1315720"/>
                  </a:cubicBezTo>
                  <a:cubicBezTo>
                    <a:pt x="1195070" y="1287780"/>
                    <a:pt x="1193800" y="1259840"/>
                    <a:pt x="1203960" y="1234440"/>
                  </a:cubicBezTo>
                  <a:cubicBezTo>
                    <a:pt x="1214120" y="1210310"/>
                    <a:pt x="1236980" y="1191260"/>
                    <a:pt x="1245870" y="1167130"/>
                  </a:cubicBezTo>
                  <a:cubicBezTo>
                    <a:pt x="1253490" y="1141730"/>
                    <a:pt x="1244600" y="1118870"/>
                    <a:pt x="1253490" y="1083310"/>
                  </a:cubicBezTo>
                  <a:cubicBezTo>
                    <a:pt x="1268730" y="1016000"/>
                    <a:pt x="1323340" y="867410"/>
                    <a:pt x="1361440" y="795020"/>
                  </a:cubicBezTo>
                  <a:cubicBezTo>
                    <a:pt x="1386840" y="746760"/>
                    <a:pt x="1409700" y="694690"/>
                    <a:pt x="1442720" y="680720"/>
                  </a:cubicBezTo>
                  <a:cubicBezTo>
                    <a:pt x="1468120" y="670560"/>
                    <a:pt x="1520190" y="678180"/>
                    <a:pt x="1530350" y="694690"/>
                  </a:cubicBezTo>
                  <a:cubicBezTo>
                    <a:pt x="1543050" y="713740"/>
                    <a:pt x="1513840" y="765810"/>
                    <a:pt x="1499870" y="798830"/>
                  </a:cubicBezTo>
                  <a:cubicBezTo>
                    <a:pt x="1485900" y="831850"/>
                    <a:pt x="1466850" y="859790"/>
                    <a:pt x="1446530" y="895350"/>
                  </a:cubicBezTo>
                  <a:cubicBezTo>
                    <a:pt x="1421130" y="941070"/>
                    <a:pt x="1388110" y="1000760"/>
                    <a:pt x="1356360" y="1046480"/>
                  </a:cubicBezTo>
                  <a:cubicBezTo>
                    <a:pt x="1327150" y="1087120"/>
                    <a:pt x="1300480" y="1120140"/>
                    <a:pt x="1263650" y="1156970"/>
                  </a:cubicBezTo>
                  <a:cubicBezTo>
                    <a:pt x="1217930" y="1202690"/>
                    <a:pt x="1150620" y="1259840"/>
                    <a:pt x="1102360" y="1294130"/>
                  </a:cubicBezTo>
                  <a:cubicBezTo>
                    <a:pt x="1069340" y="1319530"/>
                    <a:pt x="1043940" y="1338580"/>
                    <a:pt x="1010920" y="1351280"/>
                  </a:cubicBezTo>
                  <a:cubicBezTo>
                    <a:pt x="975360" y="1363980"/>
                    <a:pt x="927100" y="1376680"/>
                    <a:pt x="892810" y="1366520"/>
                  </a:cubicBezTo>
                  <a:cubicBezTo>
                    <a:pt x="859790" y="1357630"/>
                    <a:pt x="821690" y="1327150"/>
                    <a:pt x="807720" y="1295400"/>
                  </a:cubicBezTo>
                  <a:cubicBezTo>
                    <a:pt x="791210" y="1262380"/>
                    <a:pt x="802640" y="1216660"/>
                    <a:pt x="807720" y="1167130"/>
                  </a:cubicBezTo>
                  <a:cubicBezTo>
                    <a:pt x="815340" y="1098550"/>
                    <a:pt x="845820" y="1012190"/>
                    <a:pt x="858520" y="922020"/>
                  </a:cubicBezTo>
                  <a:cubicBezTo>
                    <a:pt x="872490" y="815340"/>
                    <a:pt x="855980" y="619760"/>
                    <a:pt x="880110" y="567690"/>
                  </a:cubicBezTo>
                  <a:cubicBezTo>
                    <a:pt x="889000" y="549910"/>
                    <a:pt x="899160" y="542290"/>
                    <a:pt x="913130" y="538480"/>
                  </a:cubicBezTo>
                  <a:cubicBezTo>
                    <a:pt x="928370" y="533400"/>
                    <a:pt x="957580" y="537210"/>
                    <a:pt x="971550" y="544830"/>
                  </a:cubicBezTo>
                  <a:cubicBezTo>
                    <a:pt x="980440" y="548640"/>
                    <a:pt x="986790" y="557530"/>
                    <a:pt x="990600" y="566420"/>
                  </a:cubicBezTo>
                  <a:cubicBezTo>
                    <a:pt x="996950" y="577850"/>
                    <a:pt x="999490" y="589280"/>
                    <a:pt x="996950" y="610870"/>
                  </a:cubicBezTo>
                  <a:cubicBezTo>
                    <a:pt x="989330" y="666750"/>
                    <a:pt x="923290" y="798830"/>
                    <a:pt x="873760" y="909320"/>
                  </a:cubicBezTo>
                  <a:cubicBezTo>
                    <a:pt x="811530" y="1051560"/>
                    <a:pt x="730250" y="1230630"/>
                    <a:pt x="646430" y="1391920"/>
                  </a:cubicBezTo>
                  <a:cubicBezTo>
                    <a:pt x="557530" y="1559560"/>
                    <a:pt x="443230" y="1725930"/>
                    <a:pt x="354330" y="1894840"/>
                  </a:cubicBezTo>
                  <a:cubicBezTo>
                    <a:pt x="266700" y="2059940"/>
                    <a:pt x="168910" y="2335530"/>
                    <a:pt x="118110" y="2395220"/>
                  </a:cubicBezTo>
                  <a:cubicBezTo>
                    <a:pt x="102870" y="2413000"/>
                    <a:pt x="93980" y="2418080"/>
                    <a:pt x="80010" y="2420620"/>
                  </a:cubicBezTo>
                  <a:cubicBezTo>
                    <a:pt x="66040" y="2424430"/>
                    <a:pt x="46990" y="2420620"/>
                    <a:pt x="34290" y="2414270"/>
                  </a:cubicBezTo>
                  <a:cubicBezTo>
                    <a:pt x="21590" y="2407920"/>
                    <a:pt x="8890" y="2392680"/>
                    <a:pt x="5080" y="2379980"/>
                  </a:cubicBezTo>
                  <a:cubicBezTo>
                    <a:pt x="0" y="2366010"/>
                    <a:pt x="5080" y="2334260"/>
                    <a:pt x="5080" y="23342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41981"/>
            <a:ext cx="15139244" cy="6222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3"/>
              </a:lnSpc>
            </a:pPr>
            <a:r>
              <a:rPr lang="en-US" sz="4402" spc="-26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I’m a machine learning engineer with a passion for developing innovative solutions to complex </a:t>
            </a:r>
            <a:r>
              <a:rPr lang="en-US" sz="4402" spc="-264" dirty="0" err="1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problems.With</a:t>
            </a:r>
            <a:r>
              <a:rPr lang="en-US" sz="4402" spc="-26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a background in computer science and hands-on not much experience  in machine learning , I specialize in designing and implementing algorithms to extract insights from data. My goal is to leverage machine learning to drive impactful results across various industries. </a:t>
            </a:r>
          </a:p>
          <a:p>
            <a:pPr algn="ctr">
              <a:lnSpc>
                <a:spcPts val="6163"/>
              </a:lnSpc>
              <a:spcBef>
                <a:spcPct val="0"/>
              </a:spcBef>
            </a:pPr>
            <a:endParaRPr lang="en-US" sz="4402" spc="-264" dirty="0">
              <a:solidFill>
                <a:srgbClr val="000000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808737"/>
            <a:ext cx="151392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4970" y="952500"/>
            <a:ext cx="1513924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Oh , Hello There !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4780" y="1444102"/>
            <a:ext cx="239762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:</a:t>
            </a:r>
            <a:endParaRPr lang="en-US" sz="5199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91979" y="1494936"/>
            <a:ext cx="13567321" cy="794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  <a:spcBef>
                <a:spcPct val="0"/>
              </a:spcBef>
            </a:pPr>
            <a:r>
              <a:rPr lang="en-US" sz="4702" spc="-282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Python, Data Preprocessing, Model Deployment, NLP 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64780" y="2741368"/>
            <a:ext cx="314126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:</a:t>
            </a:r>
            <a:endParaRPr lang="en-US" sz="5199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4780" y="5499168"/>
            <a:ext cx="13994214" cy="863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3"/>
              </a:lnSpc>
              <a:spcBef>
                <a:spcPct val="0"/>
              </a:spcBef>
            </a:pPr>
            <a:r>
              <a:rPr lang="en-US" sz="5002" u="sng" spc="-300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1. Predictive Maintenance System To House Prices: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43788" y="6743700"/>
            <a:ext cx="14664049" cy="139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Description:</a:t>
            </a:r>
            <a:r>
              <a:rPr lang="en-US" sz="40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Developed a predictive maintenance model to forecast equipment failures in a manufacturing plant.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6233" y="8518525"/>
            <a:ext cx="15351309" cy="139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Technologies:</a:t>
            </a:r>
            <a:r>
              <a:rPr lang="en-US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Python, Numpy, Pandas, Matplotlib, 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Regression Model and Other Models 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36455" y="4104713"/>
            <a:ext cx="88773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GitHub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Account :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99" u="sng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Mohamed-290"/>
              </a:rPr>
              <a:t>Mohamed-290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Kaggle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Account :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  <a:r>
              <a:rPr lang="en-US" sz="3399" u="sng" dirty="0" err="1" smtClean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www.kaggle.com/mohamedaymanhassan"/>
              </a:rPr>
              <a:t>mohamedaymanhassan</a:t>
            </a:r>
            <a:endParaRPr lang="en-US" sz="3399" u="sng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  <a:hlinkClick r:id="rId3" tooltip="https://www.kaggle.com/mohamedaymanhass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06047" y="3304930"/>
            <a:ext cx="104928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 See My Projects Click On My Accounts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7822" y="1175767"/>
            <a:ext cx="5908778" cy="67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Problem Statement :</a:t>
            </a:r>
            <a:endParaRPr lang="en-US" sz="4000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9941" y="4097426"/>
            <a:ext cx="16204059" cy="5642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You Clean The Data : 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1-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Missing Values .               </a:t>
            </a:r>
            <a:endParaRPr lang="en-US" sz="3399" dirty="0" smtClean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2- Duplicates .      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3-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Frequence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4-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Scaling .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5- Outliers . 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6-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Irrelevent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Data.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7- Encoding .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    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8-  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Splitling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data to  train and test data .           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6872" y="3181756"/>
            <a:ext cx="375612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Solution :</a:t>
            </a:r>
            <a:endParaRPr lang="en-US" sz="5199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14106" y="1892706"/>
            <a:ext cx="1524351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There are a lot of Problems in data such as Error data, Missing Values, Duplicates and more Problems 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42975"/>
            <a:ext cx="16750167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Results:</a:t>
            </a:r>
            <a:r>
              <a:rPr lang="en-US" sz="44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Achieved at the least 90% accuracy rate 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99629"/>
            <a:ext cx="49149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Code </a:t>
            </a:r>
            <a:r>
              <a:rPr lang="en-US" sz="51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&amp; Demo :</a:t>
            </a:r>
            <a:endParaRPr lang="en-US" sz="5199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33938" y="3641422"/>
            <a:ext cx="903446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Mohamed-290/House_prices_Project"/>
              </a:rPr>
              <a:t>Link_GitHUb_House_prices_Project</a:t>
            </a:r>
            <a:endParaRPr lang="en-US" sz="3999" u="sng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  <a:hlinkClick r:id="rId2" tooltip="https://github.com/Mohamed-290/House_prices_Projec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4799" y="4821887"/>
            <a:ext cx="17667439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Predictive Maintenance System To </a:t>
            </a:r>
            <a:r>
              <a:rPr lang="en-US" sz="5000" u="sng" dirty="0" err="1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Social_Network</a:t>
            </a:r>
            <a:endParaRPr lang="en-US" sz="5000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000"/>
              </a:lnSpc>
            </a:pPr>
            <a:r>
              <a:rPr lang="en-US" sz="5000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_Ads </a:t>
            </a:r>
            <a:r>
              <a:rPr lang="en-US" sz="50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50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1639" y="6998024"/>
            <a:ext cx="1623060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Description: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Developed a predictive maintenance model to forecast equipment failures in a manufacturing plant.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8497" y="8592211"/>
            <a:ext cx="14479484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Technologies: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Python, </a:t>
            </a:r>
            <a:r>
              <a:rPr lang="en-US" sz="3999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Numpy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Pandas, </a:t>
            </a:r>
            <a:r>
              <a:rPr lang="en-US" sz="3999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Matplotlib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Regression Model and Other Models . </a:t>
            </a:r>
          </a:p>
          <a:p>
            <a:pPr algn="ctr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2088" y="-85725"/>
            <a:ext cx="559117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Problem Statement: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5969" y="952500"/>
            <a:ext cx="15797212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 are a lot of Problems in data such as Error data, Missing Values, Duplicates and more Problems 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2088" y="3078793"/>
            <a:ext cx="318611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Solution: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0650" y="4261163"/>
            <a:ext cx="12449175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You  work Analysis and </a:t>
            </a: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Preprossing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To Data :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1-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Missing Values .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2- Duplicates .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3-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Frequence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.           </a:t>
            </a:r>
            <a:endParaRPr lang="en-US" sz="3399" dirty="0" smtClean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4- Scaling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                    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5-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Outliers .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6-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Irrelevent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Data.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7- Encoding .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8-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Splitling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 to train and test data .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0588" y="537527"/>
            <a:ext cx="1686401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Results:</a:t>
            </a:r>
            <a:r>
              <a:rPr lang="en-US" sz="51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Achieved at the least 80% accuracy rate 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" y="1747672"/>
            <a:ext cx="59436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Code &amp; Demo: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97844" y="1955316"/>
            <a:ext cx="1090435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Mohamed-290/Social_Network_Ads_Project"/>
              </a:rPr>
              <a:t>Link_GitHub_Social_Network_Ads_Project</a:t>
            </a:r>
            <a:endParaRPr lang="en-US" sz="3999" u="sng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  <a:hlinkClick r:id="rId2" tooltip="https://github.com/Mohamed-290/Social_Network_Ads_Projec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600" y="2700412"/>
            <a:ext cx="54102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Track Steps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37343" y="2965917"/>
            <a:ext cx="12959988" cy="7514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✅ Python programming from A to Z .   </a:t>
            </a:r>
            <a:r>
              <a:rPr lang="en-US" sz="36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        </a:t>
            </a:r>
            <a:endParaRPr lang="en-US" sz="36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✅ Machine Learning : (Supervised &amp; Unsupervised ):              </a:t>
            </a: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🔶 </a:t>
            </a:r>
            <a:r>
              <a:rPr lang="en-US" sz="34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4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Supervised </a:t>
            </a:r>
            <a:r>
              <a:rPr lang="en-US" sz="34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:</a:t>
            </a:r>
            <a:r>
              <a:rPr lang="en-US" sz="34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</a:t>
            </a:r>
          </a:p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1- Modeling Regression :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( Linear Regression 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Ployment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Regression - SVM - D.T  - R.F - KNN - XGBOOST ) .   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2- </a:t>
            </a:r>
            <a:r>
              <a:rPr lang="en-US" sz="3200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Classification :</a:t>
            </a:r>
            <a:r>
              <a:rPr lang="en-US" sz="32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( LOG. - SVM - D.T - R.F - KNN - XGBOOST ) .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🔶    </a:t>
            </a:r>
            <a:r>
              <a:rPr lang="en-US" sz="33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Unsupervised 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:</a:t>
            </a:r>
          </a:p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1- Clustering : ( Model Training With </a:t>
            </a: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Unlabelied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 ) </a:t>
            </a:r>
            <a:r>
              <a:rPr lang="en-US" sz="33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</a:p>
          <a:p>
            <a:pPr algn="ctr">
              <a:lnSpc>
                <a:spcPts val="4759"/>
              </a:lnSpc>
            </a:pPr>
            <a:r>
              <a:rPr lang="en-US" sz="36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✅ </a:t>
            </a:r>
            <a:r>
              <a:rPr lang="en-US" sz="36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Deep Neural Networks :</a:t>
            </a:r>
            <a:r>
              <a:rPr lang="en-US" sz="36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      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🔶     ANN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(Artificial neural networks) .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🔶 </a:t>
            </a: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CNN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 Image classification )  .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🔶     RNN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 Time series data ) .             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86827"/>
            <a:ext cx="98298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</a:t>
            </a:r>
            <a:r>
              <a:rPr lang="en-US" sz="500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</a:t>
            </a:r>
            <a:r>
              <a:rPr lang="en-US" sz="5000" u="sng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Tracking </a:t>
            </a:r>
            <a:r>
              <a:rPr lang="en-US" sz="5000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Tools :</a:t>
            </a:r>
            <a:r>
              <a:rPr lang="en-US" sz="50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</a:t>
            </a:r>
            <a:endParaRPr lang="en-US" sz="5000" dirty="0" smtClean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7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1- </a:t>
            </a:r>
            <a:r>
              <a:rPr lang="en-US" sz="3600" dirty="0" err="1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Colab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Notebooks </a:t>
            </a:r>
            <a:r>
              <a:rPr lang="en-US" sz="36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  <a:r>
              <a:rPr lang="en-US" sz="36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</a:t>
            </a:r>
          </a:p>
          <a:p>
            <a:pPr algn="ctr">
              <a:lnSpc>
                <a:spcPts val="6160"/>
              </a:lnSpc>
            </a:pP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2- </a:t>
            </a:r>
            <a:r>
              <a:rPr lang="en-US" sz="3600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Jupyter</a:t>
            </a:r>
            <a:r>
              <a:rPr lang="en-US" sz="36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Notebooks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</a:p>
          <a:p>
            <a:pPr>
              <a:lnSpc>
                <a:spcPts val="6160"/>
              </a:lnSpc>
            </a:pP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3- </a:t>
            </a:r>
            <a:r>
              <a:rPr lang="en-US" sz="3600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                                           </a:t>
            </a:r>
            <a:endParaRPr lang="en-US" sz="3600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861463"/>
            <a:ext cx="69971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Digital Scholarships :</a:t>
            </a:r>
            <a:r>
              <a:rPr lang="en-US" sz="51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7485" y="5520083"/>
            <a:ext cx="14753030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1-  </a:t>
            </a:r>
            <a:r>
              <a:rPr lang="en-US" sz="3999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2" tooltip="https://depi.gov.eg"/>
              </a:rPr>
              <a:t>Digital Egypt Pioneers Initiative - DEPI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, In                         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“ </a:t>
            </a:r>
            <a:r>
              <a:rPr lang="en-US" sz="39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Microsoft Machine Learning 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’’ Program      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As  “ </a:t>
            </a:r>
            <a:r>
              <a:rPr lang="en-US" sz="39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Machine Learning Engineer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”.           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Under The Guidance Of </a:t>
            </a:r>
            <a:r>
              <a:rPr lang="en-US" sz="3999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3" tooltip="https://mcit.gov.eg/ar"/>
              </a:rPr>
              <a:t>The Ministry Of Communications and Information Technology - MCIT , Egypt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7527"/>
            <a:ext cx="38100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Education :</a:t>
            </a:r>
            <a:r>
              <a:rPr lang="en-US" sz="51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65515" y="1949659"/>
            <a:ext cx="14993785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at the College of Engineering, Department of </a:t>
            </a:r>
            <a:r>
              <a:rPr lang="en-US" sz="4500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 </a:t>
            </a:r>
            <a:r>
              <a:rPr lang="en-US" sz="4500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Computers </a:t>
            </a:r>
            <a:r>
              <a:rPr lang="en-US" sz="45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</a:t>
            </a:r>
            <a:r>
              <a:rPr lang="en-US" sz="4500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 Systems </a:t>
            </a:r>
            <a:r>
              <a:rPr lang="en-US" sz="4500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”  </a:t>
            </a:r>
            <a:r>
              <a:rPr lang="en-US" sz="45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599" y="3999547"/>
            <a:ext cx="891540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Contact Information </a:t>
            </a:r>
            <a:r>
              <a:rPr lang="en-US" sz="51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Me :</a:t>
            </a:r>
            <a:endParaRPr lang="en-US" sz="5199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9891" y="5086350"/>
            <a:ext cx="16748218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 am waiting for you , get in touch with me as soon as possible 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19668" y="6207125"/>
            <a:ext cx="15448664" cy="365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4044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</a:t>
            </a:r>
            <a:r>
              <a:rPr lang="en-US" sz="4044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Phone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Number :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+20 01096148472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</a:t>
            </a:r>
            <a:endParaRPr lang="en-US" sz="4044" dirty="0" smtClean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>
              <a:lnSpc>
                <a:spcPts val="5662"/>
              </a:lnSpc>
            </a:pP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</a:t>
            </a:r>
            <a:r>
              <a:rPr lang="en-US" sz="4044" u="sng" dirty="0" err="1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Whatsapp</a:t>
            </a:r>
            <a:r>
              <a:rPr lang="en-US" sz="4044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Account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</a:t>
            </a:r>
            <a:r>
              <a:rPr lang="en-US" sz="4044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2" tooltip="https://wa.me/qr/IJWM5HHWSLKAK1"/>
              </a:rPr>
              <a:t>+20 01096148472</a:t>
            </a:r>
            <a:r>
              <a:rPr lang="en-US" sz="4044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2" tooltip="https://wa.me/qr/IJWM5HHWSLKAK1"/>
              </a:rPr>
              <a:t> </a:t>
            </a:r>
            <a:r>
              <a:rPr lang="en-US" sz="4044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</a:t>
            </a:r>
          </a:p>
          <a:p>
            <a:pPr algn="ctr">
              <a:lnSpc>
                <a:spcPts val="5662"/>
              </a:lnSpc>
            </a:pP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Email Address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</a:t>
            </a:r>
            <a:r>
              <a:rPr lang="en-US" sz="4044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3" tooltip="https://mail.google.com/mail/u/0/#inbox"/>
              </a:rPr>
              <a:t>mohamedawaad290@gmail.com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</a:t>
            </a:r>
            <a:r>
              <a:rPr lang="en-US" sz="4044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</a:t>
            </a:r>
            <a:r>
              <a:rPr lang="en-US" sz="4044" u="sng" dirty="0" err="1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Linkedin</a:t>
            </a:r>
            <a:r>
              <a:rPr lang="en-US" sz="4044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Account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</a:t>
            </a:r>
            <a:r>
              <a:rPr lang="en-US" sz="4044" u="sng" dirty="0" err="1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4" tooltip="https://www.linkedin.com/in/mohamed-ayman-2b701320a?utm_source=share&amp;utm_campaign=share_via&amp;utm_content=profile&amp;utm_medium=android_app"/>
              </a:rPr>
              <a:t>Linkedin_Porfile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  <a:endParaRPr lang="en-US" sz="4044" dirty="0" smtClean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5662"/>
              </a:lnSpc>
            </a:pP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044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</a:t>
            </a:r>
            <a:r>
              <a:rPr lang="en-US" sz="4044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FaceBook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Account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</a:t>
            </a:r>
            <a:r>
              <a:rPr lang="en-US" sz="4044" u="sng" dirty="0" err="1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5" tooltip="https://www.facebook.com/mohamedayman.awaad?mibextid=ZbWKwL"/>
              </a:rPr>
              <a:t>FaceBook_Porfile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639</Words>
  <Application>Microsoft Office PowerPoint</Application>
  <PresentationFormat>Custom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Canva Sans Italics</vt:lpstr>
      <vt:lpstr>Arial Unicode</vt:lpstr>
      <vt:lpstr>Canva Sans</vt:lpstr>
      <vt:lpstr>Calibri</vt:lpstr>
      <vt:lpstr>Arial Unicode Bold</vt:lpstr>
      <vt:lpstr>Futura Display</vt:lpstr>
      <vt:lpstr>Canva Sans Bold Italics</vt:lpstr>
      <vt:lpstr>Canva Sans Bold</vt:lpstr>
      <vt:lpstr>Mr Dafoe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Ayman</dc:title>
  <dc:creator>afc</dc:creator>
  <cp:lastModifiedBy>afc</cp:lastModifiedBy>
  <cp:revision>9</cp:revision>
  <dcterms:created xsi:type="dcterms:W3CDTF">2006-08-16T00:00:00Z</dcterms:created>
  <dcterms:modified xsi:type="dcterms:W3CDTF">2024-08-25T01:44:01Z</dcterms:modified>
  <dc:identifier>DAGOZOO0AS0</dc:identifier>
</cp:coreProperties>
</file>