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Gwefel" initials="MG" lastIdx="1" clrIdx="0">
    <p:extLst>
      <p:ext uri="{19B8F6BF-5375-455C-9EA6-DF929625EA0E}">
        <p15:presenceInfo xmlns:p15="http://schemas.microsoft.com/office/powerpoint/2012/main" userId="9f4552e833a97e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68DD-A11A-4DD7-8D81-6025DA7A6A7B}" type="datetimeFigureOut">
              <a:rPr lang="ar-EG" smtClean="0"/>
              <a:t>7/25/1444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B64-EC5E-450B-8D8C-ECE67AE2B7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6304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68DD-A11A-4DD7-8D81-6025DA7A6A7B}" type="datetimeFigureOut">
              <a:rPr lang="ar-EG" smtClean="0"/>
              <a:t>7/25/1444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B64-EC5E-450B-8D8C-ECE67AE2B7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4495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68DD-A11A-4DD7-8D81-6025DA7A6A7B}" type="datetimeFigureOut">
              <a:rPr lang="ar-EG" smtClean="0"/>
              <a:t>7/25/1444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B64-EC5E-450B-8D8C-ECE67AE2B7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75022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68DD-A11A-4DD7-8D81-6025DA7A6A7B}" type="datetimeFigureOut">
              <a:rPr lang="ar-EG" smtClean="0"/>
              <a:t>7/25/1444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B64-EC5E-450B-8D8C-ECE67AE2B7B1}" type="slidenum">
              <a:rPr lang="ar-EG" smtClean="0"/>
              <a:t>‹#›</a:t>
            </a:fld>
            <a:endParaRPr lang="ar-EG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616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68DD-A11A-4DD7-8D81-6025DA7A6A7B}" type="datetimeFigureOut">
              <a:rPr lang="ar-EG" smtClean="0"/>
              <a:t>7/25/1444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B64-EC5E-450B-8D8C-ECE67AE2B7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40105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68DD-A11A-4DD7-8D81-6025DA7A6A7B}" type="datetimeFigureOut">
              <a:rPr lang="ar-EG" smtClean="0"/>
              <a:t>7/25/1444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B64-EC5E-450B-8D8C-ECE67AE2B7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0834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68DD-A11A-4DD7-8D81-6025DA7A6A7B}" type="datetimeFigureOut">
              <a:rPr lang="ar-EG" smtClean="0"/>
              <a:t>7/25/1444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B64-EC5E-450B-8D8C-ECE67AE2B7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97396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68DD-A11A-4DD7-8D81-6025DA7A6A7B}" type="datetimeFigureOut">
              <a:rPr lang="ar-EG" smtClean="0"/>
              <a:t>7/25/1444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B64-EC5E-450B-8D8C-ECE67AE2B7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842276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68DD-A11A-4DD7-8D81-6025DA7A6A7B}" type="datetimeFigureOut">
              <a:rPr lang="ar-EG" smtClean="0"/>
              <a:t>7/25/1444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B64-EC5E-450B-8D8C-ECE67AE2B7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870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68DD-A11A-4DD7-8D81-6025DA7A6A7B}" type="datetimeFigureOut">
              <a:rPr lang="ar-EG" smtClean="0"/>
              <a:t>7/25/1444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B64-EC5E-450B-8D8C-ECE67AE2B7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612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68DD-A11A-4DD7-8D81-6025DA7A6A7B}" type="datetimeFigureOut">
              <a:rPr lang="ar-EG" smtClean="0"/>
              <a:t>7/25/1444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B64-EC5E-450B-8D8C-ECE67AE2B7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57250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68DD-A11A-4DD7-8D81-6025DA7A6A7B}" type="datetimeFigureOut">
              <a:rPr lang="ar-EG" smtClean="0"/>
              <a:t>7/25/1444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B64-EC5E-450B-8D8C-ECE67AE2B7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7069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68DD-A11A-4DD7-8D81-6025DA7A6A7B}" type="datetimeFigureOut">
              <a:rPr lang="ar-EG" smtClean="0"/>
              <a:t>7/25/1444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B64-EC5E-450B-8D8C-ECE67AE2B7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1685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68DD-A11A-4DD7-8D81-6025DA7A6A7B}" type="datetimeFigureOut">
              <a:rPr lang="ar-EG" smtClean="0"/>
              <a:t>7/25/1444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B64-EC5E-450B-8D8C-ECE67AE2B7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5966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68DD-A11A-4DD7-8D81-6025DA7A6A7B}" type="datetimeFigureOut">
              <a:rPr lang="ar-EG" smtClean="0"/>
              <a:t>7/25/1444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B64-EC5E-450B-8D8C-ECE67AE2B7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06592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68DD-A11A-4DD7-8D81-6025DA7A6A7B}" type="datetimeFigureOut">
              <a:rPr lang="ar-EG" smtClean="0"/>
              <a:t>7/25/1444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B64-EC5E-450B-8D8C-ECE67AE2B7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0981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268DD-A11A-4DD7-8D81-6025DA7A6A7B}" type="datetimeFigureOut">
              <a:rPr lang="ar-EG" smtClean="0"/>
              <a:t>7/25/1444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A3B64-EC5E-450B-8D8C-ECE67AE2B7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916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93268DD-A11A-4DD7-8D81-6025DA7A6A7B}" type="datetimeFigureOut">
              <a:rPr lang="ar-EG" smtClean="0"/>
              <a:t>7/25/1444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93A3B64-EC5E-450B-8D8C-ECE67AE2B7B1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8145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AF49-6F95-F7D5-6095-B6CE298B8A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PWM Drawer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EEB6A-C413-F42E-925A-5AA828DDF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Mohamed Ahmed Mansour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165199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A028-1FBC-9605-BD89-7D6D3D78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intro:</a:t>
            </a:r>
            <a:endParaRPr lang="ar-EG" sz="6000" dirty="0">
              <a:solidFill>
                <a:schemeClr val="tx1">
                  <a:lumMod val="75000"/>
                  <a:lumOff val="25000"/>
                </a:schemeClr>
              </a:solidFill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7FBF4-89A6-4706-C75E-1B789216AD5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• What is a PWM?</a:t>
            </a:r>
          </a:p>
          <a:p>
            <a:pPr algn="l"/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 Pulse Width Modulation (PWM) is technique by which the width of a pulse is varied while keeping the frequency constant.</a:t>
            </a:r>
          </a:p>
          <a:p>
            <a:pPr algn="l"/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 • Why PWM?</a:t>
            </a:r>
          </a:p>
          <a:p>
            <a:pPr algn="l"/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 Most microcontrollers have a logic out of 0 or 1, which is translated to 0 or 5 volts. Instead of encoding the amplitude of a signal for communication, the pulse width is used for the transmission.</a:t>
            </a:r>
            <a:endParaRPr lang="ar-EG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319911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CAF9A-B397-8F92-20CA-E311257F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900740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000" dirty="0" err="1">
                <a:latin typeface="Aldhabi" panose="01000000000000000000" pitchFamily="2" charset="-78"/>
                <a:cs typeface="Aldhabi" panose="01000000000000000000" pitchFamily="2" charset="-78"/>
              </a:rPr>
              <a:t>APPlications</a:t>
            </a:r>
            <a:r>
              <a:rPr lang="en-US" sz="3200" dirty="0">
                <a:latin typeface="Aldhabi" panose="01000000000000000000" pitchFamily="2" charset="-78"/>
                <a:cs typeface="Aldhabi" panose="01000000000000000000" pitchFamily="2" charset="-78"/>
              </a:rPr>
              <a:t>:-</a:t>
            </a:r>
            <a:endParaRPr lang="ar-EG" sz="32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FA67-431E-DC36-B137-FCDDA0C298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60692"/>
            <a:ext cx="10363826" cy="3424107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dirty="0"/>
              <a:t> </a:t>
            </a:r>
          </a:p>
          <a:p>
            <a:pPr algn="l"/>
            <a:r>
              <a:rPr lang="en-US" dirty="0"/>
              <a:t>• DC Motors </a:t>
            </a:r>
          </a:p>
          <a:p>
            <a:pPr algn="l"/>
            <a:r>
              <a:rPr lang="en-US" dirty="0"/>
              <a:t>• Audio Devices </a:t>
            </a:r>
          </a:p>
          <a:p>
            <a:pPr algn="l"/>
            <a:r>
              <a:rPr lang="en-US" dirty="0"/>
              <a:t>• Analog Waveforms </a:t>
            </a:r>
          </a:p>
          <a:p>
            <a:pPr algn="l"/>
            <a:r>
              <a:rPr lang="en-US" dirty="0"/>
              <a:t>• Dimming LEDs </a:t>
            </a:r>
          </a:p>
          <a:p>
            <a:pPr algn="l"/>
            <a:r>
              <a:rPr lang="en-US" dirty="0"/>
              <a:t>• Pumps </a:t>
            </a:r>
          </a:p>
          <a:p>
            <a:pPr algn="l"/>
            <a:r>
              <a:rPr lang="en-US" dirty="0"/>
              <a:t>• Hydraulics </a:t>
            </a:r>
          </a:p>
          <a:p>
            <a:pPr algn="l"/>
            <a:r>
              <a:rPr lang="en-US" dirty="0"/>
              <a:t>• And this project!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36225575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5B6E-1F11-B75A-18B1-AE1C6F52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2" y="174978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Aldhabi" panose="01000000000000000000" pitchFamily="2" charset="-78"/>
                <a:cs typeface="Aldhabi" panose="01000000000000000000" pitchFamily="2" charset="-78"/>
              </a:rPr>
              <a:t>Fundamentals:</a:t>
            </a:r>
            <a:endParaRPr lang="ar-EG" sz="4400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90E93-577E-1997-7D1E-E941F405A57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1194" y="1904247"/>
            <a:ext cx="10364451" cy="4315930"/>
          </a:xfrm>
        </p:spPr>
        <p:txBody>
          <a:bodyPr/>
          <a:lstStyle/>
          <a:p>
            <a:pPr algn="l"/>
            <a:r>
              <a:rPr lang="en-US" dirty="0"/>
              <a:t>• PWM signal consists of </a:t>
            </a:r>
          </a:p>
          <a:p>
            <a:pPr algn="l"/>
            <a:r>
              <a:rPr lang="en-US" dirty="0"/>
              <a:t>- Frequency </a:t>
            </a:r>
          </a:p>
          <a:p>
            <a:pPr algn="l"/>
            <a:r>
              <a:rPr lang="en-US" dirty="0"/>
              <a:t>- Duty Cycle </a:t>
            </a:r>
          </a:p>
          <a:p>
            <a:pPr algn="l"/>
            <a:r>
              <a:rPr lang="en-US" dirty="0"/>
              <a:t>• Frequency is represented as the number of cycles per one second </a:t>
            </a:r>
          </a:p>
          <a:p>
            <a:pPr algn="l"/>
            <a:r>
              <a:rPr lang="en-US" dirty="0"/>
              <a:t>• Duty Cycle is represented as the ratio of high and low in a period.</a:t>
            </a:r>
            <a:endParaRPr lang="ar-EG" dirty="0"/>
          </a:p>
        </p:txBody>
      </p:sp>
      <p:pic>
        <p:nvPicPr>
          <p:cNvPr id="1026" name="Picture 2" descr="Pulse Width Modulation - Definition, Terminologies, Types, Applications">
            <a:extLst>
              <a:ext uri="{FF2B5EF4-FFF2-40B4-BE49-F238E27FC236}">
                <a16:creationId xmlns:a16="http://schemas.microsoft.com/office/drawing/2014/main" id="{49B786A1-E06F-85F1-6C2F-C13079795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482" y="4492975"/>
            <a:ext cx="7143750" cy="172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34728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239DD-D4B2-D292-2272-732FDCAE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52BA-97E3-A93B-68D7-9906233209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/>
            <a:r>
              <a:rPr lang="en-US" dirty="0">
                <a:latin typeface="Aldhabi" panose="01000000000000000000" pitchFamily="2" charset="-78"/>
                <a:cs typeface="Aldhabi" panose="01000000000000000000" pitchFamily="2" charset="-78"/>
              </a:rPr>
              <a:t>• The project aim is to mimic an Oscilloscope in an LCD. Visualizing how a duty cycle looks at a range of 10 on a 16x2 LCD. In this example, the duty cycle is 30% with the frequency of 490.2 Hz</a:t>
            </a:r>
            <a:endParaRPr lang="ar-EG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FC4D9-4D06-1312-8CEA-6A626F71B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89" y="3524283"/>
            <a:ext cx="590408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1155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2CCFB3-9702-B92A-7DE2-30355B749895}"/>
              </a:ext>
            </a:extLst>
          </p:cNvPr>
          <p:cNvSpPr txBox="1"/>
          <p:nvPr/>
        </p:nvSpPr>
        <p:spPr>
          <a:xfrm>
            <a:off x="3578578" y="3429000"/>
            <a:ext cx="4763911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800" dirty="0">
                <a:solidFill>
                  <a:srgbClr val="C00000"/>
                </a:solidFill>
              </a:rPr>
              <a:t>Thank You!</a:t>
            </a:r>
            <a:endParaRPr lang="ar-EG" sz="4800" dirty="0">
              <a:solidFill>
                <a:srgbClr val="C0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C0EC752-CD17-D7DE-B5B2-6F4927EA3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644" y="2296025"/>
            <a:ext cx="2257777" cy="73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041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34</TotalTime>
  <Words>197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Aldhabi</vt:lpstr>
      <vt:lpstr>Arial</vt:lpstr>
      <vt:lpstr>Tw Cen MT</vt:lpstr>
      <vt:lpstr>Droplet</vt:lpstr>
      <vt:lpstr>PWM Drawer</vt:lpstr>
      <vt:lpstr>intro:</vt:lpstr>
      <vt:lpstr>APPlications:-</vt:lpstr>
      <vt:lpstr>Fundamentals: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PWM Drawer</dc:title>
  <dc:creator>Mohamed Gwefel</dc:creator>
  <cp:lastModifiedBy>Mohamed Gwefel</cp:lastModifiedBy>
  <cp:revision>2</cp:revision>
  <dcterms:created xsi:type="dcterms:W3CDTF">2023-02-15T19:11:17Z</dcterms:created>
  <dcterms:modified xsi:type="dcterms:W3CDTF">2023-02-15T19:45:59Z</dcterms:modified>
</cp:coreProperties>
</file>