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7" r:id="rId5"/>
    <p:sldId id="267" r:id="rId6"/>
    <p:sldId id="270" r:id="rId7"/>
    <p:sldId id="268" r:id="rId8"/>
    <p:sldId id="266" r:id="rId9"/>
    <p:sldId id="272" r:id="rId10"/>
    <p:sldId id="271" r:id="rId11"/>
    <p:sldId id="262" r:id="rId12"/>
    <p:sldId id="273" r:id="rId13"/>
    <p:sldId id="276" r:id="rId14"/>
    <p:sldId id="275" r:id="rId15"/>
    <p:sldId id="277" r:id="rId16"/>
    <p:sldId id="278" r:id="rId17"/>
    <p:sldId id="279" r:id="rId18"/>
    <p:sldId id="264" r:id="rId19"/>
    <p:sldId id="281" r:id="rId20"/>
    <p:sldId id="280" r:id="rId21"/>
    <p:sldId id="28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F95B-452A-4A95-A0A3-68CCE587C56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32FB-6363-46F4-8E71-31231A1ED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0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This Mohamed and This is my screencast that covers my third year project about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Spiking Neural Networks to play Atari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Games . This project was supervised by professor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steve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furber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32FB-6363-46F4-8E71-31231A1ED8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0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answer the questions researchers try to make a model that simulates the human brain more closely , why the brain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32FB-6363-46F4-8E71-31231A1ED8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2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in spikes produce spikes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32FB-6363-46F4-8E71-31231A1ED8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4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 in training , encoding decoding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32FB-6363-46F4-8E71-31231A1ED8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3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14-63EA-4AAF-90D7-EA1AB25C3615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A99E-9120-4742-8DBB-11217394A28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CBF82-A09F-4260-8FB8-4E8CB8135A18}"/>
              </a:ext>
            </a:extLst>
          </p:cNvPr>
          <p:cNvSpPr txBox="1"/>
          <p:nvPr userDrawn="1"/>
        </p:nvSpPr>
        <p:spPr>
          <a:xfrm>
            <a:off x="-26795" y="0"/>
            <a:ext cx="426217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T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H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E</a:t>
            </a:r>
          </a:p>
          <a:p>
            <a:endParaRPr lang="en-GB" sz="3200" dirty="0">
              <a:solidFill>
                <a:srgbClr val="6B2D90"/>
              </a:solidFill>
              <a:latin typeface="LED Dot-Matrix" pitchFamily="2" charset="0"/>
            </a:endParaRP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U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N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I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V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E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R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S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I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T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2BF56-3FDF-400C-9804-06FC9E4BFF1A}"/>
              </a:ext>
            </a:extLst>
          </p:cNvPr>
          <p:cNvSpPr txBox="1"/>
          <p:nvPr userDrawn="1"/>
        </p:nvSpPr>
        <p:spPr>
          <a:xfrm>
            <a:off x="11765783" y="117693"/>
            <a:ext cx="426217" cy="6494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OF</a:t>
            </a:r>
          </a:p>
          <a:p>
            <a:endParaRPr lang="en-GB" sz="3200" dirty="0">
              <a:solidFill>
                <a:srgbClr val="6B2D90"/>
              </a:solidFill>
              <a:latin typeface="LED Dot-Matrix" pitchFamily="2" charset="0"/>
            </a:endParaRP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Ma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N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C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H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E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S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T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E</a:t>
            </a:r>
          </a:p>
          <a:p>
            <a:r>
              <a:rPr lang="en-GB" sz="3200" dirty="0">
                <a:solidFill>
                  <a:srgbClr val="6B2D90"/>
                </a:solidFill>
                <a:latin typeface="LED Dot-Matrix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8710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226-F31D-4922-8989-2D03E839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300"/>
              </a:spcAft>
            </a:pP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5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Spiking Neural Networks to play Atari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BB29-A4CB-447E-8870-D09079D6C201}"/>
              </a:ext>
            </a:extLst>
          </p:cNvPr>
          <p:cNvSpPr txBox="1"/>
          <p:nvPr/>
        </p:nvSpPr>
        <p:spPr>
          <a:xfrm>
            <a:off x="0" y="0"/>
            <a:ext cx="1497205" cy="633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47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 (Credit Assignment Problem)</a:t>
            </a:r>
            <a:endParaRPr lang="en-GB" dirty="0"/>
          </a:p>
        </p:txBody>
      </p:sp>
      <p:pic>
        <p:nvPicPr>
          <p:cNvPr id="3" name="ATARI_frame_0_reward_15.0">
            <a:hlinkClick r:id="" action="ppaction://media"/>
            <a:extLst>
              <a:ext uri="{FF2B5EF4-FFF2-40B4-BE49-F238E27FC236}">
                <a16:creationId xmlns:a16="http://schemas.microsoft.com/office/drawing/2014/main" id="{037A9A31-CAC7-453C-9991-774F19C94D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36" end="1518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89450" y="2281238"/>
            <a:ext cx="2438400" cy="3200400"/>
          </a:xfrm>
          <a:prstGeom prst="rect">
            <a:avLst/>
          </a:prstGeom>
          <a:solidFill>
            <a:srgbClr val="000000"/>
          </a:solidFill>
          <a:ln w="177800" cap="flat">
            <a:solidFill>
              <a:srgbClr val="0D0D0D"/>
            </a:solidFill>
            <a:miter lim="800000"/>
          </a:ln>
          <a:effectLst>
            <a:outerShdw blurRad="190500" dist="215900" dir="3000000" algn="tr" rotWithShape="0">
              <a:srgbClr val="000000">
                <a:alpha val="20000"/>
              </a:srgbClr>
            </a:outerShdw>
          </a:effectLst>
          <a:scene3d>
            <a:camera prst="perspectiveContrastingLeftFacing" fov="3300000">
              <a:rot lat="0" lon="1200000" rev="0"/>
            </a:camera>
            <a:lightRig rig="balanced" dir="t">
              <a:rot lat="0" lon="0" rev="4200000"/>
            </a:lightRig>
          </a:scene3d>
          <a:sp3d extrusionH="635000" prstMaterial="metal">
            <a:bevelT w="190500" h="12700" prst="slope"/>
            <a:extrusionClr>
              <a:srgbClr val="010000"/>
            </a:extrusionClr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39496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4ACCC-4140-49C3-AB6E-15BE344F5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9" t="17297" r="11592" b="14463"/>
          <a:stretch/>
        </p:blipFill>
        <p:spPr>
          <a:xfrm rot="5400000">
            <a:off x="121195" y="2506460"/>
            <a:ext cx="4528039" cy="3046793"/>
          </a:xfrm>
          <a:prstGeom prst="rect">
            <a:avLst/>
          </a:prstGeom>
        </p:spPr>
      </p:pic>
      <p:pic>
        <p:nvPicPr>
          <p:cNvPr id="12" name="Picture 11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BCB2DF8C-CBE3-442B-864C-EC040FBA8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38" y="4165988"/>
            <a:ext cx="5114925" cy="12573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6523DB-9320-423A-AF9C-2CB3D45B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5"/>
          <a:stretch/>
        </p:blipFill>
        <p:spPr bwMode="auto">
          <a:xfrm>
            <a:off x="5568249" y="239377"/>
            <a:ext cx="6086475" cy="25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 (MSTDP)</a:t>
            </a:r>
            <a:endParaRPr lang="en-GB" dirty="0"/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9262B4DD-D3F7-4C5B-891A-F1B28D595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1" y="5423288"/>
            <a:ext cx="1981200" cy="981075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8E747B41-EBF8-4D04-BB25-D29F86453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4" y="3030473"/>
            <a:ext cx="6915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8F5BFA3-4E7E-416A-B8C6-96F8961E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507637"/>
            <a:ext cx="5010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E9228BF-6F19-46DD-BBDC-CA27AA71E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15" y="2212730"/>
            <a:ext cx="4551485" cy="301004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5B35FA8-2B48-4404-A786-B596365D7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674"/>
            <a:ext cx="4551485" cy="31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0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F585B-E632-40F1-AA11-D14CDE08C410}"/>
              </a:ext>
            </a:extLst>
          </p:cNvPr>
          <p:cNvSpPr txBox="1"/>
          <p:nvPr/>
        </p:nvSpPr>
        <p:spPr>
          <a:xfrm>
            <a:off x="838200" y="1899139"/>
            <a:ext cx="106797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Better Feature Extraction using a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Catastrophic Forgetting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Better Dopaminergic Spiking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0212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BA3-C4B7-4B31-A59B-A7B4810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The Q value of the action given its state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Exploration Stage</a:t>
            </a:r>
          </a:p>
          <a:p>
            <a:endParaRPr lang="en-GB" dirty="0"/>
          </a:p>
          <a:p>
            <a:r>
              <a:rPr lang="en-GB" dirty="0"/>
              <a:t>Experience Replay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28491-A7F3-4FB0-8595-38E07AE5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2 (Q-learning)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8D13-CBB1-429F-8928-A4AC5F02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911850"/>
            <a:ext cx="5734050" cy="581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8A86E-C34E-43FB-A7E5-E8ED5C465540}"/>
              </a:ext>
            </a:extLst>
          </p:cNvPr>
          <p:cNvSpPr txBox="1"/>
          <p:nvPr/>
        </p:nvSpPr>
        <p:spPr>
          <a:xfrm>
            <a:off x="7754816" y="5461001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Bellman’s equation</a:t>
            </a:r>
          </a:p>
        </p:txBody>
      </p:sp>
    </p:spTree>
    <p:extLst>
      <p:ext uri="{BB962C8B-B14F-4D97-AF65-F5344CB8AC3E}">
        <p14:creationId xmlns:p14="http://schemas.microsoft.com/office/powerpoint/2010/main" val="374683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491-A7F3-4FB0-8595-38E07AE5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2 (Backpropagation on SNN)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BA3-C4B7-4B31-A59B-A7B48107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Membrane Threshold set to Infinite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Membrane voltages are differentiable can perform SGD and use surrogate gradients in order to optimize</a:t>
            </a:r>
          </a:p>
        </p:txBody>
      </p:sp>
    </p:spTree>
    <p:extLst>
      <p:ext uri="{BB962C8B-B14F-4D97-AF65-F5344CB8AC3E}">
        <p14:creationId xmlns:p14="http://schemas.microsoft.com/office/powerpoint/2010/main" val="194095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491-A7F3-4FB0-8595-38E07AE5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Deep-Spiking-Q-Learning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BA3-C4B7-4B31-A59B-A7B48107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inefficient than MSTDP needing more frames to achieve similar results</a:t>
            </a:r>
          </a:p>
          <a:p>
            <a:r>
              <a:rPr lang="en-GB" dirty="0"/>
              <a:t>Best performance overall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F6E5B4-8886-47FA-911D-7E336307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18" y="3681964"/>
            <a:ext cx="3600450" cy="2362200"/>
          </a:xfrm>
          <a:prstGeom prst="rect">
            <a:avLst/>
          </a:prstGeom>
        </p:spPr>
      </p:pic>
      <p:pic>
        <p:nvPicPr>
          <p:cNvPr id="9" name="Picture 8" descr="Chart, arrow, histogram&#10;&#10;Description automatically generated">
            <a:extLst>
              <a:ext uri="{FF2B5EF4-FFF2-40B4-BE49-F238E27FC236}">
                <a16:creationId xmlns:a16="http://schemas.microsoft.com/office/drawing/2014/main" id="{7314A7B1-635F-4790-82B5-B9272582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1964"/>
            <a:ext cx="3571875" cy="2362200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4518A245-DFB0-402B-9A1D-83024FAB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68" y="3681964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4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491-A7F3-4FB0-8595-38E07AE5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4BA3-C4B7-4B31-A59B-A7B48107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Fluctuates too much because of the moving target problem</a:t>
            </a:r>
          </a:p>
          <a:p>
            <a:r>
              <a:rPr lang="en-GB" dirty="0"/>
              <a:t>Poor Feature Extraction</a:t>
            </a:r>
          </a:p>
          <a:p>
            <a:r>
              <a:rPr lang="en-GB" dirty="0"/>
              <a:t>Poor reward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5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BF0-9B44-4C94-A90A-F7E71D14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20C9-3065-4FA4-928F-75725250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Jumpstart to future idea</a:t>
            </a:r>
          </a:p>
          <a:p>
            <a:r>
              <a:rPr lang="en-GB" dirty="0"/>
              <a:t>Work on dimensionality reduction or encoding data in a more biological way.</a:t>
            </a:r>
          </a:p>
        </p:txBody>
      </p:sp>
    </p:spTree>
    <p:extLst>
      <p:ext uri="{BB962C8B-B14F-4D97-AF65-F5344CB8AC3E}">
        <p14:creationId xmlns:p14="http://schemas.microsoft.com/office/powerpoint/2010/main" val="217969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ABB29-A4CB-447E-8870-D09079D6C201}"/>
              </a:ext>
            </a:extLst>
          </p:cNvPr>
          <p:cNvSpPr txBox="1"/>
          <p:nvPr/>
        </p:nvSpPr>
        <p:spPr>
          <a:xfrm>
            <a:off x="120580" y="211015"/>
            <a:ext cx="1497205" cy="633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9869E-C429-406C-82E1-FDA5EB177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81" y="716213"/>
            <a:ext cx="6443037" cy="5425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A2C9B-0AAC-4F4E-B6BF-E45F4A459D94}"/>
              </a:ext>
            </a:extLst>
          </p:cNvPr>
          <p:cNvSpPr txBox="1"/>
          <p:nvPr/>
        </p:nvSpPr>
        <p:spPr>
          <a:xfrm>
            <a:off x="612531" y="3376246"/>
            <a:ext cx="37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Robustness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A612-AB2D-4C1B-AABE-12BA38C9E835}"/>
              </a:ext>
            </a:extLst>
          </p:cNvPr>
          <p:cNvSpPr txBox="1"/>
          <p:nvPr/>
        </p:nvSpPr>
        <p:spPr>
          <a:xfrm>
            <a:off x="612531" y="211015"/>
            <a:ext cx="37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Better-Learning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F3201-18B6-4434-95B6-C8C61AF2BB96}"/>
              </a:ext>
            </a:extLst>
          </p:cNvPr>
          <p:cNvSpPr txBox="1"/>
          <p:nvPr/>
        </p:nvSpPr>
        <p:spPr>
          <a:xfrm>
            <a:off x="8056685" y="211015"/>
            <a:ext cx="37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Power-Efficiency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2E355-43A1-4CBC-8DEA-FF42A3872FC4}"/>
              </a:ext>
            </a:extLst>
          </p:cNvPr>
          <p:cNvSpPr txBox="1"/>
          <p:nvPr/>
        </p:nvSpPr>
        <p:spPr>
          <a:xfrm>
            <a:off x="612531" y="857346"/>
            <a:ext cx="22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7B3AB-6ED0-47F8-9DF1-DF330DDD78F4}"/>
              </a:ext>
            </a:extLst>
          </p:cNvPr>
          <p:cNvSpPr txBox="1"/>
          <p:nvPr/>
        </p:nvSpPr>
        <p:spPr>
          <a:xfrm>
            <a:off x="717177" y="4158852"/>
            <a:ext cx="226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can afford to lose 10% of their brain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One-shot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5D763-9707-4CA9-A572-34C9F8FC0D7E}"/>
              </a:ext>
            </a:extLst>
          </p:cNvPr>
          <p:cNvSpPr txBox="1"/>
          <p:nvPr/>
        </p:nvSpPr>
        <p:spPr>
          <a:xfrm>
            <a:off x="8034704" y="762379"/>
            <a:ext cx="362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– 20 Watts of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19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226-F31D-4922-8989-2D03E839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85" y="0"/>
            <a:ext cx="9144000" cy="96464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Spiking Neural Networks</a:t>
            </a: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BB29-A4CB-447E-8870-D09079D6C201}"/>
              </a:ext>
            </a:extLst>
          </p:cNvPr>
          <p:cNvSpPr txBox="1"/>
          <p:nvPr/>
        </p:nvSpPr>
        <p:spPr>
          <a:xfrm>
            <a:off x="120580" y="211015"/>
            <a:ext cx="1497205" cy="633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DC3CB-7668-4A39-B884-53ADB21ABFCE}"/>
              </a:ext>
            </a:extLst>
          </p:cNvPr>
          <p:cNvSpPr txBox="1"/>
          <p:nvPr/>
        </p:nvSpPr>
        <p:spPr>
          <a:xfrm>
            <a:off x="457200" y="1137976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/>
          </a:p>
          <a:p>
            <a:endParaRPr lang="en-GB" sz="3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242EB8-6BFA-42EE-BBA2-09DA9057A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30" y="1265735"/>
            <a:ext cx="7614140" cy="2299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670AD-2A43-4789-ACE1-F7ECBBAF9AF6}"/>
              </a:ext>
            </a:extLst>
          </p:cNvPr>
          <p:cNvSpPr txBox="1"/>
          <p:nvPr/>
        </p:nvSpPr>
        <p:spPr>
          <a:xfrm>
            <a:off x="4509356" y="3376246"/>
            <a:ext cx="336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Leaky-Integrate and Fire Neurons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42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226-F31D-4922-8989-2D03E839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85" y="0"/>
            <a:ext cx="9144000" cy="96464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Spiking Neural Networks</a:t>
            </a: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BB29-A4CB-447E-8870-D09079D6C201}"/>
              </a:ext>
            </a:extLst>
          </p:cNvPr>
          <p:cNvSpPr txBox="1"/>
          <p:nvPr/>
        </p:nvSpPr>
        <p:spPr>
          <a:xfrm>
            <a:off x="120580" y="211015"/>
            <a:ext cx="1497205" cy="633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2D225-B766-417D-82F3-7ABD85309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9" t="20421" r="-11940" b="28746"/>
          <a:stretch/>
        </p:blipFill>
        <p:spPr bwMode="auto">
          <a:xfrm>
            <a:off x="2091958" y="964642"/>
            <a:ext cx="8008083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2A5A0-1E9C-44A4-BBCA-F973401C26F2}"/>
              </a:ext>
            </a:extLst>
          </p:cNvPr>
          <p:cNvSpPr txBox="1"/>
          <p:nvPr/>
        </p:nvSpPr>
        <p:spPr>
          <a:xfrm>
            <a:off x="-70338" y="4892659"/>
            <a:ext cx="12262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Sparsification</a:t>
            </a:r>
            <a:r>
              <a:rPr lang="en-GB" sz="3600" dirty="0"/>
              <a:t> Over Time</a:t>
            </a:r>
          </a:p>
          <a:p>
            <a:pPr algn="ctr"/>
            <a:r>
              <a:rPr lang="en-GB" sz="3600" dirty="0"/>
              <a:t>Fewer memory lookups</a:t>
            </a:r>
          </a:p>
          <a:p>
            <a:pPr algn="ctr"/>
            <a:r>
              <a:rPr lang="en-GB" sz="3600" dirty="0"/>
              <a:t>Cheaper computation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09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479F-022A-49E4-954E-6B034E5D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D54-30BC-4587-A85C-54F72830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Spike-Timing-Dependent-Plasticity (STDP)</a:t>
            </a:r>
          </a:p>
          <a:p>
            <a:r>
              <a:rPr lang="en-GB" dirty="0"/>
              <a:t>STDP + Lateral inhibition</a:t>
            </a:r>
          </a:p>
          <a:p>
            <a:r>
              <a:rPr lang="en-GB" dirty="0"/>
              <a:t>Dopamine-Modulated-STDP (MSTDP)</a:t>
            </a:r>
          </a:p>
          <a:p>
            <a:r>
              <a:rPr lang="en-GB" dirty="0"/>
              <a:t>CNN</a:t>
            </a:r>
          </a:p>
          <a:p>
            <a:r>
              <a:rPr lang="en-GB" dirty="0"/>
              <a:t>Deep-Spiking-Q-Learning</a:t>
            </a:r>
          </a:p>
          <a:p>
            <a:r>
              <a:rPr lang="en-GB" dirty="0"/>
              <a:t>Deep-Spiking-Q-Learning Trained with backprop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479F-022A-49E4-954E-6B034E5D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D54-30BC-4587-A85C-54F72830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Spike-Timing-Dependent-Plasticity (STDP)</a:t>
            </a:r>
          </a:p>
          <a:p>
            <a:r>
              <a:rPr lang="en-GB" dirty="0"/>
              <a:t>STDP + Lateral inhibition</a:t>
            </a:r>
          </a:p>
          <a:p>
            <a:r>
              <a:rPr lang="en-GB" dirty="0">
                <a:solidFill>
                  <a:srgbClr val="FF0000"/>
                </a:solidFill>
              </a:rPr>
              <a:t>Dopamine-Modulated-STDP (MSTDP)</a:t>
            </a:r>
          </a:p>
          <a:p>
            <a:r>
              <a:rPr lang="en-GB" dirty="0"/>
              <a:t>CNN</a:t>
            </a:r>
          </a:p>
          <a:p>
            <a:r>
              <a:rPr lang="en-GB" dirty="0"/>
              <a:t>Deep-Spiking-Q-Learning</a:t>
            </a:r>
          </a:p>
          <a:p>
            <a:r>
              <a:rPr lang="en-GB" dirty="0">
                <a:solidFill>
                  <a:srgbClr val="FF0000"/>
                </a:solidFill>
              </a:rPr>
              <a:t>Deep-Spiking-Q-Learning Trained with backprop</a:t>
            </a:r>
          </a:p>
        </p:txBody>
      </p:sp>
    </p:spTree>
    <p:extLst>
      <p:ext uri="{BB962C8B-B14F-4D97-AF65-F5344CB8AC3E}">
        <p14:creationId xmlns:p14="http://schemas.microsoft.com/office/powerpoint/2010/main" val="199313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479F-022A-49E4-954E-6B034E5D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D54-30BC-4587-A85C-54F72830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Spike-Timing-Dependent-Plasticity (STDP)</a:t>
            </a:r>
          </a:p>
          <a:p>
            <a:r>
              <a:rPr lang="en-GB" dirty="0"/>
              <a:t>STDP + Lateral inhibition</a:t>
            </a:r>
          </a:p>
          <a:p>
            <a:r>
              <a:rPr lang="en-GB" dirty="0">
                <a:solidFill>
                  <a:srgbClr val="FF0000"/>
                </a:solidFill>
              </a:rPr>
              <a:t>Dopamine-Modulated-STDP (MSTDP)</a:t>
            </a:r>
          </a:p>
          <a:p>
            <a:r>
              <a:rPr lang="en-GB" dirty="0"/>
              <a:t>CNN</a:t>
            </a:r>
          </a:p>
          <a:p>
            <a:r>
              <a:rPr lang="en-GB" dirty="0"/>
              <a:t>Deep-Spiking-Q-Learning</a:t>
            </a:r>
          </a:p>
          <a:p>
            <a:r>
              <a:rPr lang="en-GB" dirty="0">
                <a:solidFill>
                  <a:srgbClr val="FF0000"/>
                </a:solidFill>
              </a:rPr>
              <a:t>Deep-Spiking-Q-Learning Trained with backprop</a:t>
            </a:r>
          </a:p>
        </p:txBody>
      </p:sp>
    </p:spTree>
    <p:extLst>
      <p:ext uri="{BB962C8B-B14F-4D97-AF65-F5344CB8AC3E}">
        <p14:creationId xmlns:p14="http://schemas.microsoft.com/office/powerpoint/2010/main" val="76477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 (STDP)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BBC53-B96F-4B73-B2DC-858839B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9" y="2690021"/>
            <a:ext cx="6472857" cy="39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5F3-EF10-4BCD-B067-F240D66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 (STDP)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BBC53-B96F-4B73-B2DC-858839B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9" y="2690021"/>
            <a:ext cx="6472857" cy="3971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947D02-262D-4087-A949-C3A6B105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16" y="2796859"/>
            <a:ext cx="6401825" cy="39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5DDD0-9A5F-4332-B0DB-380A4F1A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t="10054" r="238" b="67974"/>
          <a:stretch/>
        </p:blipFill>
        <p:spPr bwMode="auto">
          <a:xfrm>
            <a:off x="4721523" y="2116287"/>
            <a:ext cx="3409950" cy="6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BBA7D-109E-4453-B69E-043943481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r="7782" b="84481"/>
          <a:stretch/>
        </p:blipFill>
        <p:spPr bwMode="auto">
          <a:xfrm>
            <a:off x="2945516" y="1797526"/>
            <a:ext cx="3083515" cy="48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4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6.5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0.6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07295D262054DB4FCBC9C410A2DE2" ma:contentTypeVersion="4" ma:contentTypeDescription="Create a new document." ma:contentTypeScope="" ma:versionID="bee2e10fff44536b7d3b8099a4977a18">
  <xsd:schema xmlns:xsd="http://www.w3.org/2001/XMLSchema" xmlns:xs="http://www.w3.org/2001/XMLSchema" xmlns:p="http://schemas.microsoft.com/office/2006/metadata/properties" xmlns:ns3="b8db0550-839d-4093-b575-4405a5835128" targetNamespace="http://schemas.microsoft.com/office/2006/metadata/properties" ma:root="true" ma:fieldsID="4e66989e1eec8122185a6787e0f43ebb" ns3:_="">
    <xsd:import namespace="b8db0550-839d-4093-b575-4405a5835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b0550-839d-4093-b575-4405a5835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223592-6BB6-430B-AB8B-2436CED81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b0550-839d-4093-b575-4405a5835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9BD41B-E865-43D8-8026-5C177C9637B2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8db0550-839d-4093-b575-4405a5835128"/>
  </ds:schemaRefs>
</ds:datastoreItem>
</file>

<file path=customXml/itemProps3.xml><?xml version="1.0" encoding="utf-8"?>
<ds:datastoreItem xmlns:ds="http://schemas.openxmlformats.org/officeDocument/2006/customXml" ds:itemID="{5E17A505-AB56-4627-BEFD-55D3211792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Microsoft Office PowerPoint</Application>
  <PresentationFormat>Widescreen</PresentationFormat>
  <Paragraphs>80</Paragraphs>
  <Slides>19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LED Dot-Matrix</vt:lpstr>
      <vt:lpstr>1_Office Theme</vt:lpstr>
      <vt:lpstr>     Training Spiking Neural Networks to play Atari Games    </vt:lpstr>
      <vt:lpstr>PowerPoint Presentation</vt:lpstr>
      <vt:lpstr>Spiking Neural Networks</vt:lpstr>
      <vt:lpstr>Spiking Neural Networks</vt:lpstr>
      <vt:lpstr>Experiments</vt:lpstr>
      <vt:lpstr>Experiments</vt:lpstr>
      <vt:lpstr>Experiments</vt:lpstr>
      <vt:lpstr>Setup 1 (STDP)</vt:lpstr>
      <vt:lpstr>Setup 1 (STDP)</vt:lpstr>
      <vt:lpstr>Setup 1 (Credit Assignment Problem)</vt:lpstr>
      <vt:lpstr>Setup 1 (MSTDP)</vt:lpstr>
      <vt:lpstr>Network</vt:lpstr>
      <vt:lpstr>Results</vt:lpstr>
      <vt:lpstr>Critique</vt:lpstr>
      <vt:lpstr>Setup 2 (Q-learning)</vt:lpstr>
      <vt:lpstr>Setup 2 (Backpropagation on SNN)</vt:lpstr>
      <vt:lpstr>Deep-Spiking-Q-Learning Results</vt:lpstr>
      <vt:lpstr>Critique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on Spiking Neural Networks to play Atari Breakout</dc:title>
  <dc:creator>Mohamed Abdelrazek</dc:creator>
  <cp:lastModifiedBy>Mohamed Abdelrazek</cp:lastModifiedBy>
  <cp:revision>3</cp:revision>
  <dcterms:created xsi:type="dcterms:W3CDTF">2022-04-27T12:38:24Z</dcterms:created>
  <dcterms:modified xsi:type="dcterms:W3CDTF">2022-05-17T16:33:14Z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0x010100CCC07295D262054DB4FCBC9C410A2DE2</vt:lpwstr>
  </property>
</Properties>
</file>