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638" r:id="rId2"/>
    <p:sldId id="642" r:id="rId3"/>
    <p:sldId id="651" r:id="rId4"/>
    <p:sldId id="650" r:id="rId5"/>
    <p:sldId id="323" r:id="rId6"/>
    <p:sldId id="346" r:id="rId7"/>
    <p:sldId id="347" r:id="rId8"/>
    <p:sldId id="350" r:id="rId9"/>
    <p:sldId id="349" r:id="rId10"/>
    <p:sldId id="643" r:id="rId11"/>
    <p:sldId id="351" r:id="rId12"/>
    <p:sldId id="645" r:id="rId13"/>
    <p:sldId id="309" r:id="rId14"/>
    <p:sldId id="311" r:id="rId15"/>
    <p:sldId id="647" r:id="rId16"/>
    <p:sldId id="332" r:id="rId17"/>
    <p:sldId id="64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152A4-6234-4B58-9724-82091622BC87}"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069F6-5D28-41E6-8D97-E24651E0DE74}" type="slidenum">
              <a:rPr lang="en-US" smtClean="0"/>
              <a:t>‹#›</a:t>
            </a:fld>
            <a:endParaRPr lang="en-US"/>
          </a:p>
        </p:txBody>
      </p:sp>
    </p:spTree>
    <p:extLst>
      <p:ext uri="{BB962C8B-B14F-4D97-AF65-F5344CB8AC3E}">
        <p14:creationId xmlns:p14="http://schemas.microsoft.com/office/powerpoint/2010/main" val="419518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415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673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383650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265179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1330635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11923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195136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381249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endParaRPr lang="en-US"/>
          </a:p>
        </p:txBody>
      </p:sp>
    </p:spTree>
    <p:extLst>
      <p:ext uri="{BB962C8B-B14F-4D97-AF65-F5344CB8AC3E}">
        <p14:creationId xmlns:p14="http://schemas.microsoft.com/office/powerpoint/2010/main" val="2790886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7680-7B45-FD29-5E71-D2DBBDE72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DE64F5-4379-A7E3-8E7D-2FCF0C8FE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A17BA4-2D60-E818-E2DA-D570AE223703}"/>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5" name="Footer Placeholder 4">
            <a:extLst>
              <a:ext uri="{FF2B5EF4-FFF2-40B4-BE49-F238E27FC236}">
                <a16:creationId xmlns:a16="http://schemas.microsoft.com/office/drawing/2014/main" id="{9A173871-CF53-7AA3-94E8-FA18F38DD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31FE4-58E1-DAA2-3B1A-3E8D60BC8EE1}"/>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215705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9096-0EDA-1579-FE99-9D057621B6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25C8F3-14BD-FA11-AF3E-00E8315982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93820-6BBE-4521-03A9-22C7347ED3F0}"/>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5" name="Footer Placeholder 4">
            <a:extLst>
              <a:ext uri="{FF2B5EF4-FFF2-40B4-BE49-F238E27FC236}">
                <a16:creationId xmlns:a16="http://schemas.microsoft.com/office/drawing/2014/main" id="{84EEA8C2-1EE6-2904-DA44-A481D7CBA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344D7-EAEC-1A01-1E6C-35CBE3E60E2C}"/>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316614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F1356-FC57-5193-B3EB-F6B83D387A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77659C-2068-E8FF-8DD0-DA366BB41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EC1D1-2037-BF56-6797-DE51684D9B34}"/>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5" name="Footer Placeholder 4">
            <a:extLst>
              <a:ext uri="{FF2B5EF4-FFF2-40B4-BE49-F238E27FC236}">
                <a16:creationId xmlns:a16="http://schemas.microsoft.com/office/drawing/2014/main" id="{60618F29-3525-DF20-36C3-1F2B5E4BC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634799-23CF-8C5B-9C48-40B77EDCCD49}"/>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169716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123200" y="-543800"/>
            <a:ext cx="7945600" cy="7945600"/>
          </a:xfrm>
          <a:prstGeom prst="ellipse">
            <a:avLst/>
          </a:prstGeom>
          <a:solidFill>
            <a:srgbClr val="000000">
              <a:alpha val="26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668281" y="234498"/>
            <a:ext cx="3268468" cy="3268468"/>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570225" y="3336844"/>
            <a:ext cx="3099600" cy="30996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txBox="1">
            <a:spLocks noGrp="1"/>
          </p:cNvSpPr>
          <p:nvPr>
            <p:ph type="ctrTitle"/>
          </p:nvPr>
        </p:nvSpPr>
        <p:spPr>
          <a:xfrm>
            <a:off x="2948800" y="2655800"/>
            <a:ext cx="6294400" cy="15464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6933">
                <a:solidFill>
                  <a:srgbClr val="FFFFFF"/>
                </a:solidFill>
              </a:defRPr>
            </a:lvl1pPr>
            <a:lvl2pPr lvl="1" algn="ctr">
              <a:spcBef>
                <a:spcPts val="0"/>
              </a:spcBef>
              <a:spcAft>
                <a:spcPts val="0"/>
              </a:spcAft>
              <a:buClr>
                <a:srgbClr val="FFFFFF"/>
              </a:buClr>
              <a:buSzPts val="5200"/>
              <a:buNone/>
              <a:defRPr sz="6933">
                <a:solidFill>
                  <a:srgbClr val="FFFFFF"/>
                </a:solidFill>
              </a:defRPr>
            </a:lvl2pPr>
            <a:lvl3pPr lvl="2" algn="ctr">
              <a:spcBef>
                <a:spcPts val="0"/>
              </a:spcBef>
              <a:spcAft>
                <a:spcPts val="0"/>
              </a:spcAft>
              <a:buClr>
                <a:srgbClr val="FFFFFF"/>
              </a:buClr>
              <a:buSzPts val="5200"/>
              <a:buNone/>
              <a:defRPr sz="6933">
                <a:solidFill>
                  <a:srgbClr val="FFFFFF"/>
                </a:solidFill>
              </a:defRPr>
            </a:lvl3pPr>
            <a:lvl4pPr lvl="3" algn="ctr">
              <a:spcBef>
                <a:spcPts val="0"/>
              </a:spcBef>
              <a:spcAft>
                <a:spcPts val="0"/>
              </a:spcAft>
              <a:buClr>
                <a:srgbClr val="FFFFFF"/>
              </a:buClr>
              <a:buSzPts val="5200"/>
              <a:buNone/>
              <a:defRPr sz="6933">
                <a:solidFill>
                  <a:srgbClr val="FFFFFF"/>
                </a:solidFill>
              </a:defRPr>
            </a:lvl4pPr>
            <a:lvl5pPr lvl="4" algn="ctr">
              <a:spcBef>
                <a:spcPts val="0"/>
              </a:spcBef>
              <a:spcAft>
                <a:spcPts val="0"/>
              </a:spcAft>
              <a:buClr>
                <a:srgbClr val="FFFFFF"/>
              </a:buClr>
              <a:buSzPts val="5200"/>
              <a:buNone/>
              <a:defRPr sz="6933">
                <a:solidFill>
                  <a:srgbClr val="FFFFFF"/>
                </a:solidFill>
              </a:defRPr>
            </a:lvl5pPr>
            <a:lvl6pPr lvl="5" algn="ctr">
              <a:spcBef>
                <a:spcPts val="0"/>
              </a:spcBef>
              <a:spcAft>
                <a:spcPts val="0"/>
              </a:spcAft>
              <a:buClr>
                <a:srgbClr val="FFFFFF"/>
              </a:buClr>
              <a:buSzPts val="5200"/>
              <a:buNone/>
              <a:defRPr sz="6933">
                <a:solidFill>
                  <a:srgbClr val="FFFFFF"/>
                </a:solidFill>
              </a:defRPr>
            </a:lvl6pPr>
            <a:lvl7pPr lvl="6" algn="ctr">
              <a:spcBef>
                <a:spcPts val="0"/>
              </a:spcBef>
              <a:spcAft>
                <a:spcPts val="0"/>
              </a:spcAft>
              <a:buClr>
                <a:srgbClr val="FFFFFF"/>
              </a:buClr>
              <a:buSzPts val="5200"/>
              <a:buNone/>
              <a:defRPr sz="6933">
                <a:solidFill>
                  <a:srgbClr val="FFFFFF"/>
                </a:solidFill>
              </a:defRPr>
            </a:lvl7pPr>
            <a:lvl8pPr lvl="7" algn="ctr">
              <a:spcBef>
                <a:spcPts val="0"/>
              </a:spcBef>
              <a:spcAft>
                <a:spcPts val="0"/>
              </a:spcAft>
              <a:buClr>
                <a:srgbClr val="FFFFFF"/>
              </a:buClr>
              <a:buSzPts val="5200"/>
              <a:buNone/>
              <a:defRPr sz="6933">
                <a:solidFill>
                  <a:srgbClr val="FFFFFF"/>
                </a:solidFill>
              </a:defRPr>
            </a:lvl8pPr>
            <a:lvl9pPr lvl="8" algn="ctr">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502162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2123200" y="-543800"/>
            <a:ext cx="7945600" cy="79456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 name="Google Shape;23;p3"/>
          <p:cNvGrpSpPr/>
          <p:nvPr/>
        </p:nvGrpSpPr>
        <p:grpSpPr>
          <a:xfrm>
            <a:off x="8570225" y="3336844"/>
            <a:ext cx="3099600" cy="30996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3"/>
          <p:cNvSpPr txBox="1">
            <a:spLocks noGrp="1"/>
          </p:cNvSpPr>
          <p:nvPr>
            <p:ph type="ctrTitle"/>
          </p:nvPr>
        </p:nvSpPr>
        <p:spPr>
          <a:xfrm>
            <a:off x="3426400" y="2982400"/>
            <a:ext cx="5339200" cy="1275600"/>
          </a:xfrm>
          <a:prstGeom prst="rect">
            <a:avLst/>
          </a:prstGeom>
        </p:spPr>
        <p:txBody>
          <a:bodyPr spcFirstLastPara="1" wrap="square" lIns="91425" tIns="91425" rIns="91425" bIns="91425" anchor="b" anchorCtr="0"/>
          <a:lstStyle>
            <a:lvl1pPr lvl="0" algn="ctr" rtl="0">
              <a:spcBef>
                <a:spcPts val="0"/>
              </a:spcBef>
              <a:spcAft>
                <a:spcPts val="0"/>
              </a:spcAft>
              <a:buClr>
                <a:srgbClr val="000000"/>
              </a:buClr>
              <a:buSzPts val="5200"/>
              <a:buNone/>
              <a:defRPr sz="6933">
                <a:solidFill>
                  <a:srgbClr val="000000"/>
                </a:solidFill>
              </a:defRPr>
            </a:lvl1pPr>
            <a:lvl2pPr lvl="1" algn="ctr" rtl="0">
              <a:spcBef>
                <a:spcPts val="0"/>
              </a:spcBef>
              <a:spcAft>
                <a:spcPts val="0"/>
              </a:spcAft>
              <a:buClr>
                <a:srgbClr val="000000"/>
              </a:buClr>
              <a:buSzPts val="5200"/>
              <a:buNone/>
              <a:defRPr sz="6933">
                <a:solidFill>
                  <a:srgbClr val="000000"/>
                </a:solidFill>
              </a:defRPr>
            </a:lvl2pPr>
            <a:lvl3pPr lvl="2" algn="ctr" rtl="0">
              <a:spcBef>
                <a:spcPts val="0"/>
              </a:spcBef>
              <a:spcAft>
                <a:spcPts val="0"/>
              </a:spcAft>
              <a:buClr>
                <a:srgbClr val="000000"/>
              </a:buClr>
              <a:buSzPts val="5200"/>
              <a:buNone/>
              <a:defRPr sz="6933">
                <a:solidFill>
                  <a:srgbClr val="000000"/>
                </a:solidFill>
              </a:defRPr>
            </a:lvl3pPr>
            <a:lvl4pPr lvl="3" algn="ctr" rtl="0">
              <a:spcBef>
                <a:spcPts val="0"/>
              </a:spcBef>
              <a:spcAft>
                <a:spcPts val="0"/>
              </a:spcAft>
              <a:buClr>
                <a:srgbClr val="000000"/>
              </a:buClr>
              <a:buSzPts val="5200"/>
              <a:buNone/>
              <a:defRPr sz="6933">
                <a:solidFill>
                  <a:srgbClr val="000000"/>
                </a:solidFill>
              </a:defRPr>
            </a:lvl4pPr>
            <a:lvl5pPr lvl="4" algn="ctr" rtl="0">
              <a:spcBef>
                <a:spcPts val="0"/>
              </a:spcBef>
              <a:spcAft>
                <a:spcPts val="0"/>
              </a:spcAft>
              <a:buClr>
                <a:srgbClr val="000000"/>
              </a:buClr>
              <a:buSzPts val="5200"/>
              <a:buNone/>
              <a:defRPr sz="6933">
                <a:solidFill>
                  <a:srgbClr val="000000"/>
                </a:solidFill>
              </a:defRPr>
            </a:lvl5pPr>
            <a:lvl6pPr lvl="5" algn="ctr" rtl="0">
              <a:spcBef>
                <a:spcPts val="0"/>
              </a:spcBef>
              <a:spcAft>
                <a:spcPts val="0"/>
              </a:spcAft>
              <a:buClr>
                <a:srgbClr val="000000"/>
              </a:buClr>
              <a:buSzPts val="5200"/>
              <a:buNone/>
              <a:defRPr sz="6933">
                <a:solidFill>
                  <a:srgbClr val="000000"/>
                </a:solidFill>
              </a:defRPr>
            </a:lvl6pPr>
            <a:lvl7pPr lvl="6" algn="ctr" rtl="0">
              <a:spcBef>
                <a:spcPts val="0"/>
              </a:spcBef>
              <a:spcAft>
                <a:spcPts val="0"/>
              </a:spcAft>
              <a:buClr>
                <a:srgbClr val="000000"/>
              </a:buClr>
              <a:buSzPts val="5200"/>
              <a:buNone/>
              <a:defRPr sz="6933">
                <a:solidFill>
                  <a:srgbClr val="000000"/>
                </a:solidFill>
              </a:defRPr>
            </a:lvl7pPr>
            <a:lvl8pPr lvl="7" algn="ctr" rtl="0">
              <a:spcBef>
                <a:spcPts val="0"/>
              </a:spcBef>
              <a:spcAft>
                <a:spcPts val="0"/>
              </a:spcAft>
              <a:buClr>
                <a:srgbClr val="000000"/>
              </a:buClr>
              <a:buSzPts val="5200"/>
              <a:buNone/>
              <a:defRPr sz="6933">
                <a:solidFill>
                  <a:srgbClr val="000000"/>
                </a:solidFill>
              </a:defRPr>
            </a:lvl8pPr>
            <a:lvl9pPr lvl="8" algn="ctr" rtl="0">
              <a:spcBef>
                <a:spcPts val="0"/>
              </a:spcBef>
              <a:spcAft>
                <a:spcPts val="0"/>
              </a:spcAft>
              <a:buClr>
                <a:srgbClr val="000000"/>
              </a:buClr>
              <a:buSzPts val="5200"/>
              <a:buNone/>
              <a:defRPr sz="6933">
                <a:solidFill>
                  <a:srgbClr val="000000"/>
                </a:solidFill>
              </a:defRPr>
            </a:lvl9pPr>
          </a:lstStyle>
          <a:p>
            <a:r>
              <a:rPr lang="en-US"/>
              <a:t>Click to edit Master title style</a:t>
            </a:r>
            <a:endParaRPr/>
          </a:p>
        </p:txBody>
      </p:sp>
      <p:sp>
        <p:nvSpPr>
          <p:cNvPr id="29" name="Google Shape;29;p3"/>
          <p:cNvSpPr txBox="1">
            <a:spLocks noGrp="1"/>
          </p:cNvSpPr>
          <p:nvPr>
            <p:ph type="subTitle" idx="1"/>
          </p:nvPr>
        </p:nvSpPr>
        <p:spPr>
          <a:xfrm>
            <a:off x="3426400" y="4251601"/>
            <a:ext cx="5339200" cy="10464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400"/>
              <a:buNone/>
              <a:defRPr sz="1867">
                <a:solidFill>
                  <a:srgbClr val="000000"/>
                </a:solidFill>
              </a:defRPr>
            </a:lvl1pPr>
            <a:lvl2pPr lvl="1" algn="ctr" rtl="0">
              <a:spcBef>
                <a:spcPts val="0"/>
              </a:spcBef>
              <a:spcAft>
                <a:spcPts val="0"/>
              </a:spcAft>
              <a:buClr>
                <a:srgbClr val="000000"/>
              </a:buClr>
              <a:buSzPts val="1400"/>
              <a:buNone/>
              <a:defRPr sz="1867">
                <a:solidFill>
                  <a:srgbClr val="000000"/>
                </a:solidFill>
              </a:defRPr>
            </a:lvl2pPr>
            <a:lvl3pPr lvl="2" algn="ctr" rtl="0">
              <a:spcBef>
                <a:spcPts val="0"/>
              </a:spcBef>
              <a:spcAft>
                <a:spcPts val="0"/>
              </a:spcAft>
              <a:buClr>
                <a:srgbClr val="000000"/>
              </a:buClr>
              <a:buSzPts val="1400"/>
              <a:buNone/>
              <a:defRPr sz="1867">
                <a:solidFill>
                  <a:srgbClr val="000000"/>
                </a:solidFill>
              </a:defRPr>
            </a:lvl3pPr>
            <a:lvl4pPr lvl="3" algn="ctr" rtl="0">
              <a:spcBef>
                <a:spcPts val="0"/>
              </a:spcBef>
              <a:spcAft>
                <a:spcPts val="0"/>
              </a:spcAft>
              <a:buClr>
                <a:srgbClr val="000000"/>
              </a:buClr>
              <a:buSzPts val="1400"/>
              <a:buNone/>
              <a:defRPr sz="1867">
                <a:solidFill>
                  <a:srgbClr val="000000"/>
                </a:solidFill>
              </a:defRPr>
            </a:lvl4pPr>
            <a:lvl5pPr lvl="4" algn="ctr" rtl="0">
              <a:spcBef>
                <a:spcPts val="0"/>
              </a:spcBef>
              <a:spcAft>
                <a:spcPts val="0"/>
              </a:spcAft>
              <a:buClr>
                <a:srgbClr val="000000"/>
              </a:buClr>
              <a:buSzPts val="1400"/>
              <a:buNone/>
              <a:defRPr sz="1867">
                <a:solidFill>
                  <a:srgbClr val="000000"/>
                </a:solidFill>
              </a:defRPr>
            </a:lvl5pPr>
            <a:lvl6pPr lvl="5" algn="ctr" rtl="0">
              <a:spcBef>
                <a:spcPts val="0"/>
              </a:spcBef>
              <a:spcAft>
                <a:spcPts val="0"/>
              </a:spcAft>
              <a:buClr>
                <a:srgbClr val="000000"/>
              </a:buClr>
              <a:buSzPts val="1400"/>
              <a:buNone/>
              <a:defRPr sz="1867">
                <a:solidFill>
                  <a:srgbClr val="000000"/>
                </a:solidFill>
              </a:defRPr>
            </a:lvl6pPr>
            <a:lvl7pPr lvl="6" algn="ctr" rtl="0">
              <a:spcBef>
                <a:spcPts val="0"/>
              </a:spcBef>
              <a:spcAft>
                <a:spcPts val="0"/>
              </a:spcAft>
              <a:buClr>
                <a:srgbClr val="000000"/>
              </a:buClr>
              <a:buSzPts val="1400"/>
              <a:buNone/>
              <a:defRPr sz="1867">
                <a:solidFill>
                  <a:srgbClr val="000000"/>
                </a:solidFill>
              </a:defRPr>
            </a:lvl7pPr>
            <a:lvl8pPr lvl="7" algn="ctr" rtl="0">
              <a:spcBef>
                <a:spcPts val="0"/>
              </a:spcBef>
              <a:spcAft>
                <a:spcPts val="0"/>
              </a:spcAft>
              <a:buClr>
                <a:srgbClr val="000000"/>
              </a:buClr>
              <a:buSzPts val="1400"/>
              <a:buNone/>
              <a:defRPr sz="1867">
                <a:solidFill>
                  <a:srgbClr val="000000"/>
                </a:solidFill>
              </a:defRPr>
            </a:lvl8pPr>
            <a:lvl9pPr lvl="8" algn="ctr" rtl="0">
              <a:spcBef>
                <a:spcPts val="0"/>
              </a:spcBef>
              <a:spcAft>
                <a:spcPts val="0"/>
              </a:spcAft>
              <a:buClr>
                <a:srgbClr val="000000"/>
              </a:buClr>
              <a:buSzPts val="1400"/>
              <a:buNone/>
              <a:defRPr sz="1867">
                <a:solidFill>
                  <a:srgbClr val="000000"/>
                </a:solidFill>
              </a:defRPr>
            </a:lvl9pPr>
          </a:lstStyle>
          <a:p>
            <a:r>
              <a:rPr lang="en-US"/>
              <a:t>Click to edit Master subtitle style</a:t>
            </a:r>
            <a:endParaRPr/>
          </a:p>
        </p:txBody>
      </p:sp>
      <p:grpSp>
        <p:nvGrpSpPr>
          <p:cNvPr id="30" name="Google Shape;30;p3"/>
          <p:cNvGrpSpPr/>
          <p:nvPr/>
        </p:nvGrpSpPr>
        <p:grpSpPr>
          <a:xfrm>
            <a:off x="1019767" y="585833"/>
            <a:ext cx="2566000" cy="25660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61300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5"/>
        <p:cNvGrpSpPr/>
        <p:nvPr/>
      </p:nvGrpSpPr>
      <p:grpSpPr>
        <a:xfrm>
          <a:off x="0" y="0"/>
          <a:ext cx="0" cy="0"/>
          <a:chOff x="0" y="0"/>
          <a:chExt cx="0" cy="0"/>
        </a:xfrm>
      </p:grpSpPr>
      <p:sp>
        <p:nvSpPr>
          <p:cNvPr id="46" name="Google Shape;46;p5"/>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 name="Google Shape;47;p5"/>
          <p:cNvGrpSpPr/>
          <p:nvPr/>
        </p:nvGrpSpPr>
        <p:grpSpPr>
          <a:xfrm>
            <a:off x="-590308" y="449712"/>
            <a:ext cx="3099600" cy="30996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5"/>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54" name="Google Shape;54;p5"/>
          <p:cNvSpPr txBox="1">
            <a:spLocks noGrp="1"/>
          </p:cNvSpPr>
          <p:nvPr>
            <p:ph type="body" idx="1"/>
          </p:nvPr>
        </p:nvSpPr>
        <p:spPr>
          <a:xfrm>
            <a:off x="1426167" y="2610733"/>
            <a:ext cx="6144000" cy="3491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a:lvl1pPr>
            <a:lvl2pPr marL="1219170" lvl="1" indent="-440256">
              <a:spcBef>
                <a:spcPts val="0"/>
              </a:spcBef>
              <a:spcAft>
                <a:spcPts val="0"/>
              </a:spcAft>
              <a:buSzPts val="1600"/>
              <a:buChar char="￮"/>
              <a:defRPr/>
            </a:lvl2pPr>
            <a:lvl3pPr marL="1828754" lvl="2" indent="-440256">
              <a:spcBef>
                <a:spcPts val="0"/>
              </a:spcBef>
              <a:spcAft>
                <a:spcPts val="0"/>
              </a:spcAft>
              <a:buSzPts val="1600"/>
              <a:buChar char="￮"/>
              <a:defRPr/>
            </a:lvl3pPr>
            <a:lvl4pPr marL="2438339" lvl="3" indent="-440256">
              <a:spcBef>
                <a:spcPts val="0"/>
              </a:spcBef>
              <a:spcAft>
                <a:spcPts val="0"/>
              </a:spcAft>
              <a:buSzPts val="1600"/>
              <a:buChar char="●"/>
              <a:defRPr/>
            </a:lvl4pPr>
            <a:lvl5pPr marL="3047924" lvl="4" indent="-440256">
              <a:spcBef>
                <a:spcPts val="0"/>
              </a:spcBef>
              <a:spcAft>
                <a:spcPts val="0"/>
              </a:spcAft>
              <a:buSzPts val="1600"/>
              <a:buChar char="○"/>
              <a:defRPr/>
            </a:lvl5pPr>
            <a:lvl6pPr marL="3657509" lvl="5" indent="-440256">
              <a:spcBef>
                <a:spcPts val="0"/>
              </a:spcBef>
              <a:spcAft>
                <a:spcPts val="0"/>
              </a:spcAft>
              <a:buSzPts val="1600"/>
              <a:buChar char="■"/>
              <a:defRPr/>
            </a:lvl6pPr>
            <a:lvl7pPr marL="4267093" lvl="6" indent="-440256">
              <a:spcBef>
                <a:spcPts val="0"/>
              </a:spcBef>
              <a:spcAft>
                <a:spcPts val="0"/>
              </a:spcAft>
              <a:buSzPts val="1600"/>
              <a:buChar char="●"/>
              <a:defRPr/>
            </a:lvl7pPr>
            <a:lvl8pPr marL="4876678" lvl="7" indent="-440256">
              <a:spcBef>
                <a:spcPts val="0"/>
              </a:spcBef>
              <a:spcAft>
                <a:spcPts val="0"/>
              </a:spcAft>
              <a:buSzPts val="1600"/>
              <a:buChar char="○"/>
              <a:defRPr/>
            </a:lvl8pPr>
            <a:lvl9pPr marL="5486263" lvl="8" indent="-440256">
              <a:spcBef>
                <a:spcPts val="0"/>
              </a:spcBef>
              <a:spcAft>
                <a:spcPts val="0"/>
              </a:spcAft>
              <a:buSzPts val="1600"/>
              <a:buChar char="■"/>
              <a:defRPr/>
            </a:lvl9pPr>
          </a:lstStyle>
          <a:p>
            <a:pPr lvl="0"/>
            <a:r>
              <a:rPr lang="en-US"/>
              <a:t>Edit Master text styles</a:t>
            </a:r>
          </a:p>
        </p:txBody>
      </p:sp>
      <p:sp>
        <p:nvSpPr>
          <p:cNvPr id="55" name="Google Shape;55;p5"/>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 smtClean="0"/>
              <a:pPr algn="ctr"/>
              <a:t>‹#›</a:t>
            </a:fld>
            <a:endParaRPr lang="en"/>
          </a:p>
        </p:txBody>
      </p:sp>
      <p:sp>
        <p:nvSpPr>
          <p:cNvPr id="56" name="Google Shape;56;p5"/>
          <p:cNvSpPr/>
          <p:nvPr/>
        </p:nvSpPr>
        <p:spPr>
          <a:xfrm>
            <a:off x="8363867" y="1273600"/>
            <a:ext cx="4310800" cy="43108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16731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 B">
  <p:cSld name="Blank type B">
    <p:spTree>
      <p:nvGrpSpPr>
        <p:cNvPr id="1" name="Shape 121"/>
        <p:cNvGrpSpPr/>
        <p:nvPr/>
      </p:nvGrpSpPr>
      <p:grpSpPr>
        <a:xfrm>
          <a:off x="0" y="0"/>
          <a:ext cx="0" cy="0"/>
          <a:chOff x="0" y="0"/>
          <a:chExt cx="0" cy="0"/>
        </a:xfrm>
      </p:grpSpPr>
      <p:sp>
        <p:nvSpPr>
          <p:cNvPr id="122" name="Google Shape;122;p12"/>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2"/>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ctr"/>
            <a:fld id="{00000000-1234-1234-1234-123412341234}" type="slidenum">
              <a:rPr lang="en" smtClean="0"/>
              <a:pPr algn="ctr"/>
              <a:t>‹#›</a:t>
            </a:fld>
            <a:endParaRPr lang="en"/>
          </a:p>
        </p:txBody>
      </p:sp>
      <p:grpSp>
        <p:nvGrpSpPr>
          <p:cNvPr id="124" name="Google Shape;124;p12"/>
          <p:cNvGrpSpPr/>
          <p:nvPr/>
        </p:nvGrpSpPr>
        <p:grpSpPr>
          <a:xfrm>
            <a:off x="1091792" y="669777"/>
            <a:ext cx="3099600" cy="30996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12"/>
          <p:cNvSpPr/>
          <p:nvPr/>
        </p:nvSpPr>
        <p:spPr>
          <a:xfrm>
            <a:off x="2392700" y="-543867"/>
            <a:ext cx="7945600" cy="79456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509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8E1E0-C004-C6AC-C05A-F005F2C10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65F7A9-E136-ECD8-D571-8E864652B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680A3-BA9E-099F-B384-B9C1B49C8E4B}"/>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5" name="Footer Placeholder 4">
            <a:extLst>
              <a:ext uri="{FF2B5EF4-FFF2-40B4-BE49-F238E27FC236}">
                <a16:creationId xmlns:a16="http://schemas.microsoft.com/office/drawing/2014/main" id="{F525114E-0334-CC53-1518-D1DB32A5C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D8D72-4F4E-25BB-94CA-14A3C3A6B392}"/>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381056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FC27-6FE8-0400-C987-AF5023FB3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AA71DF-79AA-21F8-F24E-D52601FFF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9C3E5-E0D4-CE92-9CDE-A82151544FBB}"/>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5" name="Footer Placeholder 4">
            <a:extLst>
              <a:ext uri="{FF2B5EF4-FFF2-40B4-BE49-F238E27FC236}">
                <a16:creationId xmlns:a16="http://schemas.microsoft.com/office/drawing/2014/main" id="{A1B9E1A5-9D3C-C00D-BFA3-BEAB0BAC0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6B35A-1FF7-50E8-12C0-A8E5CB8395D3}"/>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33149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EB3E-9CE2-02E7-EC6A-BEB10D1D4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0D91-45EC-031F-2FFC-D004054E65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BC03C7-82D0-5D22-BDC0-5CEC84124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50AB9A-876C-CF68-B311-95FFBB69E9E6}"/>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6" name="Footer Placeholder 5">
            <a:extLst>
              <a:ext uri="{FF2B5EF4-FFF2-40B4-BE49-F238E27FC236}">
                <a16:creationId xmlns:a16="http://schemas.microsoft.com/office/drawing/2014/main" id="{88053611-7A82-FFE2-357A-A4E57585E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90E3B-AC96-4CDA-CC45-9272F91C739F}"/>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354457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4001-4C63-74AB-4B3F-FD7FE05E9E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682B9E-E146-83E5-E71E-D3D5A2C0A8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B3EF7-DA98-5FD9-DA85-F3C402B646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3DA382-6274-737C-FC9A-9B4EDF074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9811C-6804-A10D-4BFE-CC0E765698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BD630D-52AA-3776-6A80-F4DB49C50719}"/>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8" name="Footer Placeholder 7">
            <a:extLst>
              <a:ext uri="{FF2B5EF4-FFF2-40B4-BE49-F238E27FC236}">
                <a16:creationId xmlns:a16="http://schemas.microsoft.com/office/drawing/2014/main" id="{E91104E5-D3B9-BED4-A9E9-E5E9EA1690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E95F2C-3070-3EBB-1892-FFD9ABAA65ED}"/>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208603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F374-8C87-1067-D3C0-D3B2A3917E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6E6AA9-F51D-1413-B275-106DC0B22190}"/>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4" name="Footer Placeholder 3">
            <a:extLst>
              <a:ext uri="{FF2B5EF4-FFF2-40B4-BE49-F238E27FC236}">
                <a16:creationId xmlns:a16="http://schemas.microsoft.com/office/drawing/2014/main" id="{A70802BA-FD81-82AA-33DB-3017D3762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5CB7B-CA72-8B88-0202-D69F4D07B8B2}"/>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199328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C3721-9EF1-CF6E-BA21-CA8E9FCA87F3}"/>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3" name="Footer Placeholder 2">
            <a:extLst>
              <a:ext uri="{FF2B5EF4-FFF2-40B4-BE49-F238E27FC236}">
                <a16:creationId xmlns:a16="http://schemas.microsoft.com/office/drawing/2014/main" id="{584CE7BB-4212-F07A-C43F-9679BA6C0F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E30F80-BF64-5926-FAED-4FB453D2F2F2}"/>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336704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9A20-F3AC-1267-6492-CF9E750E6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149657-F79B-3E4D-52F3-EDE7D161F2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A547DA-3AB9-A5B8-8EA1-DB71797F1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73BF5-1CA8-D248-6D01-733F24DBE9B2}"/>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6" name="Footer Placeholder 5">
            <a:extLst>
              <a:ext uri="{FF2B5EF4-FFF2-40B4-BE49-F238E27FC236}">
                <a16:creationId xmlns:a16="http://schemas.microsoft.com/office/drawing/2014/main" id="{4CAFC1ED-072C-BEA5-BE2F-B4F1350EC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5D642-1D1E-8534-F196-BCEADC85CEC4}"/>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320761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DF83-1A01-02B2-1375-71D5B4EBD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A63852-3EFC-1C39-337C-79CF6260C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9E39C4-9428-31ED-B635-C189D6FF2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5CAB3-DFCC-22FD-3513-C4C707502FE2}"/>
              </a:ext>
            </a:extLst>
          </p:cNvPr>
          <p:cNvSpPr>
            <a:spLocks noGrp="1"/>
          </p:cNvSpPr>
          <p:nvPr>
            <p:ph type="dt" sz="half" idx="10"/>
          </p:nvPr>
        </p:nvSpPr>
        <p:spPr/>
        <p:txBody>
          <a:bodyPr/>
          <a:lstStyle/>
          <a:p>
            <a:fld id="{24BCF090-AF7D-4CFB-98BC-C5A5CE94002F}" type="datetimeFigureOut">
              <a:rPr lang="en-US" smtClean="0"/>
              <a:t>10/8/2023</a:t>
            </a:fld>
            <a:endParaRPr lang="en-US"/>
          </a:p>
        </p:txBody>
      </p:sp>
      <p:sp>
        <p:nvSpPr>
          <p:cNvPr id="6" name="Footer Placeholder 5">
            <a:extLst>
              <a:ext uri="{FF2B5EF4-FFF2-40B4-BE49-F238E27FC236}">
                <a16:creationId xmlns:a16="http://schemas.microsoft.com/office/drawing/2014/main" id="{422747E4-7CA4-2F69-AB64-F0478E584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68F93-53DB-D9FE-7A17-A13CCD1F8844}"/>
              </a:ext>
            </a:extLst>
          </p:cNvPr>
          <p:cNvSpPr>
            <a:spLocks noGrp="1"/>
          </p:cNvSpPr>
          <p:nvPr>
            <p:ph type="sldNum" sz="quarter" idx="12"/>
          </p:nvPr>
        </p:nvSpPr>
        <p:spPr/>
        <p:txBody>
          <a:bodyPr/>
          <a:lstStyle/>
          <a:p>
            <a:fld id="{0A82DCD9-A58C-4FAD-B7E3-E2A884547F62}" type="slidenum">
              <a:rPr lang="en-US" smtClean="0"/>
              <a:t>‹#›</a:t>
            </a:fld>
            <a:endParaRPr lang="en-US"/>
          </a:p>
        </p:txBody>
      </p:sp>
    </p:spTree>
    <p:extLst>
      <p:ext uri="{BB962C8B-B14F-4D97-AF65-F5344CB8AC3E}">
        <p14:creationId xmlns:p14="http://schemas.microsoft.com/office/powerpoint/2010/main" val="39090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86ED1A-7662-5F55-FFD9-7C678277B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906BAB-EC9F-EB5F-A0BF-33EC48EE0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D13F3-AC6B-62C0-A827-1FF9D0516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CF090-AF7D-4CFB-98BC-C5A5CE94002F}" type="datetimeFigureOut">
              <a:rPr lang="en-US" smtClean="0"/>
              <a:t>10/8/2023</a:t>
            </a:fld>
            <a:endParaRPr lang="en-US"/>
          </a:p>
        </p:txBody>
      </p:sp>
      <p:sp>
        <p:nvSpPr>
          <p:cNvPr id="5" name="Footer Placeholder 4">
            <a:extLst>
              <a:ext uri="{FF2B5EF4-FFF2-40B4-BE49-F238E27FC236}">
                <a16:creationId xmlns:a16="http://schemas.microsoft.com/office/drawing/2014/main" id="{4CA41EC0-0312-9F1C-4C8B-ED9DE1C0F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143CCC-84F9-248C-E152-4452BFBC0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2DCD9-A58C-4FAD-B7E3-E2A884547F62}" type="slidenum">
              <a:rPr lang="en-US" smtClean="0"/>
              <a:t>‹#›</a:t>
            </a:fld>
            <a:endParaRPr lang="en-US"/>
          </a:p>
        </p:txBody>
      </p:sp>
    </p:spTree>
    <p:extLst>
      <p:ext uri="{BB962C8B-B14F-4D97-AF65-F5344CB8AC3E}">
        <p14:creationId xmlns:p14="http://schemas.microsoft.com/office/powerpoint/2010/main" val="1006777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1748105" y="1314033"/>
            <a:ext cx="11520855" cy="2767316"/>
          </a:xfrm>
          <a:prstGeom prst="rect">
            <a:avLst/>
          </a:prstGeom>
        </p:spPr>
        <p:txBody>
          <a:bodyPr spcFirstLastPara="1" vert="horz" wrap="square" lIns="121900" tIns="121900" rIns="121900" bIns="121900" rtlCol="0" anchor="ctr" anchorCtr="0">
            <a:noAutofit/>
          </a:bodyPr>
          <a:lstStyle/>
          <a:p>
            <a:pPr lvl="0"/>
            <a:r>
              <a:rPr lang="en-US" sz="6400" dirty="0"/>
              <a:t>Test Case writing techniques</a:t>
            </a:r>
            <a:endParaRPr sz="6400" dirty="0"/>
          </a:p>
        </p:txBody>
      </p:sp>
      <p:grpSp>
        <p:nvGrpSpPr>
          <p:cNvPr id="142" name="Google Shape;142;p14"/>
          <p:cNvGrpSpPr/>
          <p:nvPr/>
        </p:nvGrpSpPr>
        <p:grpSpPr>
          <a:xfrm>
            <a:off x="1748105" y="1314034"/>
            <a:ext cx="1109475" cy="1109469"/>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 name="TextBox 1">
            <a:extLst>
              <a:ext uri="{FF2B5EF4-FFF2-40B4-BE49-F238E27FC236}">
                <a16:creationId xmlns:a16="http://schemas.microsoft.com/office/drawing/2014/main" id="{C8E75D44-35F1-4365-9B9D-C4A2C122F583}"/>
              </a:ext>
            </a:extLst>
          </p:cNvPr>
          <p:cNvSpPr txBox="1"/>
          <p:nvPr/>
        </p:nvSpPr>
        <p:spPr>
          <a:xfrm>
            <a:off x="389748" y="5740401"/>
            <a:ext cx="2286000" cy="461665"/>
          </a:xfrm>
          <a:prstGeom prst="rect">
            <a:avLst/>
          </a:prstGeom>
          <a:noFill/>
        </p:spPr>
        <p:txBody>
          <a:bodyPr wrap="square" rtlCol="0">
            <a:spAutoFit/>
          </a:bodyPr>
          <a:lstStyle/>
          <a:p>
            <a:r>
              <a:rPr lang="en-US" sz="2400" b="1" dirty="0">
                <a:latin typeface="Poppins"/>
                <a:ea typeface="Poppins"/>
                <a:cs typeface="Poppins"/>
                <a:sym typeface="Poppins"/>
              </a:rPr>
              <a:t>Alaa Gamal</a:t>
            </a:r>
          </a:p>
        </p:txBody>
      </p:sp>
    </p:spTree>
    <p:extLst>
      <p:ext uri="{BB962C8B-B14F-4D97-AF65-F5344CB8AC3E}">
        <p14:creationId xmlns:p14="http://schemas.microsoft.com/office/powerpoint/2010/main" val="15295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B59B-7EE2-46BA-63E2-1C3077A61AFA}"/>
              </a:ext>
            </a:extLst>
          </p:cNvPr>
          <p:cNvSpPr>
            <a:spLocks noGrp="1"/>
          </p:cNvSpPr>
          <p:nvPr>
            <p:ph type="title"/>
          </p:nvPr>
        </p:nvSpPr>
        <p:spPr>
          <a:xfrm>
            <a:off x="304800" y="213361"/>
            <a:ext cx="10972800" cy="762000"/>
          </a:xfrm>
          <a:noFill/>
          <a:ln>
            <a:noFill/>
          </a:ln>
        </p:spPr>
        <p:txBody>
          <a:bodyPr spcFirstLastPara="1" vert="horz" wrap="square" lIns="91425" tIns="91425" rIns="91425" bIns="91425" rtlCol="0" anchor="ctr" anchorCtr="0">
            <a:normAutofit/>
          </a:bodyPr>
          <a:lstStyle/>
          <a:p>
            <a:pPr marL="571486" indent="-571486">
              <a:buFont typeface="Wingdings" panose="05000000000000000000" pitchFamily="2" charset="2"/>
              <a:buChar char="q"/>
            </a:pPr>
            <a:r>
              <a:rPr lang="en-GB" sz="4000" dirty="0">
                <a:latin typeface="Times New Roman" panose="02020603050405020304" pitchFamily="18" charset="0"/>
                <a:cs typeface="Times New Roman" panose="02020603050405020304" pitchFamily="18" charset="0"/>
              </a:rPr>
              <a:t>Testing Types: White Box Testing</a:t>
            </a:r>
            <a:endParaRPr lang="en-US" sz="4000"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036C327B-BF27-5066-F61D-8C13CE720F77}"/>
              </a:ext>
            </a:extLst>
          </p:cNvPr>
          <p:cNvSpPr txBox="1">
            <a:spLocks/>
          </p:cNvSpPr>
          <p:nvPr/>
        </p:nvSpPr>
        <p:spPr>
          <a:xfrm>
            <a:off x="0" y="1074092"/>
            <a:ext cx="11277600" cy="4709816"/>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marL="342891" lvl="1" indent="-139697">
              <a:buFont typeface="Calibri"/>
              <a:buChar char="❑"/>
            </a:pPr>
            <a:r>
              <a:rPr lang="en-US" sz="2000" b="1" u="sng" dirty="0">
                <a:latin typeface="Times New Roman" panose="02020603050405020304" pitchFamily="18" charset="0"/>
                <a:cs typeface="Times New Roman" panose="02020603050405020304" pitchFamily="18" charset="0"/>
              </a:rPr>
              <a:t> Modified Condition/Decision Coverage (MCDC Coverage)</a:t>
            </a:r>
          </a:p>
          <a:p>
            <a:pPr lvl="1">
              <a:lnSpc>
                <a:spcPct val="150000"/>
              </a:lnSpc>
              <a:spcAft>
                <a:spcPts val="500"/>
              </a:spcAft>
            </a:pPr>
            <a:r>
              <a:rPr lang="en-US" sz="1600" dirty="0">
                <a:latin typeface="Times New Roman" panose="02020603050405020304" pitchFamily="18" charset="0"/>
                <a:cs typeface="Times New Roman" panose="02020603050405020304" pitchFamily="18" charset="0"/>
              </a:rPr>
              <a:t>It is a method used in software testing to test highly critical systems. </a:t>
            </a:r>
          </a:p>
          <a:p>
            <a:pPr lvl="1">
              <a:lnSpc>
                <a:spcPct val="150000"/>
              </a:lnSpc>
              <a:spcAft>
                <a:spcPts val="500"/>
              </a:spcAft>
            </a:pPr>
            <a:r>
              <a:rPr lang="en-US" sz="1600" dirty="0">
                <a:latin typeface="Times New Roman" panose="02020603050405020304" pitchFamily="18" charset="0"/>
                <a:cs typeface="Times New Roman" panose="02020603050405020304" pitchFamily="18" charset="0"/>
              </a:rPr>
              <a:t>MC/DC requires that all possible states of each condition must be tested while keeping other conditions fixed.</a:t>
            </a:r>
          </a:p>
          <a:p>
            <a:pPr lvl="1">
              <a:lnSpc>
                <a:spcPct val="150000"/>
              </a:lnSpc>
              <a:spcAft>
                <a:spcPts val="500"/>
              </a:spcAft>
            </a:pPr>
            <a:r>
              <a:rPr lang="en-US" sz="1600" dirty="0">
                <a:latin typeface="Times New Roman" panose="02020603050405020304" pitchFamily="18" charset="0"/>
                <a:cs typeface="Times New Roman" panose="02020603050405020304" pitchFamily="18" charset="0"/>
              </a:rPr>
              <a:t>it takes the approach to directly define the minimal set of test cases</a:t>
            </a:r>
          </a:p>
          <a:p>
            <a:pPr marL="634984" lvl="1" indent="0">
              <a:buNone/>
            </a:pPr>
            <a:endParaRPr lang="en-US" sz="200" u="sng" dirty="0">
              <a:latin typeface="Times New Roman" panose="02020603050405020304" pitchFamily="18" charset="0"/>
              <a:cs typeface="Times New Roman" panose="02020603050405020304" pitchFamily="18" charset="0"/>
            </a:endParaRPr>
          </a:p>
          <a:p>
            <a:pPr lvl="1" indent="-34289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Example:</a:t>
            </a:r>
          </a:p>
          <a:p>
            <a:pPr marL="634984" lvl="1" indent="0">
              <a:buNone/>
            </a:pPr>
            <a:r>
              <a:rPr lang="en-US" sz="2000" b="1" dirty="0">
                <a:latin typeface="Times New Roman" panose="02020603050405020304" pitchFamily="18" charset="0"/>
                <a:cs typeface="Times New Roman" panose="02020603050405020304" pitchFamily="18" charset="0"/>
              </a:rPr>
              <a:t>if (A &amp;&amp;B)</a:t>
            </a:r>
          </a:p>
          <a:p>
            <a:pPr marL="634984" lvl="1" indent="0">
              <a:buNone/>
            </a:pPr>
            <a:endParaRPr lang="en-US" sz="2000" b="1" dirty="0">
              <a:latin typeface="Times New Roman" panose="02020603050405020304" pitchFamily="18" charset="0"/>
              <a:cs typeface="Times New Roman" panose="02020603050405020304" pitchFamily="18" charset="0"/>
            </a:endParaRPr>
          </a:p>
          <a:p>
            <a:pPr lvl="1" indent="-342891"/>
            <a:r>
              <a:rPr lang="en-US" sz="2000" b="1" dirty="0">
                <a:latin typeface="Times New Roman" panose="02020603050405020304" pitchFamily="18" charset="0"/>
                <a:cs typeface="Times New Roman" panose="02020603050405020304" pitchFamily="18" charset="0"/>
              </a:rPr>
              <a:t>Note:</a:t>
            </a:r>
            <a:r>
              <a:rPr lang="en-US" b="1" dirty="0">
                <a:latin typeface="Times New Roman" panose="02020603050405020304" pitchFamily="18" charset="0"/>
                <a:cs typeface="Times New Roman" panose="02020603050405020304" pitchFamily="18" charset="0"/>
              </a:rPr>
              <a:t> </a:t>
            </a:r>
          </a:p>
          <a:p>
            <a:pPr marL="1085824" lvl="2" indent="-285744"/>
            <a:r>
              <a:rPr lang="en-US" sz="1800" dirty="0">
                <a:latin typeface="Times New Roman" panose="02020603050405020304" pitchFamily="18" charset="0"/>
                <a:cs typeface="Times New Roman" panose="02020603050405020304" pitchFamily="18" charset="0"/>
              </a:rPr>
              <a:t>Number of MCDC Test cases = Num of Condition +1 </a:t>
            </a:r>
          </a:p>
          <a:p>
            <a:pPr marL="285744" indent="-285744">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634984" lvl="1" indent="0">
              <a:buNone/>
            </a:pPr>
            <a:endParaRPr lang="en-US" sz="2000" b="1" dirty="0">
              <a:latin typeface="Times New Roman" panose="02020603050405020304" pitchFamily="18" charset="0"/>
              <a:cs typeface="Times New Roman" panose="02020603050405020304" pitchFamily="18" charset="0"/>
            </a:endParaRPr>
          </a:p>
          <a:p>
            <a:pPr marL="634984" lvl="1" indent="0">
              <a:buNone/>
            </a:pPr>
            <a:endParaRPr lang="en-US" sz="2400" dirty="0"/>
          </a:p>
          <a:p>
            <a:pPr lvl="1"/>
            <a:endParaRPr lang="en-US" b="1" dirty="0">
              <a:solidFill>
                <a:srgbClr val="3A3A3A"/>
              </a:solidFill>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8F7EAF01-3E61-E610-D281-2CF8AE87B84A}"/>
              </a:ext>
            </a:extLst>
          </p:cNvPr>
          <p:cNvGraphicFramePr>
            <a:graphicFrameLocks noGrp="1"/>
          </p:cNvGraphicFramePr>
          <p:nvPr/>
        </p:nvGraphicFramePr>
        <p:xfrm>
          <a:off x="6433180" y="3199417"/>
          <a:ext cx="2692402" cy="2053120"/>
        </p:xfrm>
        <a:graphic>
          <a:graphicData uri="http://schemas.openxmlformats.org/drawingml/2006/table">
            <a:tbl>
              <a:tblPr firstRow="1" bandRow="1"/>
              <a:tblGrid>
                <a:gridCol w="762000">
                  <a:extLst>
                    <a:ext uri="{9D8B030D-6E8A-4147-A177-3AD203B41FA5}">
                      <a16:colId xmlns:a16="http://schemas.microsoft.com/office/drawing/2014/main" val="1049322401"/>
                    </a:ext>
                  </a:extLst>
                </a:gridCol>
                <a:gridCol w="554183">
                  <a:extLst>
                    <a:ext uri="{9D8B030D-6E8A-4147-A177-3AD203B41FA5}">
                      <a16:colId xmlns:a16="http://schemas.microsoft.com/office/drawing/2014/main" val="125986247"/>
                    </a:ext>
                  </a:extLst>
                </a:gridCol>
                <a:gridCol w="554183">
                  <a:extLst>
                    <a:ext uri="{9D8B030D-6E8A-4147-A177-3AD203B41FA5}">
                      <a16:colId xmlns:a16="http://schemas.microsoft.com/office/drawing/2014/main" val="374047826"/>
                    </a:ext>
                  </a:extLst>
                </a:gridCol>
                <a:gridCol w="822036">
                  <a:extLst>
                    <a:ext uri="{9D8B030D-6E8A-4147-A177-3AD203B41FA5}">
                      <a16:colId xmlns:a16="http://schemas.microsoft.com/office/drawing/2014/main" val="3326805429"/>
                    </a:ext>
                  </a:extLst>
                </a:gridCol>
              </a:tblGrid>
              <a:tr h="538480">
                <a:tc>
                  <a:txBody>
                    <a:bodyPr/>
                    <a:lstStyle/>
                    <a:p>
                      <a:pPr algn="ctr" fontAlgn="t"/>
                      <a:r>
                        <a:rPr lang="en-US" sz="1500" b="1" dirty="0">
                          <a:effectLst/>
                          <a:latin typeface="Times New Roman" panose="02020603050405020304" pitchFamily="18" charset="0"/>
                          <a:cs typeface="Times New Roman" panose="02020603050405020304" pitchFamily="18" charset="0"/>
                        </a:rPr>
                        <a:t>Test No.</a:t>
                      </a:r>
                      <a:endParaRPr lang="en-US" sz="1500" dirty="0">
                        <a:effectLst/>
                        <a:latin typeface="Times New Roman" panose="02020603050405020304" pitchFamily="18" charset="0"/>
                        <a:cs typeface="Times New Roman" panose="02020603050405020304" pitchFamily="18" charset="0"/>
                      </a:endParaRPr>
                    </a:p>
                  </a:txBody>
                  <a:tcPr marL="88744" marR="88744" marT="44372" marB="44372"/>
                </a:tc>
                <a:tc>
                  <a:txBody>
                    <a:bodyPr/>
                    <a:lstStyle/>
                    <a:p>
                      <a:pPr algn="ctr" fontAlgn="t"/>
                      <a:r>
                        <a:rPr lang="en-US" sz="1500" b="1" dirty="0">
                          <a:effectLst/>
                          <a:latin typeface="Times New Roman" panose="02020603050405020304" pitchFamily="18" charset="0"/>
                          <a:cs typeface="Times New Roman" panose="02020603050405020304" pitchFamily="18" charset="0"/>
                        </a:rPr>
                        <a:t>A</a:t>
                      </a:r>
                      <a:endParaRPr lang="en-US" sz="1500" dirty="0">
                        <a:effectLst/>
                        <a:latin typeface="Times New Roman" panose="02020603050405020304" pitchFamily="18" charset="0"/>
                        <a:cs typeface="Times New Roman" panose="02020603050405020304" pitchFamily="18" charset="0"/>
                      </a:endParaRPr>
                    </a:p>
                  </a:txBody>
                  <a:tcPr marL="88744" marR="88744" marT="44372" marB="44372"/>
                </a:tc>
                <a:tc>
                  <a:txBody>
                    <a:bodyPr/>
                    <a:lstStyle/>
                    <a:p>
                      <a:pPr algn="ctr" fontAlgn="t"/>
                      <a:r>
                        <a:rPr lang="en-US" sz="1500" b="1" dirty="0">
                          <a:effectLst/>
                          <a:latin typeface="Times New Roman" panose="02020603050405020304" pitchFamily="18" charset="0"/>
                          <a:cs typeface="Times New Roman" panose="02020603050405020304" pitchFamily="18" charset="0"/>
                        </a:rPr>
                        <a:t>B</a:t>
                      </a:r>
                      <a:endParaRPr lang="en-US" sz="1500" dirty="0">
                        <a:effectLst/>
                        <a:latin typeface="Times New Roman" panose="02020603050405020304" pitchFamily="18" charset="0"/>
                        <a:cs typeface="Times New Roman" panose="02020603050405020304" pitchFamily="18" charset="0"/>
                      </a:endParaRPr>
                    </a:p>
                  </a:txBody>
                  <a:tcPr marL="88744" marR="88744" marT="44372" marB="44372"/>
                </a:tc>
                <a:tc>
                  <a:txBody>
                    <a:bodyPr/>
                    <a:lstStyle/>
                    <a:p>
                      <a:r>
                        <a:rPr lang="en-US" sz="1500" b="1" dirty="0">
                          <a:effectLst/>
                          <a:latin typeface="Times New Roman" panose="02020603050405020304" pitchFamily="18" charset="0"/>
                          <a:cs typeface="Times New Roman" panose="02020603050405020304" pitchFamily="18" charset="0"/>
                        </a:rPr>
                        <a:t>A &amp;&amp; B</a:t>
                      </a:r>
                      <a:endParaRPr lang="en-US"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2903470"/>
                  </a:ext>
                </a:extLst>
              </a:tr>
              <a:tr h="370840">
                <a:tc>
                  <a:txBody>
                    <a:bodyPr/>
                    <a:lstStyle/>
                    <a:p>
                      <a:r>
                        <a:rPr lang="en-US" sz="1500" dirty="0">
                          <a:latin typeface="Times New Roman" panose="02020603050405020304" pitchFamily="18" charset="0"/>
                          <a:cs typeface="Times New Roman" panose="02020603050405020304" pitchFamily="18" charset="0"/>
                        </a:rPr>
                        <a:t>1</a:t>
                      </a:r>
                    </a:p>
                  </a:txBody>
                  <a:tcPr/>
                </a:tc>
                <a:tc>
                  <a:txBody>
                    <a:bodyPr/>
                    <a:lstStyle/>
                    <a:p>
                      <a:r>
                        <a:rPr lang="en-US" sz="1500" dirty="0">
                          <a:latin typeface="Times New Roman" panose="02020603050405020304" pitchFamily="18" charset="0"/>
                          <a:cs typeface="Times New Roman" panose="02020603050405020304" pitchFamily="18" charset="0"/>
                        </a:rPr>
                        <a:t>T</a:t>
                      </a:r>
                    </a:p>
                  </a:txBody>
                  <a:tcPr/>
                </a:tc>
                <a:tc>
                  <a:txBody>
                    <a:bodyPr/>
                    <a:lstStyle/>
                    <a:p>
                      <a:r>
                        <a:rPr lang="en-US" sz="1500" dirty="0">
                          <a:latin typeface="Times New Roman" panose="02020603050405020304" pitchFamily="18" charset="0"/>
                          <a:cs typeface="Times New Roman" panose="02020603050405020304" pitchFamily="18" charset="0"/>
                        </a:rPr>
                        <a:t>T</a:t>
                      </a:r>
                    </a:p>
                  </a:txBody>
                  <a:tcPr/>
                </a:tc>
                <a:tc>
                  <a:txBody>
                    <a:bodyPr/>
                    <a:lstStyle/>
                    <a:p>
                      <a:r>
                        <a:rPr lang="en-US" sz="1500" dirty="0">
                          <a:latin typeface="Times New Roman" panose="02020603050405020304" pitchFamily="18" charset="0"/>
                          <a:cs typeface="Times New Roman" panose="02020603050405020304" pitchFamily="18" charset="0"/>
                        </a:rPr>
                        <a:t>T</a:t>
                      </a:r>
                    </a:p>
                  </a:txBody>
                  <a:tcPr/>
                </a:tc>
                <a:extLst>
                  <a:ext uri="{0D108BD9-81ED-4DB2-BD59-A6C34878D82A}">
                    <a16:rowId xmlns:a16="http://schemas.microsoft.com/office/drawing/2014/main" val="3002622044"/>
                  </a:ext>
                </a:extLst>
              </a:tr>
              <a:tr h="391960">
                <a:tc>
                  <a:txBody>
                    <a:bodyPr/>
                    <a:lstStyle/>
                    <a:p>
                      <a:r>
                        <a:rPr lang="en-US" sz="1500" dirty="0">
                          <a:latin typeface="Times New Roman" panose="02020603050405020304" pitchFamily="18" charset="0"/>
                          <a:cs typeface="Times New Roman" panose="02020603050405020304" pitchFamily="18" charset="0"/>
                        </a:rPr>
                        <a:t>2</a:t>
                      </a:r>
                    </a:p>
                  </a:txBody>
                  <a:tcPr/>
                </a:tc>
                <a:tc>
                  <a:txBody>
                    <a:bodyPr/>
                    <a:lstStyle/>
                    <a:p>
                      <a:r>
                        <a:rPr lang="en-US" sz="1500" dirty="0">
                          <a:latin typeface="Times New Roman" panose="02020603050405020304" pitchFamily="18" charset="0"/>
                          <a:cs typeface="Times New Roman" panose="02020603050405020304" pitchFamily="18" charset="0"/>
                        </a:rPr>
                        <a:t>T</a:t>
                      </a:r>
                    </a:p>
                  </a:txBody>
                  <a:tcPr/>
                </a:tc>
                <a:tc>
                  <a:txBody>
                    <a:bodyPr/>
                    <a:lstStyle/>
                    <a:p>
                      <a:r>
                        <a:rPr lang="en-US" sz="1500" dirty="0">
                          <a:latin typeface="Times New Roman" panose="02020603050405020304" pitchFamily="18" charset="0"/>
                          <a:cs typeface="Times New Roman" panose="02020603050405020304" pitchFamily="18" charset="0"/>
                        </a:rPr>
                        <a:t>F</a:t>
                      </a:r>
                    </a:p>
                  </a:txBody>
                  <a:tcPr/>
                </a:tc>
                <a:tc>
                  <a:txBody>
                    <a:bodyPr/>
                    <a:lstStyle/>
                    <a:p>
                      <a:r>
                        <a:rPr lang="en-US" sz="1500" dirty="0">
                          <a:latin typeface="Times New Roman" panose="02020603050405020304" pitchFamily="18" charset="0"/>
                          <a:cs typeface="Times New Roman" panose="02020603050405020304" pitchFamily="18" charset="0"/>
                        </a:rPr>
                        <a:t>F</a:t>
                      </a:r>
                    </a:p>
                  </a:txBody>
                  <a:tcPr/>
                </a:tc>
                <a:extLst>
                  <a:ext uri="{0D108BD9-81ED-4DB2-BD59-A6C34878D82A}">
                    <a16:rowId xmlns:a16="http://schemas.microsoft.com/office/drawing/2014/main" val="3084492642"/>
                  </a:ext>
                </a:extLst>
              </a:tr>
              <a:tr h="370840">
                <a:tc>
                  <a:txBody>
                    <a:bodyPr/>
                    <a:lstStyle/>
                    <a:p>
                      <a:r>
                        <a:rPr lang="en-US" sz="1500" dirty="0">
                          <a:latin typeface="Times New Roman" panose="02020603050405020304" pitchFamily="18" charset="0"/>
                          <a:cs typeface="Times New Roman" panose="02020603050405020304" pitchFamily="18" charset="0"/>
                        </a:rPr>
                        <a:t>3</a:t>
                      </a:r>
                    </a:p>
                  </a:txBody>
                  <a:tcPr/>
                </a:tc>
                <a:tc>
                  <a:txBody>
                    <a:bodyPr/>
                    <a:lstStyle/>
                    <a:p>
                      <a:r>
                        <a:rPr lang="en-US" sz="1500" dirty="0">
                          <a:latin typeface="Times New Roman" panose="02020603050405020304" pitchFamily="18" charset="0"/>
                          <a:cs typeface="Times New Roman" panose="02020603050405020304" pitchFamily="18" charset="0"/>
                        </a:rPr>
                        <a:t>F</a:t>
                      </a:r>
                    </a:p>
                  </a:txBody>
                  <a:tcPr/>
                </a:tc>
                <a:tc>
                  <a:txBody>
                    <a:bodyPr/>
                    <a:lstStyle/>
                    <a:p>
                      <a:r>
                        <a:rPr lang="en-US" sz="1500" dirty="0">
                          <a:latin typeface="Times New Roman" panose="02020603050405020304" pitchFamily="18" charset="0"/>
                          <a:cs typeface="Times New Roman" panose="02020603050405020304" pitchFamily="18" charset="0"/>
                        </a:rPr>
                        <a:t>T</a:t>
                      </a:r>
                    </a:p>
                  </a:txBody>
                  <a:tcPr/>
                </a:tc>
                <a:tc>
                  <a:txBody>
                    <a:bodyPr/>
                    <a:lstStyle/>
                    <a:p>
                      <a:r>
                        <a:rPr lang="en-US" sz="1500" dirty="0">
                          <a:latin typeface="Times New Roman" panose="02020603050405020304" pitchFamily="18" charset="0"/>
                          <a:cs typeface="Times New Roman" panose="02020603050405020304" pitchFamily="18" charset="0"/>
                        </a:rPr>
                        <a:t>F</a:t>
                      </a:r>
                    </a:p>
                  </a:txBody>
                  <a:tcPr/>
                </a:tc>
                <a:extLst>
                  <a:ext uri="{0D108BD9-81ED-4DB2-BD59-A6C34878D82A}">
                    <a16:rowId xmlns:a16="http://schemas.microsoft.com/office/drawing/2014/main" val="2099524466"/>
                  </a:ext>
                </a:extLst>
              </a:tr>
              <a:tr h="370840">
                <a:tc>
                  <a:txBody>
                    <a:bodyPr/>
                    <a:lstStyle/>
                    <a:p>
                      <a:r>
                        <a:rPr lang="en-US" sz="1500" dirty="0">
                          <a:solidFill>
                            <a:srgbClr val="FF0000"/>
                          </a:solidFill>
                          <a:latin typeface="Times New Roman" panose="02020603050405020304" pitchFamily="18" charset="0"/>
                          <a:cs typeface="Times New Roman" panose="02020603050405020304" pitchFamily="18" charset="0"/>
                        </a:rPr>
                        <a:t>4</a:t>
                      </a:r>
                    </a:p>
                  </a:txBody>
                  <a:tcPr/>
                </a:tc>
                <a:tc>
                  <a:txBody>
                    <a:bodyPr/>
                    <a:lstStyle/>
                    <a:p>
                      <a:r>
                        <a:rPr lang="en-US" sz="1500" dirty="0">
                          <a:solidFill>
                            <a:srgbClr val="FF0000"/>
                          </a:solidFill>
                          <a:latin typeface="Times New Roman" panose="02020603050405020304" pitchFamily="18" charset="0"/>
                          <a:cs typeface="Times New Roman" panose="02020603050405020304" pitchFamily="18" charset="0"/>
                        </a:rPr>
                        <a:t>F</a:t>
                      </a:r>
                    </a:p>
                  </a:txBody>
                  <a:tcPr/>
                </a:tc>
                <a:tc>
                  <a:txBody>
                    <a:bodyPr/>
                    <a:lstStyle/>
                    <a:p>
                      <a:r>
                        <a:rPr lang="en-US" sz="1500" dirty="0">
                          <a:solidFill>
                            <a:srgbClr val="FF0000"/>
                          </a:solidFill>
                          <a:latin typeface="Times New Roman" panose="02020603050405020304" pitchFamily="18" charset="0"/>
                          <a:cs typeface="Times New Roman" panose="02020603050405020304" pitchFamily="18" charset="0"/>
                        </a:rPr>
                        <a:t>F</a:t>
                      </a:r>
                    </a:p>
                  </a:txBody>
                  <a:tcPr/>
                </a:tc>
                <a:tc>
                  <a:txBody>
                    <a:bodyPr/>
                    <a:lstStyle/>
                    <a:p>
                      <a:r>
                        <a:rPr lang="en-US" sz="1500" dirty="0">
                          <a:solidFill>
                            <a:srgbClr val="FF0000"/>
                          </a:solidFill>
                          <a:latin typeface="Times New Roman" panose="02020603050405020304" pitchFamily="18" charset="0"/>
                          <a:cs typeface="Times New Roman" panose="02020603050405020304" pitchFamily="18" charset="0"/>
                        </a:rPr>
                        <a:t>F</a:t>
                      </a:r>
                    </a:p>
                  </a:txBody>
                  <a:tcPr/>
                </a:tc>
                <a:extLst>
                  <a:ext uri="{0D108BD9-81ED-4DB2-BD59-A6C34878D82A}">
                    <a16:rowId xmlns:a16="http://schemas.microsoft.com/office/drawing/2014/main" val="136591497"/>
                  </a:ext>
                </a:extLst>
              </a:tr>
            </a:tbl>
          </a:graphicData>
        </a:graphic>
      </p:graphicFrame>
      <p:sp>
        <p:nvSpPr>
          <p:cNvPr id="8" name="TextBox 7">
            <a:extLst>
              <a:ext uri="{FF2B5EF4-FFF2-40B4-BE49-F238E27FC236}">
                <a16:creationId xmlns:a16="http://schemas.microsoft.com/office/drawing/2014/main" id="{91E85EC7-E1F4-5676-23C1-7DFE3D4590CB}"/>
              </a:ext>
            </a:extLst>
          </p:cNvPr>
          <p:cNvSpPr txBox="1"/>
          <p:nvPr/>
        </p:nvSpPr>
        <p:spPr>
          <a:xfrm>
            <a:off x="6791673" y="5347748"/>
            <a:ext cx="403629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Number of TC:3</a:t>
            </a:r>
          </a:p>
        </p:txBody>
      </p:sp>
    </p:spTree>
    <p:extLst>
      <p:ext uri="{BB962C8B-B14F-4D97-AF65-F5344CB8AC3E}">
        <p14:creationId xmlns:p14="http://schemas.microsoft.com/office/powerpoint/2010/main" val="182943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B59B-7EE2-46BA-63E2-1C3077A61AFA}"/>
              </a:ext>
            </a:extLst>
          </p:cNvPr>
          <p:cNvSpPr>
            <a:spLocks noGrp="1"/>
          </p:cNvSpPr>
          <p:nvPr>
            <p:ph type="title"/>
          </p:nvPr>
        </p:nvSpPr>
        <p:spPr>
          <a:xfrm>
            <a:off x="304800" y="213361"/>
            <a:ext cx="10972800" cy="762000"/>
          </a:xfrm>
          <a:noFill/>
          <a:ln>
            <a:noFill/>
          </a:ln>
        </p:spPr>
        <p:txBody>
          <a:bodyPr spcFirstLastPara="1" vert="horz" wrap="square" lIns="91425" tIns="91425" rIns="91425" bIns="91425" rtlCol="0" anchor="ctr" anchorCtr="0">
            <a:normAutofit/>
          </a:bodyPr>
          <a:lstStyle/>
          <a:p>
            <a:pPr marL="571486" indent="-571486">
              <a:buFont typeface="Wingdings" panose="05000000000000000000" pitchFamily="2" charset="2"/>
              <a:buChar char="q"/>
            </a:pPr>
            <a:r>
              <a:rPr lang="en-GB" sz="4000" dirty="0">
                <a:latin typeface="Times New Roman" panose="02020603050405020304" pitchFamily="18" charset="0"/>
                <a:cs typeface="Times New Roman" panose="02020603050405020304" pitchFamily="18" charset="0"/>
              </a:rPr>
              <a:t>Testing Types: White Box Testing</a:t>
            </a:r>
            <a:endParaRPr lang="en-US" sz="4000"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036C327B-BF27-5066-F61D-8C13CE720F77}"/>
              </a:ext>
            </a:extLst>
          </p:cNvPr>
          <p:cNvSpPr txBox="1">
            <a:spLocks/>
          </p:cNvSpPr>
          <p:nvPr/>
        </p:nvSpPr>
        <p:spPr>
          <a:xfrm>
            <a:off x="304801" y="1074094"/>
            <a:ext cx="3212123" cy="1498287"/>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marL="342891" lvl="1" indent="-139697">
              <a:buFont typeface="Calibri"/>
              <a:buChar char="❑"/>
            </a:pPr>
            <a:r>
              <a:rPr lang="en-US" b="1" u="sng"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General Example</a:t>
            </a:r>
            <a:endParaRPr lang="en-US" sz="2000" dirty="0">
              <a:latin typeface="Times New Roman" panose="02020603050405020304" pitchFamily="18" charset="0"/>
              <a:cs typeface="Times New Roman" panose="02020603050405020304" pitchFamily="18" charset="0"/>
            </a:endParaRPr>
          </a:p>
          <a:p>
            <a:pPr marL="527037" lvl="1" indent="0">
              <a:buNone/>
            </a:pPr>
            <a:r>
              <a:rPr lang="en-US" sz="1200" b="1" dirty="0">
                <a:latin typeface="Times New Roman" panose="02020603050405020304" pitchFamily="18" charset="0"/>
                <a:cs typeface="Times New Roman" panose="02020603050405020304" pitchFamily="18" charset="0"/>
              </a:rPr>
              <a:t>Func_3();</a:t>
            </a:r>
          </a:p>
          <a:p>
            <a:pPr marL="527037" lvl="1" indent="0">
              <a:buNone/>
            </a:pPr>
            <a:r>
              <a:rPr lang="en-US" sz="1200" b="1" dirty="0">
                <a:latin typeface="Times New Roman" panose="02020603050405020304" pitchFamily="18" charset="0"/>
                <a:cs typeface="Times New Roman" panose="02020603050405020304" pitchFamily="18" charset="0"/>
              </a:rPr>
              <a:t>if ( (A || B) &amp;&amp; C )</a:t>
            </a:r>
          </a:p>
          <a:p>
            <a:pPr marL="527037" lvl="1" indent="0">
              <a:buNone/>
            </a:pPr>
            <a:r>
              <a:rPr lang="en-US" sz="1200" b="1" dirty="0">
                <a:latin typeface="Times New Roman" panose="02020603050405020304" pitchFamily="18" charset="0"/>
                <a:cs typeface="Times New Roman" panose="02020603050405020304" pitchFamily="18" charset="0"/>
              </a:rPr>
              <a:t>{</a:t>
            </a:r>
          </a:p>
          <a:p>
            <a:pPr marL="527037" lvl="1" indent="0">
              <a:buNone/>
            </a:pPr>
            <a:r>
              <a:rPr lang="en-US" sz="1200" b="1" dirty="0">
                <a:latin typeface="Times New Roman" panose="02020603050405020304" pitchFamily="18" charset="0"/>
                <a:cs typeface="Times New Roman" panose="02020603050405020304" pitchFamily="18" charset="0"/>
              </a:rPr>
              <a:t>Func_1();</a:t>
            </a:r>
          </a:p>
          <a:p>
            <a:pPr marL="527037" lvl="1" indent="0">
              <a:buNone/>
            </a:pPr>
            <a:r>
              <a:rPr lang="en-US" sz="1200" b="1" dirty="0">
                <a:latin typeface="Times New Roman" panose="02020603050405020304" pitchFamily="18" charset="0"/>
                <a:cs typeface="Times New Roman" panose="02020603050405020304" pitchFamily="18" charset="0"/>
              </a:rPr>
              <a:t>}</a:t>
            </a:r>
          </a:p>
          <a:p>
            <a:pPr marL="527037" lvl="1" indent="0">
              <a:buNone/>
            </a:pPr>
            <a:r>
              <a:rPr lang="en-US" sz="1200" b="1" dirty="0">
                <a:latin typeface="Times New Roman" panose="02020603050405020304" pitchFamily="18" charset="0"/>
                <a:cs typeface="Times New Roman" panose="02020603050405020304" pitchFamily="18" charset="0"/>
              </a:rPr>
              <a:t>Func_2();</a:t>
            </a:r>
          </a:p>
        </p:txBody>
      </p:sp>
      <p:graphicFrame>
        <p:nvGraphicFramePr>
          <p:cNvPr id="5" name="Table 5">
            <a:extLst>
              <a:ext uri="{FF2B5EF4-FFF2-40B4-BE49-F238E27FC236}">
                <a16:creationId xmlns:a16="http://schemas.microsoft.com/office/drawing/2014/main" id="{7955C578-9A2C-A077-9095-8BA7FDEBA8AF}"/>
              </a:ext>
            </a:extLst>
          </p:cNvPr>
          <p:cNvGraphicFramePr>
            <a:graphicFrameLocks noGrp="1"/>
          </p:cNvGraphicFramePr>
          <p:nvPr/>
        </p:nvGraphicFramePr>
        <p:xfrm>
          <a:off x="7420276" y="1074094"/>
          <a:ext cx="2984361" cy="3141741"/>
        </p:xfrm>
        <a:graphic>
          <a:graphicData uri="http://schemas.openxmlformats.org/drawingml/2006/table">
            <a:tbl>
              <a:tblPr firstRow="1" bandRow="1"/>
              <a:tblGrid>
                <a:gridCol w="522515">
                  <a:extLst>
                    <a:ext uri="{9D8B030D-6E8A-4147-A177-3AD203B41FA5}">
                      <a16:colId xmlns:a16="http://schemas.microsoft.com/office/drawing/2014/main" val="460865560"/>
                    </a:ext>
                  </a:extLst>
                </a:gridCol>
                <a:gridCol w="502417">
                  <a:extLst>
                    <a:ext uri="{9D8B030D-6E8A-4147-A177-3AD203B41FA5}">
                      <a16:colId xmlns:a16="http://schemas.microsoft.com/office/drawing/2014/main" val="1137192512"/>
                    </a:ext>
                  </a:extLst>
                </a:gridCol>
                <a:gridCol w="411983">
                  <a:extLst>
                    <a:ext uri="{9D8B030D-6E8A-4147-A177-3AD203B41FA5}">
                      <a16:colId xmlns:a16="http://schemas.microsoft.com/office/drawing/2014/main" val="3525084145"/>
                    </a:ext>
                  </a:extLst>
                </a:gridCol>
                <a:gridCol w="492369">
                  <a:extLst>
                    <a:ext uri="{9D8B030D-6E8A-4147-A177-3AD203B41FA5}">
                      <a16:colId xmlns:a16="http://schemas.microsoft.com/office/drawing/2014/main" val="4043552958"/>
                    </a:ext>
                  </a:extLst>
                </a:gridCol>
                <a:gridCol w="1055077">
                  <a:extLst>
                    <a:ext uri="{9D8B030D-6E8A-4147-A177-3AD203B41FA5}">
                      <a16:colId xmlns:a16="http://schemas.microsoft.com/office/drawing/2014/main" val="2221965055"/>
                    </a:ext>
                  </a:extLst>
                </a:gridCol>
              </a:tblGrid>
              <a:tr h="535784">
                <a:tc>
                  <a:txBody>
                    <a:bodyPr/>
                    <a:lstStyle/>
                    <a:p>
                      <a:pPr algn="ctr" fontAlgn="t"/>
                      <a:r>
                        <a:rPr lang="en-US" sz="1500" b="1" dirty="0">
                          <a:effectLst/>
                          <a:latin typeface="var(--font-family-body-lesson-markdown,&quot;Droid Serif&quot;)"/>
                        </a:rPr>
                        <a:t>Test No.</a:t>
                      </a:r>
                      <a:endParaRPr lang="en-US" sz="1500" dirty="0">
                        <a:effectLst/>
                        <a:latin typeface="var(--font-family-body-lesson-markdown,&quot;Droid Serif&quot;)"/>
                      </a:endParaRPr>
                    </a:p>
                  </a:txBody>
                  <a:tcPr marL="88744" marR="88744" marT="44372" marB="44372"/>
                </a:tc>
                <a:tc>
                  <a:txBody>
                    <a:bodyPr/>
                    <a:lstStyle/>
                    <a:p>
                      <a:pPr algn="ctr" fontAlgn="t"/>
                      <a:r>
                        <a:rPr lang="en-US" sz="1500" b="1" dirty="0">
                          <a:effectLst/>
                          <a:latin typeface="var(--font-family-body-lesson-markdown,&quot;Droid Serif&quot;)"/>
                        </a:rPr>
                        <a:t>a</a:t>
                      </a:r>
                      <a:endParaRPr lang="en-US" sz="1500" dirty="0">
                        <a:effectLst/>
                        <a:latin typeface="var(--font-family-body-lesson-markdown,&quot;Droid Serif&quot;)"/>
                      </a:endParaRPr>
                    </a:p>
                  </a:txBody>
                  <a:tcPr marL="88744" marR="88744" marT="44372" marB="44372"/>
                </a:tc>
                <a:tc>
                  <a:txBody>
                    <a:bodyPr/>
                    <a:lstStyle/>
                    <a:p>
                      <a:pPr algn="ctr" fontAlgn="t"/>
                      <a:r>
                        <a:rPr lang="en-US" sz="1500" b="1" dirty="0">
                          <a:effectLst/>
                          <a:latin typeface="var(--font-family-body-lesson-markdown,&quot;Droid Serif&quot;)"/>
                        </a:rPr>
                        <a:t>b</a:t>
                      </a:r>
                      <a:endParaRPr lang="en-US" sz="1500" dirty="0">
                        <a:effectLst/>
                        <a:latin typeface="var(--font-family-body-lesson-markdown,&quot;Droid Serif&quot;)"/>
                      </a:endParaRPr>
                    </a:p>
                  </a:txBody>
                  <a:tcPr marL="88744" marR="88744" marT="44372" marB="44372"/>
                </a:tc>
                <a:tc>
                  <a:txBody>
                    <a:bodyPr/>
                    <a:lstStyle/>
                    <a:p>
                      <a:pPr algn="ctr" fontAlgn="t"/>
                      <a:r>
                        <a:rPr lang="en-US" sz="1500" b="1" dirty="0">
                          <a:effectLst/>
                          <a:latin typeface="var(--font-family-body-lesson-markdown,&quot;Droid Serif&quot;)"/>
                        </a:rPr>
                        <a:t>c</a:t>
                      </a:r>
                      <a:endParaRPr lang="en-US" sz="1500" dirty="0">
                        <a:effectLst/>
                        <a:latin typeface="var(--font-family-body-lesson-markdown,&quot;Droid Serif&quot;)"/>
                      </a:endParaRPr>
                    </a:p>
                  </a:txBody>
                  <a:tcPr marL="88744" marR="88744" marT="44372" marB="44372"/>
                </a:tc>
                <a:tc>
                  <a:txBody>
                    <a:bodyPr/>
                    <a:lstStyle/>
                    <a:p>
                      <a:pPr algn="ctr" fontAlgn="t"/>
                      <a:r>
                        <a:rPr lang="en-US" sz="1500" b="1" dirty="0">
                          <a:effectLst/>
                          <a:latin typeface="var(--font-family-body-lesson-markdown,&quot;Droid Serif&quot;)"/>
                        </a:rPr>
                        <a:t>a || b&amp;&amp; c</a:t>
                      </a:r>
                      <a:endParaRPr lang="en-US" sz="1500" dirty="0">
                        <a:effectLst/>
                        <a:latin typeface="var(--font-family-body-lesson-markdown,&quot;Droid Serif&quot;)"/>
                      </a:endParaRPr>
                    </a:p>
                  </a:txBody>
                  <a:tcPr marL="88744" marR="88744" marT="44372" marB="44372"/>
                </a:tc>
                <a:extLst>
                  <a:ext uri="{0D108BD9-81ED-4DB2-BD59-A6C34878D82A}">
                    <a16:rowId xmlns:a16="http://schemas.microsoft.com/office/drawing/2014/main" val="213935667"/>
                  </a:ext>
                </a:extLst>
              </a:tr>
              <a:tr h="312264">
                <a:tc>
                  <a:txBody>
                    <a:bodyPr/>
                    <a:lstStyle/>
                    <a:p>
                      <a:pPr algn="ctr" fontAlgn="t"/>
                      <a:r>
                        <a:rPr lang="en-US" sz="1500" b="1" dirty="0">
                          <a:effectLst/>
                          <a:latin typeface="var(--font-family-body-lesson-markdown,&quot;Droid Serif&quot;)"/>
                        </a:rPr>
                        <a:t>1</a:t>
                      </a:r>
                      <a:endParaRPr lang="en-US" sz="1500" dirty="0">
                        <a:effectLst/>
                        <a:latin typeface="var(--font-family-body-lesson-markdown,&quot;Droid Serif&quot;)"/>
                      </a:endParaRPr>
                    </a:p>
                  </a:txBody>
                  <a:tcPr marL="88744" marR="88744" marT="44372" marB="44372"/>
                </a:tc>
                <a:tc>
                  <a:txBody>
                    <a:bodyPr/>
                    <a:lstStyle/>
                    <a:p>
                      <a:pPr algn="ctr" fontAlgn="t"/>
                      <a:r>
                        <a:rPr lang="en-US" sz="1500" dirty="0">
                          <a:effectLst/>
                          <a:latin typeface="var(--font-family-body-lesson-markdown,&quot;Droid Serif&quot;)"/>
                        </a:rPr>
                        <a:t>T</a:t>
                      </a:r>
                    </a:p>
                  </a:txBody>
                  <a:tcPr marL="88744" marR="88744" marT="44372" marB="44372"/>
                </a:tc>
                <a:tc>
                  <a:txBody>
                    <a:bodyPr/>
                    <a:lstStyle/>
                    <a:p>
                      <a:pPr algn="ctr" fontAlgn="t"/>
                      <a:r>
                        <a:rPr lang="en-US" sz="1500" dirty="0">
                          <a:effectLst/>
                          <a:latin typeface="var(--font-family-body-lesson-markdown,&quot;Droid Serif&quot;)"/>
                        </a:rPr>
                        <a:t>T</a:t>
                      </a:r>
                    </a:p>
                  </a:txBody>
                  <a:tcPr marL="88744" marR="88744" marT="44372" marB="44372"/>
                </a:tc>
                <a:tc>
                  <a:txBody>
                    <a:bodyPr/>
                    <a:lstStyle/>
                    <a:p>
                      <a:pPr algn="ctr" fontAlgn="t"/>
                      <a:r>
                        <a:rPr lang="en-US" sz="1500" dirty="0">
                          <a:effectLst/>
                          <a:latin typeface="var(--font-family-body-lesson-markdown,&quot;Droid Serif&quot;)"/>
                        </a:rPr>
                        <a:t>T</a:t>
                      </a:r>
                    </a:p>
                  </a:txBody>
                  <a:tcPr marL="88744" marR="88744" marT="44372" marB="44372"/>
                </a:tc>
                <a:tc>
                  <a:txBody>
                    <a:bodyPr/>
                    <a:lstStyle/>
                    <a:p>
                      <a:pPr algn="ctr" fontAlgn="t"/>
                      <a:r>
                        <a:rPr lang="en-US" sz="1500" dirty="0">
                          <a:effectLst/>
                          <a:latin typeface="var(--font-family-body-lesson-markdown,&quot;Droid Serif&quot;)"/>
                        </a:rPr>
                        <a:t>T</a:t>
                      </a:r>
                    </a:p>
                  </a:txBody>
                  <a:tcPr marL="88744" marR="88744" marT="44372" marB="44372"/>
                </a:tc>
                <a:extLst>
                  <a:ext uri="{0D108BD9-81ED-4DB2-BD59-A6C34878D82A}">
                    <a16:rowId xmlns:a16="http://schemas.microsoft.com/office/drawing/2014/main" val="2958863186"/>
                  </a:ext>
                </a:extLst>
              </a:tr>
              <a:tr h="312264">
                <a:tc>
                  <a:txBody>
                    <a:bodyPr/>
                    <a:lstStyle/>
                    <a:p>
                      <a:pPr algn="ctr" fontAlgn="t"/>
                      <a:r>
                        <a:rPr lang="en-US" sz="1500" b="1" dirty="0">
                          <a:effectLst/>
                          <a:latin typeface="var(--font-family-body-lesson-markdown,&quot;Droid Serif&quot;)"/>
                        </a:rPr>
                        <a:t>2</a:t>
                      </a:r>
                      <a:endParaRPr lang="en-US" sz="1500" dirty="0">
                        <a:effectLst/>
                        <a:latin typeface="var(--font-family-body-lesson-markdown,&quot;Droid Serif&quot;)"/>
                      </a:endParaRPr>
                    </a:p>
                  </a:txBody>
                  <a:tcPr marL="88744" marR="88744" marT="44372" marB="44372"/>
                </a:tc>
                <a:tc>
                  <a:txBody>
                    <a:bodyPr/>
                    <a:lstStyle/>
                    <a:p>
                      <a:pPr algn="ctr" fontAlgn="t"/>
                      <a:r>
                        <a:rPr lang="en-US" sz="1500" dirty="0">
                          <a:effectLst/>
                          <a:latin typeface="var(--font-family-body-lesson-markdown,&quot;Droid Serif&quot;)"/>
                        </a:rPr>
                        <a:t>T</a:t>
                      </a:r>
                    </a:p>
                  </a:txBody>
                  <a:tcPr marL="88744" marR="88744" marT="44372" marB="44372"/>
                </a:tc>
                <a:tc>
                  <a:txBody>
                    <a:bodyPr/>
                    <a:lstStyle/>
                    <a:p>
                      <a:pPr algn="ctr" fontAlgn="t"/>
                      <a:r>
                        <a:rPr lang="en-US" sz="1500" dirty="0">
                          <a:effectLst/>
                          <a:latin typeface="var(--font-family-body-lesson-markdown,&quot;Droid Serif&quot;)"/>
                        </a:rPr>
                        <a:t>T</a:t>
                      </a:r>
                      <a:endParaRPr lang="en-US" sz="1500" dirty="0">
                        <a:effectLst/>
                      </a:endParaRPr>
                    </a:p>
                  </a:txBody>
                  <a:tcPr marL="88744" marR="88744" marT="44372" marB="44372"/>
                </a:tc>
                <a:tc>
                  <a:txBody>
                    <a:bodyPr/>
                    <a:lstStyle/>
                    <a:p>
                      <a:pPr algn="ctr" fontAlgn="t"/>
                      <a:r>
                        <a:rPr lang="en-US" sz="1500" dirty="0">
                          <a:effectLst/>
                          <a:latin typeface="var(--font-family-body-lesson-markdown,&quot;Droid Serif&quot;)"/>
                        </a:rPr>
                        <a:t>F</a:t>
                      </a:r>
                    </a:p>
                  </a:txBody>
                  <a:tcPr marL="88744" marR="88744" marT="44372" marB="44372"/>
                </a:tc>
                <a:tc>
                  <a:txBody>
                    <a:bodyPr/>
                    <a:lstStyle/>
                    <a:p>
                      <a:pPr algn="ctr" fontAlgn="t"/>
                      <a:r>
                        <a:rPr lang="en-US" sz="1500" dirty="0">
                          <a:effectLst/>
                          <a:latin typeface="var(--font-family-body-lesson-markdown,&quot;Droid Serif&quot;)"/>
                        </a:rPr>
                        <a:t>F</a:t>
                      </a:r>
                    </a:p>
                  </a:txBody>
                  <a:tcPr marL="88744" marR="88744" marT="44372" marB="44372"/>
                </a:tc>
                <a:extLst>
                  <a:ext uri="{0D108BD9-81ED-4DB2-BD59-A6C34878D82A}">
                    <a16:rowId xmlns:a16="http://schemas.microsoft.com/office/drawing/2014/main" val="1271761585"/>
                  </a:ext>
                </a:extLst>
              </a:tr>
              <a:tr h="312264">
                <a:tc>
                  <a:txBody>
                    <a:bodyPr/>
                    <a:lstStyle/>
                    <a:p>
                      <a:pPr algn="ctr" fontAlgn="t"/>
                      <a:r>
                        <a:rPr lang="en-US" sz="1500" b="1" dirty="0">
                          <a:effectLst/>
                          <a:latin typeface="var(--font-family-body-lesson-markdown,&quot;Droid Serif&quot;)"/>
                        </a:rPr>
                        <a:t>3</a:t>
                      </a:r>
                      <a:endParaRPr lang="en-US" sz="1500" dirty="0">
                        <a:effectLst/>
                        <a:latin typeface="var(--font-family-body-lesson-markdown,&quot;Droid Serif&quot;)"/>
                      </a:endParaRPr>
                    </a:p>
                  </a:txBody>
                  <a:tcPr marL="88744" marR="88744" marT="44372" marB="44372"/>
                </a:tc>
                <a:tc>
                  <a:txBody>
                    <a:bodyPr/>
                    <a:lstStyle/>
                    <a:p>
                      <a:pPr algn="ctr" fontAlgn="t"/>
                      <a:r>
                        <a:rPr lang="en-US" sz="1500" dirty="0">
                          <a:solidFill>
                            <a:srgbClr val="FF0000"/>
                          </a:solidFill>
                          <a:effectLst/>
                          <a:highlight>
                            <a:srgbClr val="FFFF00"/>
                          </a:highlight>
                          <a:latin typeface="var(--font-family-body-lesson-markdown,&quot;Droid Serif&quot;)"/>
                        </a:rPr>
                        <a:t>T</a:t>
                      </a:r>
                    </a:p>
                  </a:txBody>
                  <a:tcPr marL="88744" marR="88744" marT="44372" marB="44372"/>
                </a:tc>
                <a:tc>
                  <a:txBody>
                    <a:bodyPr/>
                    <a:lstStyle/>
                    <a:p>
                      <a:pPr algn="ctr" fontAlgn="t"/>
                      <a:r>
                        <a:rPr lang="en-US" sz="1500" dirty="0">
                          <a:solidFill>
                            <a:srgbClr val="FF0000"/>
                          </a:solidFill>
                          <a:effectLst/>
                          <a:latin typeface="var(--font-family-body-lesson-markdown,&quot;Droid Serif&quot;)"/>
                        </a:rPr>
                        <a:t>F</a:t>
                      </a:r>
                    </a:p>
                  </a:txBody>
                  <a:tcPr marL="88744" marR="88744" marT="44372" marB="44372"/>
                </a:tc>
                <a:tc>
                  <a:txBody>
                    <a:bodyPr/>
                    <a:lstStyle/>
                    <a:p>
                      <a:pPr algn="ctr" fontAlgn="t"/>
                      <a:r>
                        <a:rPr lang="en-US" sz="1500" dirty="0">
                          <a:solidFill>
                            <a:srgbClr val="FF0000"/>
                          </a:solidFill>
                          <a:effectLst/>
                          <a:highlight>
                            <a:srgbClr val="FFFF00"/>
                          </a:highlight>
                          <a:latin typeface="var(--font-family-body-lesson-markdown,&quot;Droid Serif&quot;)"/>
                        </a:rPr>
                        <a:t>T</a:t>
                      </a:r>
                    </a:p>
                  </a:txBody>
                  <a:tcPr marL="88744" marR="88744" marT="44372" marB="44372"/>
                </a:tc>
                <a:tc>
                  <a:txBody>
                    <a:bodyPr/>
                    <a:lstStyle/>
                    <a:p>
                      <a:pPr algn="ctr" fontAlgn="t"/>
                      <a:r>
                        <a:rPr lang="en-US" sz="1500" dirty="0">
                          <a:solidFill>
                            <a:srgbClr val="FF0000"/>
                          </a:solidFill>
                          <a:effectLst/>
                          <a:latin typeface="var(--font-family-body-lesson-markdown,&quot;Droid Serif&quot;)"/>
                        </a:rPr>
                        <a:t>T</a:t>
                      </a:r>
                    </a:p>
                  </a:txBody>
                  <a:tcPr marL="88744" marR="88744" marT="44372" marB="44372"/>
                </a:tc>
                <a:extLst>
                  <a:ext uri="{0D108BD9-81ED-4DB2-BD59-A6C34878D82A}">
                    <a16:rowId xmlns:a16="http://schemas.microsoft.com/office/drawing/2014/main" val="1799269763"/>
                  </a:ext>
                </a:extLst>
              </a:tr>
              <a:tr h="312264">
                <a:tc>
                  <a:txBody>
                    <a:bodyPr/>
                    <a:lstStyle/>
                    <a:p>
                      <a:pPr algn="ctr" fontAlgn="t"/>
                      <a:r>
                        <a:rPr lang="en-US" sz="1500" b="1" dirty="0">
                          <a:effectLst/>
                          <a:latin typeface="var(--font-family-body-lesson-markdown,&quot;Droid Serif&quot;)"/>
                        </a:rPr>
                        <a:t>4</a:t>
                      </a:r>
                      <a:endParaRPr lang="en-US" sz="1500" dirty="0">
                        <a:effectLst/>
                        <a:latin typeface="var(--font-family-body-lesson-markdown,&quot;Droid Serif&quot;)"/>
                      </a:endParaRPr>
                    </a:p>
                  </a:txBody>
                  <a:tcPr marL="88744" marR="88744" marT="44372" marB="44372"/>
                </a:tc>
                <a:tc>
                  <a:txBody>
                    <a:bodyPr/>
                    <a:lstStyle/>
                    <a:p>
                      <a:pPr algn="ctr" fontAlgn="t"/>
                      <a:r>
                        <a:rPr lang="en-US" sz="1500" dirty="0">
                          <a:effectLst/>
                          <a:latin typeface="var(--font-family-body-lesson-markdown,&quot;Droid Serif&quot;)"/>
                        </a:rPr>
                        <a:t>T</a:t>
                      </a:r>
                    </a:p>
                  </a:txBody>
                  <a:tcPr marL="88744" marR="88744" marT="44372" marB="44372"/>
                </a:tc>
                <a:tc>
                  <a:txBody>
                    <a:bodyPr/>
                    <a:lstStyle/>
                    <a:p>
                      <a:pPr algn="ctr" fontAlgn="t"/>
                      <a:r>
                        <a:rPr lang="en-US" sz="1500" dirty="0">
                          <a:effectLst/>
                          <a:latin typeface="var(--font-family-body-lesson-markdown,&quot;Droid Serif&quot;)"/>
                        </a:rPr>
                        <a:t>F</a:t>
                      </a:r>
                    </a:p>
                  </a:txBody>
                  <a:tcPr marL="88744" marR="88744" marT="44372" marB="44372"/>
                </a:tc>
                <a:tc>
                  <a:txBody>
                    <a:bodyPr/>
                    <a:lstStyle/>
                    <a:p>
                      <a:pPr algn="ctr" fontAlgn="t"/>
                      <a:r>
                        <a:rPr lang="en-US" sz="1500" dirty="0">
                          <a:effectLst/>
                          <a:latin typeface="var(--font-family-body-lesson-markdown,&quot;Droid Serif&quot;)"/>
                        </a:rPr>
                        <a:t>F</a:t>
                      </a:r>
                    </a:p>
                  </a:txBody>
                  <a:tcPr marL="88744" marR="88744" marT="44372" marB="44372"/>
                </a:tc>
                <a:tc>
                  <a:txBody>
                    <a:bodyPr/>
                    <a:lstStyle/>
                    <a:p>
                      <a:pPr algn="ctr" fontAlgn="t"/>
                      <a:r>
                        <a:rPr lang="en-US" sz="1500" dirty="0">
                          <a:effectLst/>
                          <a:latin typeface="var(--font-family-body-lesson-markdown,&quot;Droid Serif&quot;)"/>
                        </a:rPr>
                        <a:t>F</a:t>
                      </a:r>
                    </a:p>
                  </a:txBody>
                  <a:tcPr marL="88744" marR="88744" marT="44372" marB="44372"/>
                </a:tc>
                <a:extLst>
                  <a:ext uri="{0D108BD9-81ED-4DB2-BD59-A6C34878D82A}">
                    <a16:rowId xmlns:a16="http://schemas.microsoft.com/office/drawing/2014/main" val="2167227581"/>
                  </a:ext>
                </a:extLst>
              </a:tr>
              <a:tr h="312264">
                <a:tc>
                  <a:txBody>
                    <a:bodyPr/>
                    <a:lstStyle/>
                    <a:p>
                      <a:pPr algn="ctr" fontAlgn="t"/>
                      <a:r>
                        <a:rPr lang="en-US" sz="1500" b="1" dirty="0">
                          <a:effectLst/>
                          <a:latin typeface="var(--font-family-body-lesson-markdown,&quot;Droid Serif&quot;)"/>
                        </a:rPr>
                        <a:t>5</a:t>
                      </a:r>
                      <a:endParaRPr lang="en-US" sz="1500" dirty="0">
                        <a:effectLst/>
                        <a:latin typeface="var(--font-family-body-lesson-markdown,&quot;Droid Serif&quot;)"/>
                      </a:endParaRPr>
                    </a:p>
                  </a:txBody>
                  <a:tcPr marL="88744" marR="88744" marT="44372" marB="44372"/>
                </a:tc>
                <a:tc>
                  <a:txBody>
                    <a:bodyPr/>
                    <a:lstStyle/>
                    <a:p>
                      <a:pPr algn="ctr" fontAlgn="t"/>
                      <a:r>
                        <a:rPr lang="en-US" sz="1500" dirty="0">
                          <a:solidFill>
                            <a:srgbClr val="FF0000"/>
                          </a:solidFill>
                          <a:effectLst/>
                          <a:latin typeface="var(--font-family-body-lesson-markdown,&quot;Droid Serif&quot;)"/>
                        </a:rPr>
                        <a:t>F</a:t>
                      </a:r>
                    </a:p>
                  </a:txBody>
                  <a:tcPr marL="88744" marR="88744" marT="44372" marB="44372"/>
                </a:tc>
                <a:tc>
                  <a:txBody>
                    <a:bodyPr/>
                    <a:lstStyle/>
                    <a:p>
                      <a:pPr algn="ctr" fontAlgn="t"/>
                      <a:r>
                        <a:rPr lang="en-US" sz="1500" dirty="0">
                          <a:solidFill>
                            <a:srgbClr val="FF0000"/>
                          </a:solidFill>
                          <a:effectLst/>
                          <a:highlight>
                            <a:srgbClr val="FFFF00"/>
                          </a:highlight>
                          <a:latin typeface="var(--font-family-body-lesson-markdown,&quot;Droid Serif&quot;)"/>
                        </a:rPr>
                        <a:t>T</a:t>
                      </a:r>
                    </a:p>
                  </a:txBody>
                  <a:tcPr marL="88744" marR="88744" marT="44372" marB="44372"/>
                </a:tc>
                <a:tc>
                  <a:txBody>
                    <a:bodyPr/>
                    <a:lstStyle/>
                    <a:p>
                      <a:pPr algn="ctr" fontAlgn="t"/>
                      <a:r>
                        <a:rPr lang="en-US" sz="1500" dirty="0">
                          <a:solidFill>
                            <a:srgbClr val="FF0000"/>
                          </a:solidFill>
                          <a:effectLst/>
                          <a:highlight>
                            <a:srgbClr val="FFFF00"/>
                          </a:highlight>
                          <a:latin typeface="var(--font-family-body-lesson-markdown,&quot;Droid Serif&quot;)"/>
                        </a:rPr>
                        <a:t>T</a:t>
                      </a:r>
                    </a:p>
                  </a:txBody>
                  <a:tcPr marL="88744" marR="88744" marT="44372" marB="44372"/>
                </a:tc>
                <a:tc>
                  <a:txBody>
                    <a:bodyPr/>
                    <a:lstStyle/>
                    <a:p>
                      <a:pPr algn="ctr" fontAlgn="t"/>
                      <a:r>
                        <a:rPr lang="en-US" sz="1500" dirty="0">
                          <a:solidFill>
                            <a:srgbClr val="FF0000"/>
                          </a:solidFill>
                          <a:effectLst/>
                          <a:latin typeface="var(--font-family-body-lesson-markdown,&quot;Droid Serif&quot;)"/>
                        </a:rPr>
                        <a:t>T</a:t>
                      </a:r>
                    </a:p>
                  </a:txBody>
                  <a:tcPr marL="88744" marR="88744" marT="44372" marB="44372"/>
                </a:tc>
                <a:extLst>
                  <a:ext uri="{0D108BD9-81ED-4DB2-BD59-A6C34878D82A}">
                    <a16:rowId xmlns:a16="http://schemas.microsoft.com/office/drawing/2014/main" val="2336384807"/>
                  </a:ext>
                </a:extLst>
              </a:tr>
              <a:tr h="312264">
                <a:tc>
                  <a:txBody>
                    <a:bodyPr/>
                    <a:lstStyle/>
                    <a:p>
                      <a:pPr algn="ctr" fontAlgn="t"/>
                      <a:r>
                        <a:rPr lang="en-US" sz="1500" b="1" dirty="0">
                          <a:effectLst/>
                          <a:latin typeface="var(--font-family-body-lesson-markdown,&quot;Droid Serif&quot;)"/>
                        </a:rPr>
                        <a:t>6</a:t>
                      </a:r>
                      <a:endParaRPr lang="en-US" sz="1500" dirty="0">
                        <a:effectLst/>
                        <a:latin typeface="var(--font-family-body-lesson-markdown,&quot;Droid Serif&quot;)"/>
                      </a:endParaRPr>
                    </a:p>
                  </a:txBody>
                  <a:tcPr marL="88744" marR="88744" marT="44372" marB="44372"/>
                </a:tc>
                <a:tc>
                  <a:txBody>
                    <a:bodyPr/>
                    <a:lstStyle/>
                    <a:p>
                      <a:pPr algn="ctr" fontAlgn="t"/>
                      <a:r>
                        <a:rPr lang="en-US" sz="1500" dirty="0">
                          <a:solidFill>
                            <a:srgbClr val="FF0000"/>
                          </a:solidFill>
                          <a:effectLst/>
                          <a:latin typeface="var(--font-family-body-lesson-markdown,&quot;Droid Serif&quot;)"/>
                        </a:rPr>
                        <a:t>F</a:t>
                      </a:r>
                    </a:p>
                  </a:txBody>
                  <a:tcPr marL="88744" marR="88744" marT="44372" marB="44372"/>
                </a:tc>
                <a:tc>
                  <a:txBody>
                    <a:bodyPr/>
                    <a:lstStyle/>
                    <a:p>
                      <a:pPr algn="ctr" fontAlgn="t"/>
                      <a:r>
                        <a:rPr lang="en-US" sz="1500" dirty="0">
                          <a:solidFill>
                            <a:srgbClr val="FF0000"/>
                          </a:solidFill>
                          <a:effectLst/>
                          <a:latin typeface="var(--font-family-body-lesson-markdown,&quot;Droid Serif&quot;)"/>
                        </a:rPr>
                        <a:t>T</a:t>
                      </a:r>
                    </a:p>
                  </a:txBody>
                  <a:tcPr marL="88744" marR="88744" marT="44372" marB="44372"/>
                </a:tc>
                <a:tc>
                  <a:txBody>
                    <a:bodyPr/>
                    <a:lstStyle/>
                    <a:p>
                      <a:pPr algn="ctr" fontAlgn="t"/>
                      <a:r>
                        <a:rPr lang="en-US" sz="1500" dirty="0">
                          <a:solidFill>
                            <a:srgbClr val="FF0000"/>
                          </a:solidFill>
                          <a:effectLst/>
                          <a:highlight>
                            <a:srgbClr val="FFFF00"/>
                          </a:highlight>
                          <a:latin typeface="var(--font-family-body-lesson-markdown,&quot;Droid Serif&quot;)"/>
                        </a:rPr>
                        <a:t>F</a:t>
                      </a:r>
                    </a:p>
                  </a:txBody>
                  <a:tcPr marL="88744" marR="88744" marT="44372" marB="44372"/>
                </a:tc>
                <a:tc>
                  <a:txBody>
                    <a:bodyPr/>
                    <a:lstStyle/>
                    <a:p>
                      <a:pPr algn="ctr" fontAlgn="t"/>
                      <a:r>
                        <a:rPr lang="en-US" sz="1500" dirty="0">
                          <a:solidFill>
                            <a:srgbClr val="FF0000"/>
                          </a:solidFill>
                          <a:effectLst/>
                          <a:latin typeface="var(--font-family-body-lesson-markdown,&quot;Droid Serif&quot;)"/>
                        </a:rPr>
                        <a:t>F</a:t>
                      </a:r>
                    </a:p>
                  </a:txBody>
                  <a:tcPr marL="88744" marR="88744" marT="44372" marB="44372"/>
                </a:tc>
                <a:extLst>
                  <a:ext uri="{0D108BD9-81ED-4DB2-BD59-A6C34878D82A}">
                    <a16:rowId xmlns:a16="http://schemas.microsoft.com/office/drawing/2014/main" val="1404539778"/>
                  </a:ext>
                </a:extLst>
              </a:tr>
              <a:tr h="320893">
                <a:tc>
                  <a:txBody>
                    <a:bodyPr/>
                    <a:lstStyle/>
                    <a:p>
                      <a:pPr algn="ctr" fontAlgn="t"/>
                      <a:r>
                        <a:rPr lang="en-US" sz="1500" b="1" dirty="0">
                          <a:effectLst/>
                          <a:latin typeface="var(--font-family-body-lesson-markdown,&quot;Droid Serif&quot;)"/>
                        </a:rPr>
                        <a:t>7</a:t>
                      </a:r>
                      <a:endParaRPr lang="en-US" sz="1500" dirty="0">
                        <a:effectLst/>
                        <a:latin typeface="var(--font-family-body-lesson-markdown,&quot;Droid Serif&quot;)"/>
                      </a:endParaRPr>
                    </a:p>
                  </a:txBody>
                  <a:tcPr marL="88744" marR="88744" marT="44372" marB="44372"/>
                </a:tc>
                <a:tc>
                  <a:txBody>
                    <a:bodyPr/>
                    <a:lstStyle/>
                    <a:p>
                      <a:pPr algn="ctr" fontAlgn="t"/>
                      <a:r>
                        <a:rPr lang="en-US" sz="1500" dirty="0">
                          <a:solidFill>
                            <a:srgbClr val="FF0000"/>
                          </a:solidFill>
                          <a:effectLst/>
                          <a:highlight>
                            <a:srgbClr val="FFFF00"/>
                          </a:highlight>
                          <a:latin typeface="var(--font-family-body-lesson-markdown,&quot;Droid Serif&quot;)"/>
                        </a:rPr>
                        <a:t>F</a:t>
                      </a:r>
                    </a:p>
                  </a:txBody>
                  <a:tcPr marL="88744" marR="88744" marT="44372" marB="44372"/>
                </a:tc>
                <a:tc>
                  <a:txBody>
                    <a:bodyPr/>
                    <a:lstStyle/>
                    <a:p>
                      <a:pPr algn="ctr" fontAlgn="t"/>
                      <a:r>
                        <a:rPr lang="en-US" sz="1500" dirty="0">
                          <a:solidFill>
                            <a:srgbClr val="FF0000"/>
                          </a:solidFill>
                          <a:effectLst/>
                          <a:highlight>
                            <a:srgbClr val="FFFF00"/>
                          </a:highlight>
                          <a:latin typeface="var(--font-family-body-lesson-markdown,&quot;Droid Serif&quot;)"/>
                        </a:rPr>
                        <a:t>F</a:t>
                      </a:r>
                    </a:p>
                  </a:txBody>
                  <a:tcPr marL="88744" marR="88744" marT="44372" marB="44372"/>
                </a:tc>
                <a:tc>
                  <a:txBody>
                    <a:bodyPr/>
                    <a:lstStyle/>
                    <a:p>
                      <a:pPr algn="ctr" fontAlgn="t"/>
                      <a:r>
                        <a:rPr lang="en-US" sz="1500" dirty="0">
                          <a:solidFill>
                            <a:srgbClr val="FF0000"/>
                          </a:solidFill>
                          <a:effectLst/>
                          <a:latin typeface="var(--font-family-body-lesson-markdown,&quot;Droid Serif&quot;)"/>
                        </a:rPr>
                        <a:t>T</a:t>
                      </a:r>
                    </a:p>
                  </a:txBody>
                  <a:tcPr marL="88744" marR="88744" marT="44372" marB="44372"/>
                </a:tc>
                <a:tc>
                  <a:txBody>
                    <a:bodyPr/>
                    <a:lstStyle/>
                    <a:p>
                      <a:pPr algn="ctr" fontAlgn="t"/>
                      <a:r>
                        <a:rPr lang="en-US" sz="1500" dirty="0">
                          <a:solidFill>
                            <a:srgbClr val="FF0000"/>
                          </a:solidFill>
                          <a:effectLst/>
                          <a:latin typeface="var(--font-family-body-lesson-markdown,&quot;Droid Serif&quot;)"/>
                        </a:rPr>
                        <a:t>F</a:t>
                      </a:r>
                    </a:p>
                  </a:txBody>
                  <a:tcPr marL="88744" marR="88744" marT="44372" marB="44372"/>
                </a:tc>
                <a:extLst>
                  <a:ext uri="{0D108BD9-81ED-4DB2-BD59-A6C34878D82A}">
                    <a16:rowId xmlns:a16="http://schemas.microsoft.com/office/drawing/2014/main" val="3941273717"/>
                  </a:ext>
                </a:extLst>
              </a:tr>
              <a:tr h="370840">
                <a:tc>
                  <a:txBody>
                    <a:bodyPr/>
                    <a:lstStyle/>
                    <a:p>
                      <a:pPr algn="ctr" fontAlgn="t"/>
                      <a:r>
                        <a:rPr lang="en-US" sz="1500" b="1" dirty="0">
                          <a:effectLst/>
                          <a:latin typeface="var(--font-family-body-lesson-markdown,&quot;Droid Serif&quot;)"/>
                        </a:rPr>
                        <a:t>8</a:t>
                      </a:r>
                      <a:endParaRPr lang="en-US" sz="1500" dirty="0">
                        <a:effectLst/>
                        <a:latin typeface="var(--font-family-body-lesson-markdown,&quot;Droid Serif&quot;)"/>
                      </a:endParaRPr>
                    </a:p>
                  </a:txBody>
                  <a:tcPr marL="88744" marR="88744" marT="44372" marB="44372"/>
                </a:tc>
                <a:tc>
                  <a:txBody>
                    <a:bodyPr/>
                    <a:lstStyle/>
                    <a:p>
                      <a:pPr algn="ctr" fontAlgn="t"/>
                      <a:r>
                        <a:rPr lang="en-US" sz="1500" dirty="0">
                          <a:effectLst/>
                          <a:latin typeface="var(--font-family-body-lesson-markdown,&quot;Droid Serif&quot;)"/>
                        </a:rPr>
                        <a:t>F</a:t>
                      </a:r>
                    </a:p>
                  </a:txBody>
                  <a:tcPr marL="88744" marR="88744" marT="44372" marB="44372"/>
                </a:tc>
                <a:tc>
                  <a:txBody>
                    <a:bodyPr/>
                    <a:lstStyle/>
                    <a:p>
                      <a:pPr algn="ctr" fontAlgn="t"/>
                      <a:r>
                        <a:rPr lang="en-US" sz="1500" dirty="0">
                          <a:effectLst/>
                          <a:latin typeface="var(--font-family-body-lesson-markdown,&quot;Droid Serif&quot;)"/>
                        </a:rPr>
                        <a:t>F</a:t>
                      </a:r>
                    </a:p>
                  </a:txBody>
                  <a:tcPr marL="88744" marR="88744" marT="44372" marB="44372"/>
                </a:tc>
                <a:tc>
                  <a:txBody>
                    <a:bodyPr/>
                    <a:lstStyle/>
                    <a:p>
                      <a:pPr algn="ctr" fontAlgn="t"/>
                      <a:r>
                        <a:rPr lang="en-US" sz="1500" dirty="0">
                          <a:effectLst/>
                          <a:latin typeface="var(--font-family-body-lesson-markdown,&quot;Droid Serif&quot;)"/>
                        </a:rPr>
                        <a:t>F</a:t>
                      </a:r>
                    </a:p>
                  </a:txBody>
                  <a:tcPr marL="88744" marR="88744" marT="44372" marB="44372"/>
                </a:tc>
                <a:tc>
                  <a:txBody>
                    <a:bodyPr/>
                    <a:lstStyle/>
                    <a:p>
                      <a:pPr algn="ctr" fontAlgn="t"/>
                      <a:r>
                        <a:rPr lang="en-US" sz="1500" dirty="0">
                          <a:effectLst/>
                          <a:latin typeface="var(--font-family-body-lesson-markdown,&quot;Droid Serif&quot;)"/>
                        </a:rPr>
                        <a:t>F</a:t>
                      </a:r>
                    </a:p>
                  </a:txBody>
                  <a:tcPr marL="88744" marR="88744" marT="44372" marB="44372"/>
                </a:tc>
                <a:extLst>
                  <a:ext uri="{0D108BD9-81ED-4DB2-BD59-A6C34878D82A}">
                    <a16:rowId xmlns:a16="http://schemas.microsoft.com/office/drawing/2014/main" val="514648233"/>
                  </a:ext>
                </a:extLst>
              </a:tr>
            </a:tbl>
          </a:graphicData>
        </a:graphic>
      </p:graphicFrame>
      <p:sp>
        <p:nvSpPr>
          <p:cNvPr id="3" name="Text Placeholder 2">
            <a:extLst>
              <a:ext uri="{FF2B5EF4-FFF2-40B4-BE49-F238E27FC236}">
                <a16:creationId xmlns:a16="http://schemas.microsoft.com/office/drawing/2014/main" id="{CB427C94-EA3B-6313-6205-55958899A56A}"/>
              </a:ext>
            </a:extLst>
          </p:cNvPr>
          <p:cNvSpPr txBox="1">
            <a:spLocks/>
          </p:cNvSpPr>
          <p:nvPr/>
        </p:nvSpPr>
        <p:spPr>
          <a:xfrm>
            <a:off x="2856650" y="1063687"/>
            <a:ext cx="3503959" cy="2634107"/>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marL="342891" lvl="1" indent="-139697">
              <a:buFont typeface="Calibri"/>
              <a:buChar char="❑"/>
            </a:pPr>
            <a:r>
              <a:rPr lang="en-US" sz="2000" b="1" u="sng" dirty="0">
                <a:solidFill>
                  <a:srgbClr val="3A3A3A"/>
                </a:solidFill>
                <a:latin typeface="Times New Roman" panose="02020603050405020304" pitchFamily="18" charset="0"/>
                <a:cs typeface="Times New Roman" panose="02020603050405020304" pitchFamily="18" charset="0"/>
              </a:rPr>
              <a:t> </a:t>
            </a:r>
            <a:r>
              <a:rPr lang="en-US" sz="1800" b="1" u="sng" dirty="0">
                <a:solidFill>
                  <a:srgbClr val="3A3A3A"/>
                </a:solidFill>
                <a:latin typeface="Times New Roman" panose="02020603050405020304" pitchFamily="18" charset="0"/>
                <a:cs typeface="Times New Roman" panose="02020603050405020304" pitchFamily="18" charset="0"/>
              </a:rPr>
              <a:t>Condition Coverage:</a:t>
            </a:r>
          </a:p>
          <a:p>
            <a:pPr marL="946127" lvl="2" indent="-342891"/>
            <a:r>
              <a:rPr lang="en-US" dirty="0">
                <a:solidFill>
                  <a:srgbClr val="3A3A3A"/>
                </a:solidFill>
                <a:latin typeface="Times New Roman" panose="02020603050405020304" pitchFamily="18" charset="0"/>
                <a:cs typeface="Times New Roman" panose="02020603050405020304" pitchFamily="18" charset="0"/>
              </a:rPr>
              <a:t>Num of TCs is  1 </a:t>
            </a:r>
          </a:p>
          <a:p>
            <a:pPr marL="1403316" lvl="3" indent="-342891"/>
            <a:r>
              <a:rPr lang="en-US" dirty="0">
                <a:solidFill>
                  <a:srgbClr val="3A3A3A"/>
                </a:solidFill>
                <a:latin typeface="Times New Roman" panose="02020603050405020304" pitchFamily="18" charset="0"/>
                <a:cs typeface="Times New Roman" panose="02020603050405020304" pitchFamily="18" charset="0"/>
              </a:rPr>
              <a:t>(FTT)</a:t>
            </a:r>
          </a:p>
          <a:p>
            <a:pPr marL="342891" lvl="1" indent="-139697">
              <a:buFont typeface="Calibri"/>
              <a:buChar char="❑"/>
            </a:pPr>
            <a:r>
              <a:rPr lang="en-US" sz="2000" b="1" u="sng" dirty="0">
                <a:solidFill>
                  <a:srgbClr val="3A3A3A"/>
                </a:solidFill>
                <a:latin typeface="Times New Roman" panose="02020603050405020304" pitchFamily="18" charset="0"/>
                <a:cs typeface="Times New Roman" panose="02020603050405020304" pitchFamily="18" charset="0"/>
              </a:rPr>
              <a:t>Decision Coverage </a:t>
            </a:r>
          </a:p>
          <a:p>
            <a:pPr marL="946127" lvl="2" indent="-342891"/>
            <a:r>
              <a:rPr lang="en-US" dirty="0">
                <a:solidFill>
                  <a:srgbClr val="3A3A3A"/>
                </a:solidFill>
                <a:latin typeface="Times New Roman" panose="02020603050405020304" pitchFamily="18" charset="0"/>
                <a:cs typeface="Times New Roman" panose="02020603050405020304" pitchFamily="18" charset="0"/>
              </a:rPr>
              <a:t>Num of TCs is 2 </a:t>
            </a:r>
          </a:p>
          <a:p>
            <a:pPr marL="1403316" lvl="3" indent="-342891"/>
            <a:r>
              <a:rPr lang="en-US" dirty="0">
                <a:solidFill>
                  <a:srgbClr val="3A3A3A"/>
                </a:solidFill>
                <a:latin typeface="Times New Roman" panose="02020603050405020304" pitchFamily="18" charset="0"/>
                <a:cs typeface="Times New Roman" panose="02020603050405020304" pitchFamily="18" charset="0"/>
              </a:rPr>
              <a:t>If(T)</a:t>
            </a:r>
          </a:p>
          <a:p>
            <a:pPr marL="1403316" lvl="3" indent="-342891"/>
            <a:r>
              <a:rPr lang="en-US" dirty="0">
                <a:solidFill>
                  <a:srgbClr val="3A3A3A"/>
                </a:solidFill>
                <a:latin typeface="Times New Roman" panose="02020603050405020304" pitchFamily="18" charset="0"/>
                <a:cs typeface="Times New Roman" panose="02020603050405020304" pitchFamily="18" charset="0"/>
              </a:rPr>
              <a:t>If(F)</a:t>
            </a:r>
          </a:p>
          <a:p>
            <a:pPr marL="342891" lvl="1" indent="-139697">
              <a:buFont typeface="Calibri"/>
              <a:buChar char="❑"/>
            </a:pPr>
            <a:r>
              <a:rPr lang="en-US" sz="2000" b="1" u="sng" dirty="0">
                <a:solidFill>
                  <a:srgbClr val="3A3A3A"/>
                </a:solidFill>
                <a:latin typeface="Times New Roman" panose="02020603050405020304" pitchFamily="18" charset="0"/>
                <a:cs typeface="Times New Roman" panose="02020603050405020304" pitchFamily="18" charset="0"/>
              </a:rPr>
              <a:t>MCDC Coverage</a:t>
            </a:r>
          </a:p>
          <a:p>
            <a:pPr marL="946127" lvl="2" indent="-342891"/>
            <a:r>
              <a:rPr lang="en-US" dirty="0">
                <a:solidFill>
                  <a:srgbClr val="3A3A3A"/>
                </a:solidFill>
                <a:latin typeface="Times New Roman" panose="02020603050405020304" pitchFamily="18" charset="0"/>
                <a:cs typeface="Times New Roman" panose="02020603050405020304" pitchFamily="18" charset="0"/>
              </a:rPr>
              <a:t>Num of TC is 4 </a:t>
            </a:r>
          </a:p>
          <a:p>
            <a:pPr marL="1403316" lvl="3" indent="-342891"/>
            <a:r>
              <a:rPr lang="en-US" dirty="0">
                <a:solidFill>
                  <a:srgbClr val="3A3A3A"/>
                </a:solidFill>
                <a:latin typeface="Times New Roman" panose="02020603050405020304" pitchFamily="18" charset="0"/>
                <a:cs typeface="Times New Roman" panose="02020603050405020304" pitchFamily="18" charset="0"/>
              </a:rPr>
              <a:t>TC No 3 5 6 7</a:t>
            </a:r>
          </a:p>
          <a:p>
            <a:pPr marL="946127" lvl="2" indent="-342891"/>
            <a:endParaRPr lang="en-US" sz="2000" b="1" u="sng" dirty="0">
              <a:solidFill>
                <a:srgbClr val="3A3A3A"/>
              </a:solidFill>
              <a:latin typeface="Times New Roman" panose="02020603050405020304" pitchFamily="18" charset="0"/>
              <a:cs typeface="Times New Roman" panose="02020603050405020304" pitchFamily="18" charset="0"/>
            </a:endParaRPr>
          </a:p>
          <a:p>
            <a:pPr marL="1403316" lvl="3" indent="-342891"/>
            <a:endParaRPr lang="en-US" dirty="0">
              <a:solidFill>
                <a:srgbClr val="3A3A3A"/>
              </a:solidFill>
              <a:latin typeface="Times New Roman" panose="02020603050405020304" pitchFamily="18" charset="0"/>
              <a:cs typeface="Times New Roman" panose="02020603050405020304" pitchFamily="18" charset="0"/>
            </a:endParaRPr>
          </a:p>
          <a:p>
            <a:pPr marL="1403316" lvl="3" indent="-342891"/>
            <a:endParaRPr lang="en-US" dirty="0">
              <a:solidFill>
                <a:srgbClr val="3A3A3A"/>
              </a:solidFill>
              <a:latin typeface="Times New Roman" panose="02020603050405020304" pitchFamily="18" charset="0"/>
              <a:cs typeface="Times New Roman" panose="02020603050405020304" pitchFamily="18" charset="0"/>
            </a:endParaRPr>
          </a:p>
          <a:p>
            <a:pPr marL="203195" lvl="1" indent="0">
              <a:buNone/>
            </a:pPr>
            <a:r>
              <a:rPr lang="en-US" sz="2000" b="1" u="sng" dirty="0">
                <a:solidFill>
                  <a:srgbClr val="3A3A3A"/>
                </a:solidFill>
                <a:latin typeface="Times New Roman" panose="02020603050405020304" pitchFamily="18" charset="0"/>
                <a:cs typeface="Times New Roman" panose="02020603050405020304" pitchFamily="18" charset="0"/>
              </a:rPr>
              <a:t>    </a:t>
            </a:r>
          </a:p>
          <a:p>
            <a:pPr marL="342891" lvl="1" indent="-139697">
              <a:buFont typeface="Calibri"/>
              <a:buChar char="❑"/>
            </a:pPr>
            <a:endParaRPr lang="en-US" b="1" dirty="0">
              <a:solidFill>
                <a:srgbClr val="3A3A3A"/>
              </a:solidFill>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5124375A-9A31-D403-798A-D2DB4055942A}"/>
              </a:ext>
            </a:extLst>
          </p:cNvPr>
          <p:cNvSpPr txBox="1">
            <a:spLocks/>
          </p:cNvSpPr>
          <p:nvPr/>
        </p:nvSpPr>
        <p:spPr>
          <a:xfrm>
            <a:off x="201399" y="4479813"/>
            <a:ext cx="6963076" cy="1066879"/>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marL="342891" lvl="1" indent="-139697">
              <a:buFont typeface="Calibri"/>
              <a:buChar char="❑"/>
            </a:pPr>
            <a:r>
              <a:rPr lang="en-US" b="1" u="sng"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Notes:</a:t>
            </a:r>
          </a:p>
          <a:p>
            <a:pPr marL="203195" lvl="1" indent="0">
              <a:buNone/>
            </a:pPr>
            <a:r>
              <a:rPr lang="en-US" sz="1600" dirty="0">
                <a:latin typeface="Times New Roman" panose="02020603050405020304" pitchFamily="18" charset="0"/>
                <a:cs typeface="Times New Roman" panose="02020603050405020304" pitchFamily="18" charset="0"/>
              </a:rPr>
              <a:t>Achieve 100% Statement Coverage doesn’t mean 100% Decision Coverage.</a:t>
            </a:r>
          </a:p>
          <a:p>
            <a:pPr marL="203195" lvl="1" indent="0">
              <a:buNone/>
            </a:pPr>
            <a:r>
              <a:rPr lang="en-US" sz="1600" dirty="0">
                <a:latin typeface="Times New Roman" panose="02020603050405020304" pitchFamily="18" charset="0"/>
                <a:cs typeface="Times New Roman" panose="02020603050405020304" pitchFamily="18" charset="0"/>
              </a:rPr>
              <a:t>But Achieve 100% Decision Coverage mean 100%Statement Coverage </a:t>
            </a:r>
          </a:p>
        </p:txBody>
      </p:sp>
    </p:spTree>
    <p:extLst>
      <p:ext uri="{BB962C8B-B14F-4D97-AF65-F5344CB8AC3E}">
        <p14:creationId xmlns:p14="http://schemas.microsoft.com/office/powerpoint/2010/main" val="61590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DAF2-052C-73FC-471D-E73C215C1FD7}"/>
              </a:ext>
            </a:extLst>
          </p:cNvPr>
          <p:cNvSpPr>
            <a:spLocks noGrp="1"/>
          </p:cNvSpPr>
          <p:nvPr>
            <p:ph type="ctrTitle"/>
          </p:nvPr>
        </p:nvSpPr>
        <p:spPr/>
        <p:txBody>
          <a:bodyPr/>
          <a:lstStyle/>
          <a:p>
            <a:r>
              <a:rPr lang="en-GB" sz="7200" dirty="0">
                <a:solidFill>
                  <a:schemeClr val="tx1"/>
                </a:solidFill>
                <a:latin typeface="Times New Roman" panose="02020603050405020304" pitchFamily="18" charset="0"/>
                <a:cs typeface="Times New Roman" panose="02020603050405020304" pitchFamily="18" charset="0"/>
              </a:rPr>
              <a:t>Test Levels</a:t>
            </a:r>
            <a:endParaRPr lang="en-US" dirty="0">
              <a:solidFill>
                <a:schemeClr val="tx1"/>
              </a:solidFill>
            </a:endParaRPr>
          </a:p>
        </p:txBody>
      </p:sp>
    </p:spTree>
    <p:extLst>
      <p:ext uri="{BB962C8B-B14F-4D97-AF65-F5344CB8AC3E}">
        <p14:creationId xmlns:p14="http://schemas.microsoft.com/office/powerpoint/2010/main" val="163480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304800" y="203200"/>
            <a:ext cx="10972800" cy="762000"/>
          </a:xfrm>
        </p:spPr>
        <p:txBody>
          <a:bodyPr/>
          <a:lstStyle/>
          <a:p>
            <a:pPr marL="571486" indent="-571486">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Test Levels</a:t>
            </a:r>
          </a:p>
        </p:txBody>
      </p:sp>
      <p:pic>
        <p:nvPicPr>
          <p:cNvPr id="1026" name="Picture 2" descr="Software Engineering | SDLC V-Model - GeeksforGeeks">
            <a:extLst>
              <a:ext uri="{FF2B5EF4-FFF2-40B4-BE49-F238E27FC236}">
                <a16:creationId xmlns:a16="http://schemas.microsoft.com/office/drawing/2014/main" id="{CEEEA95A-C32D-70B9-B4BD-9E097A950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187" y="1126067"/>
            <a:ext cx="6391627" cy="5084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932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304800" y="203200"/>
            <a:ext cx="10972800" cy="762000"/>
          </a:xfrm>
        </p:spPr>
        <p:txBody>
          <a:bodyPr/>
          <a:lstStyle/>
          <a:p>
            <a:pPr marL="571486" indent="-571486">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Test Levels: Unit/Component Testing</a:t>
            </a:r>
          </a:p>
        </p:txBody>
      </p:sp>
      <p:sp>
        <p:nvSpPr>
          <p:cNvPr id="3" name="Text Placeholder 2">
            <a:extLst>
              <a:ext uri="{FF2B5EF4-FFF2-40B4-BE49-F238E27FC236}">
                <a16:creationId xmlns:a16="http://schemas.microsoft.com/office/drawing/2014/main" id="{EFB1B901-C830-C36E-933A-1724B995E668}"/>
              </a:ext>
            </a:extLst>
          </p:cNvPr>
          <p:cNvSpPr>
            <a:spLocks noGrp="1"/>
          </p:cNvSpPr>
          <p:nvPr>
            <p:ph type="body" idx="1"/>
          </p:nvPr>
        </p:nvSpPr>
        <p:spPr>
          <a:xfrm>
            <a:off x="203200" y="1087120"/>
            <a:ext cx="10617200" cy="6207760"/>
          </a:xfrm>
        </p:spPr>
        <p:txBody>
          <a:bodyPr/>
          <a:lstStyle/>
          <a:p>
            <a:pPr marL="1060424" lvl="1" indent="-457189"/>
            <a:r>
              <a:rPr lang="en-US" sz="2600" b="1" u="sng" dirty="0">
                <a:latin typeface="Times New Roman" panose="02020603050405020304" pitchFamily="18" charset="0"/>
                <a:cs typeface="Times New Roman" panose="02020603050405020304" pitchFamily="18" charset="0"/>
              </a:rPr>
              <a:t>Component testing</a:t>
            </a:r>
          </a:p>
          <a:p>
            <a:pPr marL="1003275" lvl="2" indent="-457189">
              <a:buNone/>
            </a:pPr>
            <a:r>
              <a:rPr lang="en-US" sz="2600" dirty="0">
                <a:latin typeface="Times New Roman" panose="02020603050405020304" pitchFamily="18" charset="0"/>
                <a:cs typeface="Times New Roman" panose="02020603050405020304" pitchFamily="18" charset="0"/>
              </a:rPr>
              <a:t>      (also known as unit testing) focuses on testing components in isolation. It often requires specific support, such as test harnesses or unit test frameworks. Component testing is normally performed by developers in their development environments. </a:t>
            </a:r>
          </a:p>
          <a:p>
            <a:pPr marL="1003275" lvl="2" indent="-457189">
              <a:buNone/>
            </a:pPr>
            <a:endParaRPr lang="en-US" sz="2600" dirty="0">
              <a:latin typeface="Times New Roman" panose="02020603050405020304" pitchFamily="18" charset="0"/>
              <a:cs typeface="Times New Roman" panose="02020603050405020304" pitchFamily="18" charset="0"/>
            </a:endParaRPr>
          </a:p>
          <a:p>
            <a:pPr marL="1003275" lvl="2" indent="-457189"/>
            <a:r>
              <a:rPr lang="en-US" sz="2600" b="1" u="sng" dirty="0">
                <a:latin typeface="Times New Roman" panose="02020603050405020304" pitchFamily="18" charset="0"/>
                <a:cs typeface="Times New Roman" panose="02020603050405020304" pitchFamily="18" charset="0"/>
              </a:rPr>
              <a:t>Types of Unit testing </a:t>
            </a:r>
          </a:p>
          <a:p>
            <a:pPr marL="1612860" lvl="3" indent="-457189"/>
            <a:r>
              <a:rPr lang="en-US" sz="2600" dirty="0">
                <a:latin typeface="Times New Roman" panose="02020603050405020304" pitchFamily="18" charset="0"/>
                <a:cs typeface="Times New Roman" panose="02020603050405020304" pitchFamily="18" charset="0"/>
              </a:rPr>
              <a:t>Static Testing</a:t>
            </a:r>
          </a:p>
          <a:p>
            <a:pPr marL="1612860" lvl="3" indent="-457189"/>
            <a:r>
              <a:rPr lang="en-US" sz="2600" dirty="0">
                <a:latin typeface="Times New Roman" panose="02020603050405020304" pitchFamily="18" charset="0"/>
                <a:cs typeface="Times New Roman" panose="02020603050405020304" pitchFamily="18" charset="0"/>
              </a:rPr>
              <a:t>Dynamic Testing</a:t>
            </a:r>
          </a:p>
          <a:p>
            <a:pPr marL="603236" lvl="1" indent="-457189">
              <a:buClr>
                <a:srgbClr val="CCCCCC"/>
              </a:buClr>
            </a:pPr>
            <a:endParaRPr lang="en-US" sz="2600" dirty="0">
              <a:latin typeface="Times New Roman" panose="02020603050405020304" pitchFamily="18" charset="0"/>
              <a:cs typeface="Times New Roman" panose="02020603050405020304" pitchFamily="18" charset="0"/>
            </a:endParaRPr>
          </a:p>
          <a:p>
            <a:pPr marL="1060424" lvl="1" indent="-457189">
              <a:buClr>
                <a:srgbClr val="CCCCCC"/>
              </a:buClr>
              <a:buFont typeface="Poppins Light"/>
            </a:pPr>
            <a:endParaRPr lang="en-US" sz="2600" dirty="0">
              <a:latin typeface="Times New Roman" panose="02020603050405020304" pitchFamily="18" charset="0"/>
              <a:cs typeface="Times New Roman" panose="02020603050405020304" pitchFamily="18" charset="0"/>
            </a:endParaRPr>
          </a:p>
          <a:p>
            <a:pPr marL="888978" lvl="1" indent="-285744">
              <a:buFontTx/>
              <a:buChar char="-"/>
            </a:pPr>
            <a:endParaRPr lang="en-US" dirty="0"/>
          </a:p>
        </p:txBody>
      </p:sp>
    </p:spTree>
    <p:extLst>
      <p:ext uri="{BB962C8B-B14F-4D97-AF65-F5344CB8AC3E}">
        <p14:creationId xmlns:p14="http://schemas.microsoft.com/office/powerpoint/2010/main" val="308802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304800" y="203200"/>
            <a:ext cx="10972800" cy="762000"/>
          </a:xfrm>
        </p:spPr>
        <p:txBody>
          <a:bodyPr/>
          <a:lstStyle/>
          <a:p>
            <a:pPr marL="571486" indent="-571486">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Test Levels: Integration Testing</a:t>
            </a:r>
          </a:p>
        </p:txBody>
      </p:sp>
      <p:sp>
        <p:nvSpPr>
          <p:cNvPr id="3" name="Text Placeholder 2">
            <a:extLst>
              <a:ext uri="{FF2B5EF4-FFF2-40B4-BE49-F238E27FC236}">
                <a16:creationId xmlns:a16="http://schemas.microsoft.com/office/drawing/2014/main" id="{EFB1B901-C830-C36E-933A-1724B995E668}"/>
              </a:ext>
            </a:extLst>
          </p:cNvPr>
          <p:cNvSpPr>
            <a:spLocks noGrp="1"/>
          </p:cNvSpPr>
          <p:nvPr>
            <p:ph type="body" idx="1"/>
          </p:nvPr>
        </p:nvSpPr>
        <p:spPr>
          <a:xfrm>
            <a:off x="203200" y="1087120"/>
            <a:ext cx="10617200" cy="6207760"/>
          </a:xfrm>
        </p:spPr>
        <p:txBody>
          <a:bodyPr/>
          <a:lstStyle/>
          <a:p>
            <a:pPr marL="1060424" lvl="1" indent="-457189"/>
            <a:r>
              <a:rPr lang="en-US" sz="2600" b="1" u="sng" dirty="0">
                <a:latin typeface="Times New Roman" panose="02020603050405020304" pitchFamily="18" charset="0"/>
                <a:cs typeface="Times New Roman" panose="02020603050405020304" pitchFamily="18" charset="0"/>
              </a:rPr>
              <a:t>Integration testing</a:t>
            </a:r>
          </a:p>
          <a:p>
            <a:pPr marL="1003275" lvl="2" indent="-457189">
              <a:buNone/>
            </a:pPr>
            <a:r>
              <a:rPr lang="en-US" sz="2600" dirty="0">
                <a:latin typeface="Times New Roman" panose="02020603050405020304" pitchFamily="18" charset="0"/>
                <a:cs typeface="Times New Roman" panose="02020603050405020304" pitchFamily="18" charset="0"/>
              </a:rPr>
              <a:t>focuses on testing the interfaces and interactions between components/ systems.</a:t>
            </a:r>
          </a:p>
          <a:p>
            <a:pPr marL="1003275" lvl="2" indent="-457189">
              <a:buNone/>
            </a:pPr>
            <a:endParaRPr lang="en-US" sz="2600" dirty="0">
              <a:latin typeface="Times New Roman" panose="02020603050405020304" pitchFamily="18" charset="0"/>
              <a:cs typeface="Times New Roman" panose="02020603050405020304" pitchFamily="18" charset="0"/>
            </a:endParaRPr>
          </a:p>
          <a:p>
            <a:pPr marL="1003275" lvl="2" indent="-457189">
              <a:buNone/>
            </a:pPr>
            <a:r>
              <a:rPr lang="en-US" sz="2600" dirty="0">
                <a:latin typeface="Times New Roman" panose="02020603050405020304" pitchFamily="18" charset="0"/>
                <a:cs typeface="Times New Roman" panose="02020603050405020304" pitchFamily="18" charset="0"/>
              </a:rPr>
              <a:t>Component integration testing is heavily dependent on the integration strategy approaches like </a:t>
            </a:r>
          </a:p>
          <a:p>
            <a:pPr marL="1003275" lvl="2" indent="-457189"/>
            <a:r>
              <a:rPr lang="en-US" sz="2600" dirty="0">
                <a:latin typeface="Times New Roman" panose="02020603050405020304" pitchFamily="18" charset="0"/>
                <a:cs typeface="Times New Roman" panose="02020603050405020304" pitchFamily="18" charset="0"/>
              </a:rPr>
              <a:t>bottom-up, </a:t>
            </a:r>
          </a:p>
          <a:p>
            <a:pPr marL="1003275" lvl="2" indent="-457189"/>
            <a:r>
              <a:rPr lang="en-US" sz="2600" dirty="0">
                <a:latin typeface="Times New Roman" panose="02020603050405020304" pitchFamily="18" charset="0"/>
                <a:cs typeface="Times New Roman" panose="02020603050405020304" pitchFamily="18" charset="0"/>
              </a:rPr>
              <a:t>top-down or </a:t>
            </a:r>
          </a:p>
          <a:p>
            <a:pPr marL="1003275" lvl="2" indent="-457189"/>
            <a:r>
              <a:rPr lang="en-US" sz="2600" dirty="0">
                <a:latin typeface="Times New Roman" panose="02020603050405020304" pitchFamily="18" charset="0"/>
                <a:cs typeface="Times New Roman" panose="02020603050405020304" pitchFamily="18" charset="0"/>
              </a:rPr>
              <a:t>big-bang.</a:t>
            </a:r>
          </a:p>
          <a:p>
            <a:pPr marL="888978" lvl="1" indent="-285744">
              <a:buFontTx/>
              <a:buChar char="-"/>
            </a:pPr>
            <a:endParaRPr lang="en-US" dirty="0"/>
          </a:p>
        </p:txBody>
      </p:sp>
    </p:spTree>
    <p:extLst>
      <p:ext uri="{BB962C8B-B14F-4D97-AF65-F5344CB8AC3E}">
        <p14:creationId xmlns:p14="http://schemas.microsoft.com/office/powerpoint/2010/main" val="325789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304800" y="203200"/>
            <a:ext cx="10972800" cy="762000"/>
          </a:xfrm>
        </p:spPr>
        <p:txBody>
          <a:bodyPr/>
          <a:lstStyle/>
          <a:p>
            <a:pPr marL="571486" indent="-571486">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Test Levels: System Testing</a:t>
            </a:r>
          </a:p>
        </p:txBody>
      </p:sp>
      <p:sp>
        <p:nvSpPr>
          <p:cNvPr id="4" name="Text Placeholder 3">
            <a:extLst>
              <a:ext uri="{FF2B5EF4-FFF2-40B4-BE49-F238E27FC236}">
                <a16:creationId xmlns:a16="http://schemas.microsoft.com/office/drawing/2014/main" id="{ADAB1B97-FB85-C2CB-460E-6BB194529A5F}"/>
              </a:ext>
            </a:extLst>
          </p:cNvPr>
          <p:cNvSpPr>
            <a:spLocks noGrp="1"/>
          </p:cNvSpPr>
          <p:nvPr>
            <p:ph type="body" idx="1"/>
          </p:nvPr>
        </p:nvSpPr>
        <p:spPr>
          <a:xfrm>
            <a:off x="304800" y="1066802"/>
            <a:ext cx="10129520" cy="5029199"/>
          </a:xfrm>
        </p:spPr>
        <p:txBody>
          <a:bodyPr/>
          <a:lstStyle/>
          <a:p>
            <a:pPr>
              <a:buFont typeface="Wingdings" panose="05000000000000000000" pitchFamily="2" charset="2"/>
              <a:buChar char="§"/>
            </a:pPr>
            <a:r>
              <a:rPr lang="en-US" sz="2600" b="1" u="sng" dirty="0">
                <a:latin typeface="Times New Roman" panose="02020603050405020304" pitchFamily="18" charset="0"/>
                <a:cs typeface="Times New Roman" panose="02020603050405020304" pitchFamily="18" charset="0"/>
              </a:rPr>
              <a:t> System testing </a:t>
            </a:r>
          </a:p>
          <a:p>
            <a:pPr marL="1460463" lvl="2" indent="-457189"/>
            <a:r>
              <a:rPr lang="en-US" sz="2600" dirty="0">
                <a:latin typeface="Times New Roman" panose="02020603050405020304" pitchFamily="18" charset="0"/>
                <a:cs typeface="Times New Roman" panose="02020603050405020304" pitchFamily="18" charset="0"/>
              </a:rPr>
              <a:t>It  focuses on the overall behavior and capabilities of an entire system or product,</a:t>
            </a:r>
          </a:p>
          <a:p>
            <a:pPr marL="2070048" lvl="3" indent="-457189"/>
            <a:r>
              <a:rPr lang="en-US" sz="2600" dirty="0">
                <a:latin typeface="Times New Roman" panose="02020603050405020304" pitchFamily="18" charset="0"/>
                <a:cs typeface="Times New Roman" panose="02020603050405020304" pitchFamily="18" charset="0"/>
              </a:rPr>
              <a:t>including functional testing of end-to-end tasks and the non-functional testing of quality characteristics. </a:t>
            </a:r>
          </a:p>
          <a:p>
            <a:pPr marL="2070048" lvl="3" indent="-457189"/>
            <a:endParaRPr lang="en-US" sz="2600" dirty="0">
              <a:latin typeface="Times New Roman" panose="02020603050405020304" pitchFamily="18" charset="0"/>
              <a:cs typeface="Times New Roman" panose="02020603050405020304" pitchFamily="18" charset="0"/>
            </a:endParaRPr>
          </a:p>
          <a:p>
            <a:pPr marL="2070048" lvl="3" indent="-457189"/>
            <a:r>
              <a:rPr lang="en-US" sz="2600" dirty="0">
                <a:latin typeface="Times New Roman" panose="02020603050405020304" pitchFamily="18" charset="0"/>
                <a:cs typeface="Times New Roman" panose="02020603050405020304" pitchFamily="18" charset="0"/>
              </a:rPr>
              <a:t>System testing may be performed by an independent test team, and is related to specifications for the system.</a:t>
            </a:r>
          </a:p>
        </p:txBody>
      </p:sp>
    </p:spTree>
    <p:extLst>
      <p:ext uri="{BB962C8B-B14F-4D97-AF65-F5344CB8AC3E}">
        <p14:creationId xmlns:p14="http://schemas.microsoft.com/office/powerpoint/2010/main" val="251531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C25C-C82B-A49B-A299-89DFE0327CD8}"/>
              </a:ext>
            </a:extLst>
          </p:cNvPr>
          <p:cNvSpPr>
            <a:spLocks noGrp="1"/>
          </p:cNvSpPr>
          <p:nvPr>
            <p:ph type="title"/>
          </p:nvPr>
        </p:nvSpPr>
        <p:spPr>
          <a:xfrm>
            <a:off x="304800" y="203200"/>
            <a:ext cx="10972800" cy="762000"/>
          </a:xfrm>
        </p:spPr>
        <p:txBody>
          <a:bodyPr/>
          <a:lstStyle/>
          <a:p>
            <a:pPr marL="571486" indent="-571486">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Test Levels: Acceptance Testing</a:t>
            </a:r>
          </a:p>
        </p:txBody>
      </p:sp>
      <p:sp>
        <p:nvSpPr>
          <p:cNvPr id="4" name="Text Placeholder 3">
            <a:extLst>
              <a:ext uri="{FF2B5EF4-FFF2-40B4-BE49-F238E27FC236}">
                <a16:creationId xmlns:a16="http://schemas.microsoft.com/office/drawing/2014/main" id="{ADAB1B97-FB85-C2CB-460E-6BB194529A5F}"/>
              </a:ext>
            </a:extLst>
          </p:cNvPr>
          <p:cNvSpPr>
            <a:spLocks noGrp="1"/>
          </p:cNvSpPr>
          <p:nvPr>
            <p:ph type="body" idx="1"/>
          </p:nvPr>
        </p:nvSpPr>
        <p:spPr>
          <a:xfrm>
            <a:off x="304800" y="1066802"/>
            <a:ext cx="11751733" cy="5029199"/>
          </a:xfrm>
        </p:spPr>
        <p:txBody>
          <a:bodyPr/>
          <a:lstStyle/>
          <a:p>
            <a:pPr lvl="1"/>
            <a:r>
              <a:rPr lang="en-US" sz="2600" b="1" u="sng" dirty="0">
                <a:latin typeface="Times New Roman" panose="02020603050405020304" pitchFamily="18" charset="0"/>
                <a:cs typeface="Times New Roman" panose="02020603050405020304" pitchFamily="18" charset="0"/>
              </a:rPr>
              <a:t>Acceptance Testing</a:t>
            </a:r>
          </a:p>
          <a:p>
            <a:pPr lvl="1"/>
            <a:endParaRPr lang="en-US" dirty="0"/>
          </a:p>
          <a:p>
            <a:pPr lvl="2"/>
            <a:r>
              <a:rPr lang="en-US" sz="2600" dirty="0">
                <a:latin typeface="Times New Roman" panose="02020603050405020304" pitchFamily="18" charset="0"/>
                <a:cs typeface="Times New Roman" panose="02020603050405020304" pitchFamily="18" charset="0"/>
              </a:rPr>
              <a:t>It focuses on validation and on demonstrating readiness for deployment,  which means that the system fulfills the user’s business needs. Ideally, acceptance testing should be performed by the intended users. </a:t>
            </a:r>
          </a:p>
          <a:p>
            <a:pPr lvl="3"/>
            <a:endParaRPr lang="en-US" sz="1867" dirty="0">
              <a:latin typeface="Times New Roman" panose="02020603050405020304" pitchFamily="18" charset="0"/>
              <a:cs typeface="Times New Roman" panose="02020603050405020304" pitchFamily="18" charset="0"/>
            </a:endParaRPr>
          </a:p>
          <a:p>
            <a:pPr lvl="2"/>
            <a:r>
              <a:rPr lang="en-US" sz="2600" dirty="0">
                <a:latin typeface="Times New Roman" panose="02020603050405020304" pitchFamily="18" charset="0"/>
                <a:cs typeface="Times New Roman" panose="02020603050405020304" pitchFamily="18" charset="0"/>
              </a:rPr>
              <a:t>The main forms of acceptance testing are: user acceptance testing (UAT), operational acceptance testing, contractual and regulatory acceptance testing,</a:t>
            </a:r>
          </a:p>
          <a:p>
            <a:pPr lvl="2"/>
            <a:endParaRPr lang="en-US" sz="2600" dirty="0">
              <a:latin typeface="Times New Roman" panose="02020603050405020304" pitchFamily="18" charset="0"/>
              <a:cs typeface="Times New Roman" panose="02020603050405020304" pitchFamily="18" charset="0"/>
            </a:endParaRPr>
          </a:p>
          <a:p>
            <a:pPr lvl="2"/>
            <a:r>
              <a:rPr lang="en-US" sz="2600" dirty="0">
                <a:latin typeface="Times New Roman" panose="02020603050405020304" pitchFamily="18" charset="0"/>
                <a:cs typeface="Times New Roman" panose="02020603050405020304" pitchFamily="18" charset="0"/>
              </a:rPr>
              <a:t>alpha testing and beta testing.</a:t>
            </a:r>
          </a:p>
        </p:txBody>
      </p:sp>
    </p:spTree>
    <p:extLst>
      <p:ext uri="{BB962C8B-B14F-4D97-AF65-F5344CB8AC3E}">
        <p14:creationId xmlns:p14="http://schemas.microsoft.com/office/powerpoint/2010/main" val="59500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sldNum" idx="12"/>
          </p:nvPr>
        </p:nvSpPr>
        <p:spPr>
          <a:xfrm>
            <a:off x="11407833" y="6101933"/>
            <a:ext cx="580800" cy="5808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18</a:t>
            </a:fld>
            <a:endParaRPr/>
          </a:p>
        </p:txBody>
      </p:sp>
      <p:sp>
        <p:nvSpPr>
          <p:cNvPr id="421" name="Google Shape;421;p36"/>
          <p:cNvSpPr txBox="1">
            <a:spLocks noGrp="1"/>
          </p:cNvSpPr>
          <p:nvPr>
            <p:ph type="ctrTitle" idx="4294967295"/>
          </p:nvPr>
        </p:nvSpPr>
        <p:spPr>
          <a:xfrm>
            <a:off x="3135717" y="1573983"/>
            <a:ext cx="6144000" cy="1546400"/>
          </a:xfrm>
          <a:prstGeom prst="rect">
            <a:avLst/>
          </a:prstGeom>
        </p:spPr>
        <p:txBody>
          <a:bodyPr spcFirstLastPara="1" vert="horz" wrap="square" lIns="121900" tIns="121900" rIns="121900" bIns="121900" rtlCol="0" anchor="b" anchorCtr="0">
            <a:noAutofit/>
          </a:bodyPr>
          <a:lstStyle/>
          <a:p>
            <a:pPr>
              <a:spcBef>
                <a:spcPts val="0"/>
              </a:spcBef>
            </a:pPr>
            <a:r>
              <a:rPr lang="en" sz="10666" dirty="0"/>
              <a:t>Thanks!</a:t>
            </a:r>
            <a:endParaRPr sz="10666" dirty="0"/>
          </a:p>
        </p:txBody>
      </p:sp>
      <p:grpSp>
        <p:nvGrpSpPr>
          <p:cNvPr id="423" name="Google Shape;423;p36"/>
          <p:cNvGrpSpPr/>
          <p:nvPr/>
        </p:nvGrpSpPr>
        <p:grpSpPr>
          <a:xfrm>
            <a:off x="2416737" y="1947546"/>
            <a:ext cx="461295" cy="434007"/>
            <a:chOff x="5972700" y="2330200"/>
            <a:chExt cx="411625" cy="387275"/>
          </a:xfrm>
        </p:grpSpPr>
        <p:sp>
          <p:nvSpPr>
            <p:cNvPr id="424" name="Google Shape;42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5" name="Google Shape;42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DAF2-052C-73FC-471D-E73C215C1FD7}"/>
              </a:ext>
            </a:extLst>
          </p:cNvPr>
          <p:cNvSpPr>
            <a:spLocks noGrp="1"/>
          </p:cNvSpPr>
          <p:nvPr>
            <p:ph type="ctrTitle"/>
          </p:nvPr>
        </p:nvSpPr>
        <p:spPr/>
        <p:txBody>
          <a:bodyPr/>
          <a:lstStyle/>
          <a:p>
            <a:r>
              <a:rPr lang="en-GB" sz="7200" dirty="0">
                <a:solidFill>
                  <a:schemeClr val="tx1"/>
                </a:solidFill>
                <a:latin typeface="Times New Roman" panose="02020603050405020304" pitchFamily="18" charset="0"/>
                <a:cs typeface="Times New Roman" panose="02020603050405020304" pitchFamily="18" charset="0"/>
              </a:rPr>
              <a:t>Part 2</a:t>
            </a:r>
            <a:endParaRPr lang="en-US" dirty="0">
              <a:solidFill>
                <a:schemeClr val="tx1"/>
              </a:solidFill>
            </a:endParaRPr>
          </a:p>
        </p:txBody>
      </p:sp>
    </p:spTree>
    <p:extLst>
      <p:ext uri="{BB962C8B-B14F-4D97-AF65-F5344CB8AC3E}">
        <p14:creationId xmlns:p14="http://schemas.microsoft.com/office/powerpoint/2010/main" val="322238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8496200" y="1405933"/>
            <a:ext cx="4046000" cy="4046000"/>
          </a:xfrm>
          <a:prstGeom prst="ellipse">
            <a:avLst/>
          </a:prstGeom>
          <a:noFill/>
          <a:ln>
            <a:noFill/>
          </a:ln>
        </p:spPr>
      </p:pic>
      <p:grpSp>
        <p:nvGrpSpPr>
          <p:cNvPr id="189" name="Google Shape;189;p19"/>
          <p:cNvGrpSpPr/>
          <p:nvPr/>
        </p:nvGrpSpPr>
        <p:grpSpPr>
          <a:xfrm>
            <a:off x="7804133" y="4091467"/>
            <a:ext cx="2052800" cy="20528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121900" tIns="121900" rIns="121900" bIns="121900" anchor="ctr" anchorCtr="0">
              <a:noAutofit/>
            </a:bodyPr>
            <a:lstStyle/>
            <a:p>
              <a:endParaRPr sz="2400"/>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121900" tIns="121900" rIns="121900" bIns="121900" anchor="ctr" anchorCtr="0">
              <a:noAutofit/>
            </a:bodyPr>
            <a:lstStyle/>
            <a:p>
              <a:endParaRPr sz="2400"/>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121900" tIns="121900" rIns="121900" bIns="121900" anchor="ctr" anchorCtr="0">
              <a:noAutofit/>
            </a:bodyPr>
            <a:lstStyle/>
            <a:p>
              <a:endParaRPr sz="2400"/>
            </a:p>
          </p:txBody>
        </p:sp>
      </p:grpSp>
      <p:sp>
        <p:nvSpPr>
          <p:cNvPr id="193" name="Google Shape;193;p19"/>
          <p:cNvSpPr txBox="1">
            <a:spLocks noGrp="1"/>
          </p:cNvSpPr>
          <p:nvPr>
            <p:ph type="title"/>
          </p:nvPr>
        </p:nvSpPr>
        <p:spPr>
          <a:xfrm>
            <a:off x="609017" y="171913"/>
            <a:ext cx="6960400" cy="910800"/>
          </a:xfrm>
          <a:prstGeom prst="rect">
            <a:avLst/>
          </a:prstGeom>
        </p:spPr>
        <p:txBody>
          <a:bodyPr spcFirstLastPara="1" vert="horz" wrap="square" lIns="121900" tIns="121900" rIns="121900" bIns="121900" rtlCol="0" anchor="b" anchorCtr="0">
            <a:noAutofit/>
          </a:bodyPr>
          <a:lstStyle/>
          <a:p>
            <a:r>
              <a:rPr lang="en-US" dirty="0"/>
              <a:t>Agenda</a:t>
            </a:r>
            <a:endParaRPr dirty="0"/>
          </a:p>
        </p:txBody>
      </p:sp>
      <p:sp>
        <p:nvSpPr>
          <p:cNvPr id="194" name="Google Shape;194;p19"/>
          <p:cNvSpPr txBox="1">
            <a:spLocks noGrp="1"/>
          </p:cNvSpPr>
          <p:nvPr>
            <p:ph type="body" idx="1"/>
          </p:nvPr>
        </p:nvSpPr>
        <p:spPr>
          <a:xfrm>
            <a:off x="1343510" y="974956"/>
            <a:ext cx="6554284" cy="5417377"/>
          </a:xfrm>
          <a:prstGeom prst="rect">
            <a:avLst/>
          </a:prstGeom>
        </p:spPr>
        <p:txBody>
          <a:bodyPr spcFirstLastPara="1" vert="horz" wrap="square" lIns="121900" tIns="121900" rIns="121900" bIns="121900" rtlCol="0" anchor="t" anchorCtr="0">
            <a:noAutofit/>
          </a:bodyPr>
          <a:lstStyle/>
          <a:p>
            <a:r>
              <a:rPr lang="en-US" b="1" dirty="0"/>
              <a:t>Review Tasks</a:t>
            </a:r>
          </a:p>
          <a:p>
            <a:r>
              <a:rPr lang="en-US" b="1" dirty="0"/>
              <a:t>Test Types</a:t>
            </a:r>
          </a:p>
          <a:p>
            <a:r>
              <a:rPr lang="en-US" b="1" dirty="0"/>
              <a:t>White Box Techniques</a:t>
            </a:r>
          </a:p>
          <a:p>
            <a:pPr marL="1219170" lvl="2">
              <a:spcBef>
                <a:spcPts val="800"/>
              </a:spcBef>
            </a:pPr>
            <a:r>
              <a:rPr lang="en-US" sz="2400" dirty="0">
                <a:latin typeface="Times New Roman" panose="02020603050405020304" pitchFamily="18" charset="0"/>
                <a:cs typeface="Times New Roman" panose="02020603050405020304" pitchFamily="18" charset="0"/>
              </a:rPr>
              <a:t> </a:t>
            </a:r>
            <a:r>
              <a:rPr lang="en-US" b="1" dirty="0"/>
              <a:t>Statement Coverage</a:t>
            </a:r>
          </a:p>
          <a:p>
            <a:pPr marL="1219170" lvl="2">
              <a:spcBef>
                <a:spcPts val="800"/>
              </a:spcBef>
            </a:pPr>
            <a:r>
              <a:rPr lang="en-US" b="1" dirty="0"/>
              <a:t> Condition Coverage</a:t>
            </a:r>
          </a:p>
          <a:p>
            <a:pPr marL="1219170" lvl="2">
              <a:spcBef>
                <a:spcPts val="800"/>
              </a:spcBef>
            </a:pPr>
            <a:r>
              <a:rPr lang="en-US" b="1" dirty="0"/>
              <a:t> Decision Coverage</a:t>
            </a:r>
          </a:p>
          <a:p>
            <a:pPr marL="1219170" lvl="2">
              <a:spcBef>
                <a:spcPts val="800"/>
              </a:spcBef>
            </a:pPr>
            <a:r>
              <a:rPr lang="en-US" b="1" dirty="0"/>
              <a:t> MCDC Coverage</a:t>
            </a:r>
          </a:p>
          <a:p>
            <a:pPr lvl="1"/>
            <a:endParaRPr lang="en-US" sz="667" b="1" dirty="0"/>
          </a:p>
          <a:p>
            <a:r>
              <a:rPr lang="en-US" b="1" dirty="0"/>
              <a:t>Test Levels</a:t>
            </a:r>
          </a:p>
          <a:p>
            <a:pPr marL="1219170" lvl="2">
              <a:spcBef>
                <a:spcPts val="800"/>
              </a:spcBef>
            </a:pPr>
            <a:r>
              <a:rPr lang="en-US" sz="2400" dirty="0">
                <a:latin typeface="Times New Roman" panose="02020603050405020304" pitchFamily="18" charset="0"/>
                <a:cs typeface="Times New Roman" panose="02020603050405020304" pitchFamily="18" charset="0"/>
              </a:rPr>
              <a:t> </a:t>
            </a:r>
            <a:r>
              <a:rPr lang="en-US" b="1" dirty="0"/>
              <a:t>Component Testing</a:t>
            </a:r>
          </a:p>
          <a:p>
            <a:pPr marL="1219170" lvl="2">
              <a:spcBef>
                <a:spcPts val="800"/>
              </a:spcBef>
            </a:pPr>
            <a:r>
              <a:rPr lang="en-US" b="1" dirty="0"/>
              <a:t> Integration Testing</a:t>
            </a:r>
          </a:p>
          <a:p>
            <a:pPr marL="1219170" lvl="2">
              <a:spcBef>
                <a:spcPts val="800"/>
              </a:spcBef>
            </a:pPr>
            <a:r>
              <a:rPr lang="en-US" b="1" dirty="0"/>
              <a:t> System Testing</a:t>
            </a:r>
          </a:p>
          <a:p>
            <a:pPr marL="1219170" lvl="2">
              <a:spcBef>
                <a:spcPts val="800"/>
              </a:spcBef>
            </a:pPr>
            <a:r>
              <a:rPr lang="en-US" b="1" dirty="0"/>
              <a:t> Acceptance Testing</a:t>
            </a:r>
          </a:p>
          <a:p>
            <a:endParaRPr lang="en-US" b="1" dirty="0"/>
          </a:p>
          <a:p>
            <a:endParaRPr lang="en-US" b="1" dirty="0"/>
          </a:p>
          <a:p>
            <a:endParaRPr lang="en-US" b="1" dirty="0"/>
          </a:p>
        </p:txBody>
      </p:sp>
      <p:sp>
        <p:nvSpPr>
          <p:cNvPr id="195" name="Google Shape;195;p19"/>
          <p:cNvSpPr txBox="1">
            <a:spLocks noGrp="1"/>
          </p:cNvSpPr>
          <p:nvPr>
            <p:ph type="sldNum" idx="12"/>
          </p:nvPr>
        </p:nvSpPr>
        <p:spPr>
          <a:xfrm>
            <a:off x="11407833" y="6101933"/>
            <a:ext cx="580800" cy="5808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3</a:t>
            </a:fld>
            <a:endParaRPr/>
          </a:p>
        </p:txBody>
      </p:sp>
      <p:grpSp>
        <p:nvGrpSpPr>
          <p:cNvPr id="196" name="Google Shape;196;p19"/>
          <p:cNvGrpSpPr/>
          <p:nvPr/>
        </p:nvGrpSpPr>
        <p:grpSpPr>
          <a:xfrm>
            <a:off x="8584148" y="4871284"/>
            <a:ext cx="492673" cy="492673"/>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411835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DAF2-052C-73FC-471D-E73C215C1FD7}"/>
              </a:ext>
            </a:extLst>
          </p:cNvPr>
          <p:cNvSpPr>
            <a:spLocks noGrp="1"/>
          </p:cNvSpPr>
          <p:nvPr>
            <p:ph type="ctrTitle"/>
          </p:nvPr>
        </p:nvSpPr>
        <p:spPr/>
        <p:txBody>
          <a:bodyPr/>
          <a:lstStyle/>
          <a:p>
            <a:r>
              <a:rPr lang="en-GB" sz="7200" dirty="0">
                <a:solidFill>
                  <a:schemeClr val="tx1"/>
                </a:solidFill>
                <a:latin typeface="Times New Roman" panose="02020603050405020304" pitchFamily="18" charset="0"/>
                <a:cs typeface="Times New Roman" panose="02020603050405020304" pitchFamily="18" charset="0"/>
              </a:rPr>
              <a:t>Testing Types</a:t>
            </a:r>
            <a:endParaRPr lang="en-US" dirty="0">
              <a:solidFill>
                <a:schemeClr val="tx1"/>
              </a:solidFill>
            </a:endParaRPr>
          </a:p>
        </p:txBody>
      </p:sp>
    </p:spTree>
    <p:extLst>
      <p:ext uri="{BB962C8B-B14F-4D97-AF65-F5344CB8AC3E}">
        <p14:creationId xmlns:p14="http://schemas.microsoft.com/office/powerpoint/2010/main" val="407560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B59B-7EE2-46BA-63E2-1C3077A61AFA}"/>
              </a:ext>
            </a:extLst>
          </p:cNvPr>
          <p:cNvSpPr>
            <a:spLocks noGrp="1"/>
          </p:cNvSpPr>
          <p:nvPr>
            <p:ph type="title"/>
          </p:nvPr>
        </p:nvSpPr>
        <p:spPr>
          <a:xfrm>
            <a:off x="304800" y="213361"/>
            <a:ext cx="10972800" cy="762000"/>
          </a:xfrm>
          <a:noFill/>
          <a:ln>
            <a:noFill/>
          </a:ln>
        </p:spPr>
        <p:txBody>
          <a:bodyPr spcFirstLastPara="1" vert="horz" wrap="square" lIns="91425" tIns="91425" rIns="91425" bIns="91425" rtlCol="0" anchor="ctr" anchorCtr="0">
            <a:normAutofit/>
          </a:bodyPr>
          <a:lstStyle/>
          <a:p>
            <a:pPr marL="571486" indent="-571486">
              <a:buFont typeface="Wingdings" panose="05000000000000000000" pitchFamily="2" charset="2"/>
              <a:buChar char="q"/>
            </a:pPr>
            <a:r>
              <a:rPr lang="en-GB" sz="4000" dirty="0">
                <a:latin typeface="Times New Roman" panose="02020603050405020304" pitchFamily="18" charset="0"/>
                <a:cs typeface="Times New Roman" panose="02020603050405020304" pitchFamily="18" charset="0"/>
              </a:rPr>
              <a:t>Testing Types</a:t>
            </a:r>
            <a:endParaRPr lang="en-US"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F4DC5E2-878F-70F0-4689-DB468B7F835B}"/>
              </a:ext>
            </a:extLst>
          </p:cNvPr>
          <p:cNvSpPr>
            <a:spLocks noGrp="1"/>
          </p:cNvSpPr>
          <p:nvPr>
            <p:ph type="body" idx="1"/>
          </p:nvPr>
        </p:nvSpPr>
        <p:spPr>
          <a:xfrm>
            <a:off x="304800" y="1066802"/>
            <a:ext cx="10668000" cy="1487053"/>
          </a:xfrm>
        </p:spPr>
        <p:txBody>
          <a:bodyPr/>
          <a:lstStyle/>
          <a:p>
            <a:r>
              <a:rPr lang="en-US" sz="2000" b="1" u="sng" dirty="0">
                <a:latin typeface="Times New Roman" panose="02020603050405020304" pitchFamily="18" charset="0"/>
                <a:cs typeface="Times New Roman" panose="02020603050405020304" pitchFamily="18" charset="0"/>
              </a:rPr>
              <a:t> Functional Testing</a:t>
            </a:r>
          </a:p>
          <a:p>
            <a:pPr lvl="1"/>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Functional testing of a system/SW involves tests that evaluate functions that the system/SW should perform </a:t>
            </a:r>
          </a:p>
          <a:p>
            <a:pPr lvl="1">
              <a:lnSpc>
                <a:spcPct val="150000"/>
              </a:lnSpc>
            </a:pPr>
            <a:r>
              <a:rPr lang="en-US" sz="1800" dirty="0">
                <a:latin typeface="Times New Roman" panose="02020603050405020304" pitchFamily="18" charset="0"/>
                <a:cs typeface="Times New Roman" panose="02020603050405020304" pitchFamily="18" charset="0"/>
              </a:rPr>
              <a:t> It should be performed at all test levels.</a:t>
            </a:r>
          </a:p>
        </p:txBody>
      </p:sp>
      <p:sp>
        <p:nvSpPr>
          <p:cNvPr id="4" name="Text Placeholder 2">
            <a:extLst>
              <a:ext uri="{FF2B5EF4-FFF2-40B4-BE49-F238E27FC236}">
                <a16:creationId xmlns:a16="http://schemas.microsoft.com/office/drawing/2014/main" id="{036C327B-BF27-5066-F61D-8C13CE720F77}"/>
              </a:ext>
            </a:extLst>
          </p:cNvPr>
          <p:cNvSpPr txBox="1">
            <a:spLocks/>
          </p:cNvSpPr>
          <p:nvPr/>
        </p:nvSpPr>
        <p:spPr>
          <a:xfrm>
            <a:off x="304800" y="2553855"/>
            <a:ext cx="10414000" cy="3491343"/>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r>
              <a:rPr lang="en-US" sz="24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Non-Functional Testing</a:t>
            </a:r>
          </a:p>
          <a:p>
            <a:pPr lvl="1"/>
            <a:r>
              <a:rPr lang="en-US" sz="1800" dirty="0">
                <a:latin typeface="Times New Roman" panose="02020603050405020304" pitchFamily="18" charset="0"/>
                <a:cs typeface="Times New Roman" panose="02020603050405020304" pitchFamily="18" charset="0"/>
              </a:rPr>
              <a:t>Non-functional testing of a system evaluates characteristics of systems / software</a:t>
            </a:r>
          </a:p>
          <a:p>
            <a:pPr lvl="2"/>
            <a:r>
              <a:rPr lang="en-US" sz="1800" dirty="0">
                <a:latin typeface="Times New Roman" panose="02020603050405020304" pitchFamily="18" charset="0"/>
                <a:cs typeface="Times New Roman" panose="02020603050405020304" pitchFamily="18" charset="0"/>
              </a:rPr>
              <a:t> Security Testing</a:t>
            </a:r>
          </a:p>
          <a:p>
            <a:pPr lvl="2">
              <a:lnSpc>
                <a:spcPct val="150000"/>
              </a:lnSpc>
            </a:pPr>
            <a:r>
              <a:rPr lang="en-US" sz="1800" dirty="0">
                <a:latin typeface="Times New Roman" panose="02020603050405020304" pitchFamily="18" charset="0"/>
                <a:cs typeface="Times New Roman" panose="02020603050405020304" pitchFamily="18" charset="0"/>
              </a:rPr>
              <a:t> Performance Testing</a:t>
            </a:r>
          </a:p>
          <a:p>
            <a:pPr lvl="2">
              <a:lnSpc>
                <a:spcPct val="150000"/>
              </a:lnSpc>
            </a:pPr>
            <a:r>
              <a:rPr lang="en-US" sz="1800" dirty="0">
                <a:latin typeface="Times New Roman" panose="02020603050405020304" pitchFamily="18" charset="0"/>
                <a:cs typeface="Times New Roman" panose="02020603050405020304" pitchFamily="18" charset="0"/>
              </a:rPr>
              <a:t> Usability Testing</a:t>
            </a:r>
          </a:p>
          <a:p>
            <a:pPr lvl="2">
              <a:lnSpc>
                <a:spcPct val="150000"/>
              </a:lnSpc>
            </a:pPr>
            <a:r>
              <a:rPr lang="en-US" sz="1800" dirty="0">
                <a:latin typeface="Times New Roman" panose="02020603050405020304" pitchFamily="18" charset="0"/>
                <a:cs typeface="Times New Roman" panose="02020603050405020304" pitchFamily="18" charset="0"/>
              </a:rPr>
              <a:t> Compatibility testing</a:t>
            </a:r>
          </a:p>
          <a:p>
            <a:pPr lvl="2">
              <a:lnSpc>
                <a:spcPct val="150000"/>
              </a:lnSpc>
            </a:pPr>
            <a:r>
              <a:rPr lang="en-US" sz="1800" dirty="0">
                <a:latin typeface="Times New Roman" panose="02020603050405020304" pitchFamily="18" charset="0"/>
                <a:cs typeface="Times New Roman" panose="02020603050405020304" pitchFamily="18" charset="0"/>
              </a:rPr>
              <a:t> Graphical User Interface (GUI) Testing</a:t>
            </a:r>
          </a:p>
          <a:p>
            <a:pPr marL="203195" indent="0">
              <a:buNone/>
            </a:pPr>
            <a:endParaRPr lang="en-US" b="1" dirty="0">
              <a:solidFill>
                <a:srgbClr val="3A3A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12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B59B-7EE2-46BA-63E2-1C3077A61AFA}"/>
              </a:ext>
            </a:extLst>
          </p:cNvPr>
          <p:cNvSpPr>
            <a:spLocks noGrp="1"/>
          </p:cNvSpPr>
          <p:nvPr>
            <p:ph type="title"/>
          </p:nvPr>
        </p:nvSpPr>
        <p:spPr>
          <a:xfrm>
            <a:off x="304800" y="213361"/>
            <a:ext cx="10972800" cy="762000"/>
          </a:xfrm>
          <a:noFill/>
          <a:ln>
            <a:noFill/>
          </a:ln>
        </p:spPr>
        <p:txBody>
          <a:bodyPr spcFirstLastPara="1" vert="horz" wrap="square" lIns="91425" tIns="91425" rIns="91425" bIns="91425" rtlCol="0" anchor="ctr" anchorCtr="0">
            <a:normAutofit/>
          </a:bodyPr>
          <a:lstStyle/>
          <a:p>
            <a:pPr marL="571486" indent="-571486">
              <a:buFont typeface="Wingdings" panose="05000000000000000000" pitchFamily="2" charset="2"/>
              <a:buChar char="q"/>
            </a:pPr>
            <a:r>
              <a:rPr lang="en-GB" sz="4000" dirty="0">
                <a:latin typeface="Times New Roman" panose="02020603050405020304" pitchFamily="18" charset="0"/>
                <a:cs typeface="Times New Roman" panose="02020603050405020304" pitchFamily="18" charset="0"/>
              </a:rPr>
              <a:t>Testing Types</a:t>
            </a:r>
            <a:endParaRPr lang="en-US" sz="4000"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036C327B-BF27-5066-F61D-8C13CE720F77}"/>
              </a:ext>
            </a:extLst>
          </p:cNvPr>
          <p:cNvSpPr txBox="1">
            <a:spLocks/>
          </p:cNvSpPr>
          <p:nvPr/>
        </p:nvSpPr>
        <p:spPr>
          <a:xfrm>
            <a:off x="432620" y="1071552"/>
            <a:ext cx="10844981" cy="4709816"/>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r>
              <a:rPr lang="en-US" sz="2000" b="1" u="sng" dirty="0">
                <a:latin typeface="Times New Roman" panose="02020603050405020304" pitchFamily="18" charset="0"/>
                <a:cs typeface="Times New Roman" panose="02020603050405020304" pitchFamily="18" charset="0"/>
              </a:rPr>
              <a:t>Change-related Testing </a:t>
            </a:r>
          </a:p>
          <a:p>
            <a:pPr lvl="1">
              <a:lnSpc>
                <a:spcPct val="150000"/>
              </a:lnSpc>
            </a:pPr>
            <a:r>
              <a:rPr lang="en-US" sz="1800" dirty="0">
                <a:latin typeface="Times New Roman" panose="02020603050405020304" pitchFamily="18" charset="0"/>
                <a:cs typeface="Times New Roman" panose="02020603050405020304" pitchFamily="18" charset="0"/>
              </a:rPr>
              <a:t>Confirmation testing (Retest)</a:t>
            </a:r>
          </a:p>
          <a:p>
            <a:pPr lvl="1">
              <a:lnSpc>
                <a:spcPct val="150000"/>
              </a:lnSpc>
            </a:pPr>
            <a:r>
              <a:rPr lang="en-US" sz="1800" dirty="0">
                <a:latin typeface="Times New Roman" panose="02020603050405020304" pitchFamily="18" charset="0"/>
                <a:cs typeface="Times New Roman" panose="02020603050405020304" pitchFamily="18" charset="0"/>
              </a:rPr>
              <a:t> Regression Testing</a:t>
            </a:r>
          </a:p>
          <a:p>
            <a:pPr marL="203195" indent="0">
              <a:buNone/>
            </a:pPr>
            <a:r>
              <a:rPr lang="en-US" sz="2400" dirty="0">
                <a:latin typeface="Times New Roman" panose="02020603050405020304" pitchFamily="18" charset="0"/>
                <a:cs typeface="Times New Roman" panose="02020603050405020304" pitchFamily="18" charset="0"/>
              </a:rPr>
              <a:t> </a:t>
            </a:r>
          </a:p>
          <a:p>
            <a:r>
              <a:rPr lang="en-US" sz="2000" b="1" u="sng" dirty="0">
                <a:latin typeface="Times New Roman" panose="02020603050405020304" pitchFamily="18" charset="0"/>
                <a:cs typeface="Times New Roman" panose="02020603050405020304" pitchFamily="18" charset="0"/>
              </a:rPr>
              <a:t>White Box Testing</a:t>
            </a:r>
          </a:p>
          <a:p>
            <a:pPr marL="603236" lvl="1" indent="0">
              <a:buNone/>
            </a:pPr>
            <a:r>
              <a:rPr lang="en-US" sz="1800" dirty="0">
                <a:latin typeface="Times New Roman" panose="02020603050405020304" pitchFamily="18" charset="0"/>
                <a:cs typeface="Times New Roman" panose="02020603050405020304" pitchFamily="18" charset="0"/>
              </a:rPr>
              <a:t>White-box testing derives tests based on the SW/System’s internal structure or implementation. </a:t>
            </a:r>
          </a:p>
          <a:p>
            <a:pPr marL="603236" lvl="1" indent="0">
              <a:buNone/>
            </a:pPr>
            <a:r>
              <a:rPr lang="en-US" sz="1800" dirty="0">
                <a:latin typeface="Times New Roman" panose="02020603050405020304" pitchFamily="18" charset="0"/>
                <a:cs typeface="Times New Roman" panose="02020603050405020304" pitchFamily="18" charset="0"/>
              </a:rPr>
              <a:t>Internal structure may include code, architecture, work flows, and/or data flows within the system</a:t>
            </a:r>
          </a:p>
          <a:p>
            <a:pPr marL="203195" indent="0">
              <a:buNone/>
            </a:pP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Code coverage.</a:t>
            </a:r>
          </a:p>
          <a:p>
            <a:pPr lvl="2"/>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Statement Coverage</a:t>
            </a:r>
          </a:p>
          <a:p>
            <a:pPr lvl="2"/>
            <a:r>
              <a:rPr lang="en-US" sz="1800" dirty="0">
                <a:latin typeface="Times New Roman" panose="02020603050405020304" pitchFamily="18" charset="0"/>
                <a:cs typeface="Times New Roman" panose="02020603050405020304" pitchFamily="18" charset="0"/>
              </a:rPr>
              <a:t> Condition Coverage</a:t>
            </a:r>
          </a:p>
          <a:p>
            <a:pPr lvl="2"/>
            <a:r>
              <a:rPr lang="en-US" sz="1800" dirty="0">
                <a:latin typeface="Times New Roman" panose="02020603050405020304" pitchFamily="18" charset="0"/>
                <a:cs typeface="Times New Roman" panose="02020603050405020304" pitchFamily="18" charset="0"/>
              </a:rPr>
              <a:t> Decision Coverage</a:t>
            </a:r>
          </a:p>
          <a:p>
            <a:pPr lvl="2"/>
            <a:r>
              <a:rPr lang="en-US" sz="1800" dirty="0">
                <a:latin typeface="Times New Roman" panose="02020603050405020304" pitchFamily="18" charset="0"/>
                <a:cs typeface="Times New Roman" panose="02020603050405020304" pitchFamily="18" charset="0"/>
              </a:rPr>
              <a:t> MCDC Coverage</a:t>
            </a:r>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b="1" dirty="0">
              <a:solidFill>
                <a:srgbClr val="3A3A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47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B59B-7EE2-46BA-63E2-1C3077A61AFA}"/>
              </a:ext>
            </a:extLst>
          </p:cNvPr>
          <p:cNvSpPr>
            <a:spLocks noGrp="1"/>
          </p:cNvSpPr>
          <p:nvPr>
            <p:ph type="title"/>
          </p:nvPr>
        </p:nvSpPr>
        <p:spPr>
          <a:xfrm>
            <a:off x="304800" y="213361"/>
            <a:ext cx="10972800" cy="762000"/>
          </a:xfrm>
          <a:noFill/>
          <a:ln>
            <a:noFill/>
          </a:ln>
        </p:spPr>
        <p:txBody>
          <a:bodyPr spcFirstLastPara="1" vert="horz" wrap="square" lIns="91425" tIns="91425" rIns="91425" bIns="91425" rtlCol="0" anchor="ctr" anchorCtr="0">
            <a:normAutofit/>
          </a:bodyPr>
          <a:lstStyle/>
          <a:p>
            <a:pPr marL="571486" indent="-571486">
              <a:buFont typeface="Wingdings" panose="05000000000000000000" pitchFamily="2" charset="2"/>
              <a:buChar char="q"/>
            </a:pPr>
            <a:r>
              <a:rPr lang="en-GB" sz="4000" dirty="0">
                <a:latin typeface="Times New Roman" panose="02020603050405020304" pitchFamily="18" charset="0"/>
                <a:cs typeface="Times New Roman" panose="02020603050405020304" pitchFamily="18" charset="0"/>
              </a:rPr>
              <a:t>Testing Types: White Box Testing</a:t>
            </a:r>
            <a:endParaRPr lang="en-US" sz="4000"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036C327B-BF27-5066-F61D-8C13CE720F77}"/>
              </a:ext>
            </a:extLst>
          </p:cNvPr>
          <p:cNvSpPr txBox="1">
            <a:spLocks/>
          </p:cNvSpPr>
          <p:nvPr/>
        </p:nvSpPr>
        <p:spPr>
          <a:xfrm>
            <a:off x="414186" y="1098197"/>
            <a:ext cx="8286508" cy="1982537"/>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r>
              <a:rPr lang="en-US" sz="2000" b="1" u="sng" dirty="0">
                <a:latin typeface="Times New Roman" panose="02020603050405020304" pitchFamily="18" charset="0"/>
                <a:cs typeface="Times New Roman" panose="02020603050405020304" pitchFamily="18" charset="0"/>
              </a:rPr>
              <a:t>Statement Coverage</a:t>
            </a:r>
          </a:p>
          <a:p>
            <a:pPr lvl="1">
              <a:lnSpc>
                <a:spcPct val="150000"/>
              </a:lnSpc>
            </a:pPr>
            <a:r>
              <a:rPr lang="en-US" sz="1800" dirty="0">
                <a:latin typeface="Times New Roman" panose="02020603050405020304" pitchFamily="18" charset="0"/>
                <a:cs typeface="Times New Roman" panose="02020603050405020304" pitchFamily="18" charset="0"/>
              </a:rPr>
              <a:t>It ensures that all the statements of the source code are executed at least once</a:t>
            </a:r>
          </a:p>
          <a:p>
            <a:pPr>
              <a:lnSpc>
                <a:spcPct val="150000"/>
              </a:lnSpc>
            </a:pPr>
            <a:r>
              <a:rPr lang="en-US" sz="2000" b="1" u="sng" dirty="0">
                <a:latin typeface="Times New Roman" panose="02020603050405020304" pitchFamily="18" charset="0"/>
                <a:cs typeface="Times New Roman" panose="02020603050405020304" pitchFamily="18" charset="0"/>
              </a:rPr>
              <a:t>Condition coverage </a:t>
            </a:r>
          </a:p>
          <a:p>
            <a:pPr lvl="1">
              <a:lnSpc>
                <a:spcPct val="150000"/>
              </a:lnSpc>
            </a:pPr>
            <a:r>
              <a:rPr lang="en-US" sz="1800" dirty="0">
                <a:latin typeface="Times New Roman" panose="02020603050405020304" pitchFamily="18" charset="0"/>
                <a:cs typeface="Times New Roman" panose="02020603050405020304" pitchFamily="18" charset="0"/>
              </a:rPr>
              <a:t>Requires that both outcomes of the condition are executed at least once</a:t>
            </a:r>
          </a:p>
          <a:p>
            <a:pPr lvl="1"/>
            <a:endParaRPr lang="en-US" sz="2400" dirty="0"/>
          </a:p>
          <a:p>
            <a:pPr lvl="1"/>
            <a:endParaRPr lang="en-US" b="1" dirty="0">
              <a:solidFill>
                <a:srgbClr val="3A3A3A"/>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BFCA250-F2F4-1C31-EE42-154B07750EC2}"/>
              </a:ext>
            </a:extLst>
          </p:cNvPr>
          <p:cNvPicPr>
            <a:picLocks noChangeAspect="1"/>
          </p:cNvPicPr>
          <p:nvPr/>
        </p:nvPicPr>
        <p:blipFill>
          <a:blip r:embed="rId3"/>
          <a:stretch>
            <a:fillRect/>
          </a:stretch>
        </p:blipFill>
        <p:spPr>
          <a:xfrm>
            <a:off x="6013737" y="3636313"/>
            <a:ext cx="4819651" cy="2171700"/>
          </a:xfrm>
          <a:prstGeom prst="rect">
            <a:avLst/>
          </a:prstGeom>
        </p:spPr>
      </p:pic>
      <p:sp>
        <p:nvSpPr>
          <p:cNvPr id="13" name="TextBox 12">
            <a:extLst>
              <a:ext uri="{FF2B5EF4-FFF2-40B4-BE49-F238E27FC236}">
                <a16:creationId xmlns:a16="http://schemas.microsoft.com/office/drawing/2014/main" id="{C00C845F-B430-FA6F-ED4D-20FED0FF06E3}"/>
              </a:ext>
            </a:extLst>
          </p:cNvPr>
          <p:cNvSpPr txBox="1"/>
          <p:nvPr/>
        </p:nvSpPr>
        <p:spPr>
          <a:xfrm>
            <a:off x="704759" y="3080734"/>
            <a:ext cx="2696152" cy="3323987"/>
          </a:xfrm>
          <a:prstGeom prst="rect">
            <a:avLst/>
          </a:prstGeom>
          <a:noFill/>
        </p:spPr>
        <p:txBody>
          <a:bodyPr wrap="square" rtlCol="0">
            <a:spAutoFit/>
          </a:bodyPr>
          <a:lstStyle/>
          <a:p>
            <a:pPr marL="342891" indent="-34289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Example:</a:t>
            </a:r>
          </a:p>
          <a:p>
            <a:pPr lvl="4"/>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Func</a:t>
            </a:r>
            <a:r>
              <a:rPr lang="en-US" sz="1600" dirty="0">
                <a:latin typeface="Times New Roman" panose="02020603050405020304" pitchFamily="18" charset="0"/>
                <a:cs typeface="Times New Roman" panose="02020603050405020304" pitchFamily="18" charset="0"/>
              </a:rPr>
              <a:t>(int a) </a:t>
            </a:r>
          </a:p>
          <a:p>
            <a:pPr lvl="4"/>
            <a:r>
              <a:rPr lang="en-US" sz="1600" dirty="0">
                <a:latin typeface="Times New Roman" panose="02020603050405020304" pitchFamily="18" charset="0"/>
                <a:cs typeface="Times New Roman" panose="02020603050405020304" pitchFamily="18" charset="0"/>
              </a:rPr>
              <a:t>   {                       </a:t>
            </a:r>
          </a:p>
          <a:p>
            <a:pPr lvl="4"/>
            <a:r>
              <a:rPr lang="en-US" sz="1600" dirty="0">
                <a:latin typeface="Times New Roman" panose="02020603050405020304" pitchFamily="18" charset="0"/>
                <a:cs typeface="Times New Roman" panose="02020603050405020304" pitchFamily="18" charset="0"/>
              </a:rPr>
              <a:t>          If (a&gt; 5)</a:t>
            </a:r>
          </a:p>
          <a:p>
            <a:pPr lvl="4"/>
            <a:r>
              <a:rPr lang="en-US" sz="1600" dirty="0">
                <a:latin typeface="Times New Roman" panose="02020603050405020304" pitchFamily="18" charset="0"/>
                <a:cs typeface="Times New Roman" panose="02020603050405020304" pitchFamily="18" charset="0"/>
              </a:rPr>
              <a:t>           a=a*3</a:t>
            </a:r>
          </a:p>
          <a:p>
            <a:pPr lvl="4"/>
            <a:r>
              <a:rPr lang="en-US" sz="1600" dirty="0">
                <a:latin typeface="Times New Roman" panose="02020603050405020304" pitchFamily="18" charset="0"/>
                <a:cs typeface="Times New Roman" panose="02020603050405020304" pitchFamily="18" charset="0"/>
              </a:rPr>
              <a:t>           Print (a)</a:t>
            </a:r>
          </a:p>
          <a:p>
            <a:pPr lvl="4"/>
            <a:r>
              <a:rPr lang="en-US" sz="1600" dirty="0">
                <a:latin typeface="Times New Roman" panose="02020603050405020304" pitchFamily="18" charset="0"/>
                <a:cs typeface="Times New Roman" panose="02020603050405020304" pitchFamily="18" charset="0"/>
              </a:rPr>
              <a:t>    } </a:t>
            </a:r>
          </a:p>
          <a:p>
            <a:endParaRPr lang="en-US" sz="1400" dirty="0"/>
          </a:p>
        </p:txBody>
      </p:sp>
      <p:sp>
        <p:nvSpPr>
          <p:cNvPr id="14" name="TextBox 13">
            <a:extLst>
              <a:ext uri="{FF2B5EF4-FFF2-40B4-BE49-F238E27FC236}">
                <a16:creationId xmlns:a16="http://schemas.microsoft.com/office/drawing/2014/main" id="{F621CE60-99FA-5C1E-9B64-6B9DAF1928BD}"/>
              </a:ext>
            </a:extLst>
          </p:cNvPr>
          <p:cNvSpPr txBox="1"/>
          <p:nvPr/>
        </p:nvSpPr>
        <p:spPr>
          <a:xfrm>
            <a:off x="624677" y="5173613"/>
            <a:ext cx="3459537"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Statement Coverage: Min number of TCs is 1</a:t>
            </a:r>
          </a:p>
          <a:p>
            <a:r>
              <a:rPr lang="en-US" sz="1400" dirty="0">
                <a:latin typeface="Times New Roman" panose="02020603050405020304" pitchFamily="18" charset="0"/>
                <a:cs typeface="Times New Roman" panose="02020603050405020304" pitchFamily="18" charset="0"/>
              </a:rPr>
              <a:t>Condition Coverage: Min number of TCs is 1</a:t>
            </a:r>
          </a:p>
        </p:txBody>
      </p:sp>
    </p:spTree>
    <p:extLst>
      <p:ext uri="{BB962C8B-B14F-4D97-AF65-F5344CB8AC3E}">
        <p14:creationId xmlns:p14="http://schemas.microsoft.com/office/powerpoint/2010/main" val="414296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B59B-7EE2-46BA-63E2-1C3077A61AFA}"/>
              </a:ext>
            </a:extLst>
          </p:cNvPr>
          <p:cNvSpPr>
            <a:spLocks noGrp="1"/>
          </p:cNvSpPr>
          <p:nvPr>
            <p:ph type="title"/>
          </p:nvPr>
        </p:nvSpPr>
        <p:spPr>
          <a:xfrm>
            <a:off x="304800" y="213361"/>
            <a:ext cx="10972800" cy="762000"/>
          </a:xfrm>
          <a:noFill/>
          <a:ln>
            <a:noFill/>
          </a:ln>
        </p:spPr>
        <p:txBody>
          <a:bodyPr spcFirstLastPara="1" vert="horz" wrap="square" lIns="91425" tIns="91425" rIns="91425" bIns="91425" rtlCol="0" anchor="ctr" anchorCtr="0">
            <a:normAutofit/>
          </a:bodyPr>
          <a:lstStyle/>
          <a:p>
            <a:pPr marL="571486" indent="-571486">
              <a:buFont typeface="Wingdings" panose="05000000000000000000" pitchFamily="2" charset="2"/>
              <a:buChar char="q"/>
            </a:pPr>
            <a:r>
              <a:rPr lang="en-GB" sz="4000" dirty="0">
                <a:latin typeface="Times New Roman" panose="02020603050405020304" pitchFamily="18" charset="0"/>
                <a:cs typeface="Times New Roman" panose="02020603050405020304" pitchFamily="18" charset="0"/>
              </a:rPr>
              <a:t>Testing Types: White Box Testing</a:t>
            </a:r>
            <a:endParaRPr lang="en-US" sz="4000"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036C327B-BF27-5066-F61D-8C13CE720F77}"/>
              </a:ext>
            </a:extLst>
          </p:cNvPr>
          <p:cNvSpPr txBox="1">
            <a:spLocks/>
          </p:cNvSpPr>
          <p:nvPr/>
        </p:nvSpPr>
        <p:spPr>
          <a:xfrm>
            <a:off x="478802" y="1074093"/>
            <a:ext cx="10534639" cy="3622057"/>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marL="342891" lvl="1" indent="-139697">
              <a:buFont typeface="Calibri"/>
              <a:buChar char="❑"/>
            </a:pPr>
            <a:r>
              <a:rPr lang="en-US" sz="2000" b="1" u="sng" dirty="0">
                <a:latin typeface="Times New Roman" panose="02020603050405020304" pitchFamily="18" charset="0"/>
                <a:cs typeface="Times New Roman" panose="02020603050405020304" pitchFamily="18" charset="0"/>
              </a:rPr>
              <a:t>Decision Coverage/Branch Coverage</a:t>
            </a:r>
          </a:p>
          <a:p>
            <a:pPr lvl="1"/>
            <a:r>
              <a:rPr lang="en-US" sz="1800" dirty="0">
                <a:latin typeface="Times New Roman" panose="02020603050405020304" pitchFamily="18" charset="0"/>
                <a:cs typeface="Times New Roman" panose="02020603050405020304" pitchFamily="18" charset="0"/>
              </a:rPr>
              <a:t>It aims to ensure that each one of the possible branch from each decision point is executed at least once and thereby ensuring that all reachable code is executed.</a:t>
            </a:r>
          </a:p>
          <a:p>
            <a:pPr marL="634984" lvl="1" indent="0">
              <a:buNone/>
            </a:pPr>
            <a:endParaRPr lang="en-US" sz="1800" dirty="0">
              <a:latin typeface="Times New Roman" panose="02020603050405020304" pitchFamily="18" charset="0"/>
              <a:cs typeface="Times New Roman" panose="02020603050405020304" pitchFamily="18" charset="0"/>
            </a:endParaRPr>
          </a:p>
          <a:p>
            <a:pPr lvl="1" indent="-34289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Example:</a:t>
            </a:r>
          </a:p>
          <a:p>
            <a:pPr marL="634984" lvl="1"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Func</a:t>
            </a:r>
            <a:r>
              <a:rPr lang="en-US" sz="1600" dirty="0">
                <a:latin typeface="Times New Roman" panose="02020603050405020304" pitchFamily="18" charset="0"/>
                <a:cs typeface="Times New Roman" panose="02020603050405020304" pitchFamily="18" charset="0"/>
              </a:rPr>
              <a:t>(int a) </a:t>
            </a:r>
          </a:p>
          <a:p>
            <a:pPr marL="634984" lvl="1" indent="0">
              <a:buNone/>
            </a:pPr>
            <a:r>
              <a:rPr lang="en-US" sz="1600" dirty="0">
                <a:latin typeface="Times New Roman" panose="02020603050405020304" pitchFamily="18" charset="0"/>
                <a:cs typeface="Times New Roman" panose="02020603050405020304" pitchFamily="18" charset="0"/>
              </a:rPr>
              <a:t>   {                       </a:t>
            </a:r>
          </a:p>
          <a:p>
            <a:pPr marL="634984" lvl="1" indent="0">
              <a:buNone/>
            </a:pPr>
            <a:r>
              <a:rPr lang="en-US" sz="1600" dirty="0">
                <a:latin typeface="Times New Roman" panose="02020603050405020304" pitchFamily="18" charset="0"/>
                <a:cs typeface="Times New Roman" panose="02020603050405020304" pitchFamily="18" charset="0"/>
              </a:rPr>
              <a:t>          If (a&gt; 5)</a:t>
            </a:r>
          </a:p>
          <a:p>
            <a:pPr marL="634984" lvl="1" indent="0">
              <a:buNone/>
            </a:pPr>
            <a:r>
              <a:rPr lang="en-US" sz="1600" dirty="0">
                <a:latin typeface="Times New Roman" panose="02020603050405020304" pitchFamily="18" charset="0"/>
                <a:cs typeface="Times New Roman" panose="02020603050405020304" pitchFamily="18" charset="0"/>
              </a:rPr>
              <a:t>           a=a*3</a:t>
            </a:r>
          </a:p>
          <a:p>
            <a:pPr marL="634984" lvl="1" indent="0">
              <a:buNone/>
            </a:pPr>
            <a:r>
              <a:rPr lang="en-US" sz="1600" dirty="0">
                <a:latin typeface="Times New Roman" panose="02020603050405020304" pitchFamily="18" charset="0"/>
                <a:cs typeface="Times New Roman" panose="02020603050405020304" pitchFamily="18" charset="0"/>
              </a:rPr>
              <a:t>           Print (a)</a:t>
            </a:r>
          </a:p>
          <a:p>
            <a:pPr marL="634984" lvl="1" indent="0">
              <a:buNone/>
            </a:pPr>
            <a:r>
              <a:rPr lang="en-US" sz="1600" dirty="0">
                <a:latin typeface="Times New Roman" panose="02020603050405020304" pitchFamily="18" charset="0"/>
                <a:cs typeface="Times New Roman" panose="02020603050405020304" pitchFamily="18" charset="0"/>
              </a:rPr>
              <a:t>    } </a:t>
            </a:r>
          </a:p>
          <a:p>
            <a:pPr lvl="1"/>
            <a:endParaRPr lang="en-US" sz="1800" dirty="0">
              <a:latin typeface="Times New Roman" panose="02020603050405020304" pitchFamily="18" charset="0"/>
              <a:cs typeface="Times New Roman" panose="02020603050405020304" pitchFamily="18" charset="0"/>
            </a:endParaRPr>
          </a:p>
          <a:p>
            <a:pPr lvl="1"/>
            <a:endParaRPr lang="en-US" sz="2400" dirty="0"/>
          </a:p>
          <a:p>
            <a:pPr lvl="1"/>
            <a:endParaRPr lang="en-US" b="1" dirty="0">
              <a:solidFill>
                <a:srgbClr val="3A3A3A"/>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BFCA250-F2F4-1C31-EE42-154B07750EC2}"/>
              </a:ext>
            </a:extLst>
          </p:cNvPr>
          <p:cNvPicPr>
            <a:picLocks noChangeAspect="1"/>
          </p:cNvPicPr>
          <p:nvPr/>
        </p:nvPicPr>
        <p:blipFill>
          <a:blip r:embed="rId3"/>
          <a:stretch>
            <a:fillRect/>
          </a:stretch>
        </p:blipFill>
        <p:spPr>
          <a:xfrm>
            <a:off x="5425381" y="2783725"/>
            <a:ext cx="4819651" cy="2171700"/>
          </a:xfrm>
          <a:prstGeom prst="rect">
            <a:avLst/>
          </a:prstGeom>
        </p:spPr>
      </p:pic>
      <p:sp>
        <p:nvSpPr>
          <p:cNvPr id="12" name="TextBox 11">
            <a:extLst>
              <a:ext uri="{FF2B5EF4-FFF2-40B4-BE49-F238E27FC236}">
                <a16:creationId xmlns:a16="http://schemas.microsoft.com/office/drawing/2014/main" id="{66C9C428-B850-200B-60F3-C818FC0DC329}"/>
              </a:ext>
            </a:extLst>
          </p:cNvPr>
          <p:cNvSpPr txBox="1"/>
          <p:nvPr/>
        </p:nvSpPr>
        <p:spPr>
          <a:xfrm>
            <a:off x="5913121" y="5153350"/>
            <a:ext cx="3066473" cy="523220"/>
          </a:xfrm>
          <a:prstGeom prst="rect">
            <a:avLst/>
          </a:prstGeom>
          <a:noFill/>
        </p:spPr>
        <p:txBody>
          <a:bodyPr wrap="square" rtlCol="0">
            <a:spAutoFit/>
          </a:bodyPr>
          <a:lstStyle/>
          <a:p>
            <a:pPr marL="634984" lvl="1"/>
            <a:r>
              <a:rPr lang="en-US" sz="1400" dirty="0">
                <a:latin typeface="Times New Roman" panose="02020603050405020304" pitchFamily="18" charset="0"/>
                <a:cs typeface="Times New Roman" panose="02020603050405020304" pitchFamily="18" charset="0"/>
              </a:rPr>
              <a:t>Number of branches is 3</a:t>
            </a:r>
          </a:p>
          <a:p>
            <a:pPr marL="634984" lvl="1"/>
            <a:r>
              <a:rPr lang="en-US" sz="1400" dirty="0">
                <a:latin typeface="Times New Roman" panose="02020603050405020304" pitchFamily="18" charset="0"/>
                <a:cs typeface="Times New Roman" panose="02020603050405020304" pitchFamily="18" charset="0"/>
              </a:rPr>
              <a:t>Decision == Condition</a:t>
            </a:r>
            <a:endParaRPr lang="en-US" sz="1400" dirty="0"/>
          </a:p>
        </p:txBody>
      </p:sp>
    </p:spTree>
    <p:extLst>
      <p:ext uri="{BB962C8B-B14F-4D97-AF65-F5344CB8AC3E}">
        <p14:creationId xmlns:p14="http://schemas.microsoft.com/office/powerpoint/2010/main" val="246599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B59B-7EE2-46BA-63E2-1C3077A61AFA}"/>
              </a:ext>
            </a:extLst>
          </p:cNvPr>
          <p:cNvSpPr>
            <a:spLocks noGrp="1"/>
          </p:cNvSpPr>
          <p:nvPr>
            <p:ph type="title"/>
          </p:nvPr>
        </p:nvSpPr>
        <p:spPr>
          <a:xfrm>
            <a:off x="304800" y="213361"/>
            <a:ext cx="10972800" cy="762000"/>
          </a:xfrm>
          <a:noFill/>
          <a:ln>
            <a:noFill/>
          </a:ln>
        </p:spPr>
        <p:txBody>
          <a:bodyPr spcFirstLastPara="1" vert="horz" wrap="square" lIns="91425" tIns="91425" rIns="91425" bIns="91425" rtlCol="0" anchor="ctr" anchorCtr="0">
            <a:normAutofit/>
          </a:bodyPr>
          <a:lstStyle/>
          <a:p>
            <a:pPr marL="571486" indent="-571486">
              <a:buFont typeface="Wingdings" panose="05000000000000000000" pitchFamily="2" charset="2"/>
              <a:buChar char="q"/>
            </a:pPr>
            <a:r>
              <a:rPr lang="en-GB" sz="4000" dirty="0">
                <a:latin typeface="Times New Roman" panose="02020603050405020304" pitchFamily="18" charset="0"/>
                <a:cs typeface="Times New Roman" panose="02020603050405020304" pitchFamily="18" charset="0"/>
              </a:rPr>
              <a:t>Testing Types: White Box Testing</a:t>
            </a:r>
            <a:endParaRPr lang="en-US" sz="4000"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036C327B-BF27-5066-F61D-8C13CE720F77}"/>
              </a:ext>
            </a:extLst>
          </p:cNvPr>
          <p:cNvSpPr txBox="1">
            <a:spLocks/>
          </p:cNvSpPr>
          <p:nvPr/>
        </p:nvSpPr>
        <p:spPr>
          <a:xfrm>
            <a:off x="0" y="1074092"/>
            <a:ext cx="11277600" cy="4709816"/>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marR="0" indent="-1397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0"/>
              </a:spcBef>
              <a:spcAft>
                <a:spcPts val="0"/>
              </a:spcAft>
              <a:buClr>
                <a:srgbClr val="E11957"/>
              </a:buClr>
              <a:buFont typeface="Calibri"/>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marL="342891" lvl="1" indent="-139697">
              <a:buFont typeface="Calibri"/>
              <a:buChar char="❑"/>
            </a:pPr>
            <a:r>
              <a:rPr lang="en-US" sz="2000" b="1" u="sng" dirty="0">
                <a:latin typeface="Times New Roman" panose="02020603050405020304" pitchFamily="18" charset="0"/>
                <a:cs typeface="Times New Roman" panose="02020603050405020304" pitchFamily="18" charset="0"/>
              </a:rPr>
              <a:t> Modified Condition/Decision Coverage (MCDC Coverage)</a:t>
            </a:r>
          </a:p>
          <a:p>
            <a:pPr lvl="1">
              <a:lnSpc>
                <a:spcPct val="150000"/>
              </a:lnSpc>
              <a:spcAft>
                <a:spcPts val="500"/>
              </a:spcAft>
            </a:pPr>
            <a:r>
              <a:rPr lang="en-US" sz="1600" dirty="0">
                <a:latin typeface="Times New Roman" panose="02020603050405020304" pitchFamily="18" charset="0"/>
                <a:cs typeface="Times New Roman" panose="02020603050405020304" pitchFamily="18" charset="0"/>
              </a:rPr>
              <a:t>It is a method used in software testing to test highly critical systems. </a:t>
            </a:r>
          </a:p>
          <a:p>
            <a:pPr lvl="1">
              <a:lnSpc>
                <a:spcPct val="150000"/>
              </a:lnSpc>
              <a:spcAft>
                <a:spcPts val="500"/>
              </a:spcAft>
            </a:pPr>
            <a:r>
              <a:rPr lang="en-US" sz="1600" dirty="0">
                <a:latin typeface="Times New Roman" panose="02020603050405020304" pitchFamily="18" charset="0"/>
                <a:cs typeface="Times New Roman" panose="02020603050405020304" pitchFamily="18" charset="0"/>
              </a:rPr>
              <a:t>MC/DC requires that all possible states of each condition must be tested while keeping other conditions fixed.</a:t>
            </a:r>
          </a:p>
          <a:p>
            <a:pPr lvl="1">
              <a:lnSpc>
                <a:spcPct val="150000"/>
              </a:lnSpc>
              <a:spcAft>
                <a:spcPts val="500"/>
              </a:spcAft>
            </a:pPr>
            <a:r>
              <a:rPr lang="en-US" sz="1600" dirty="0">
                <a:latin typeface="Times New Roman" panose="02020603050405020304" pitchFamily="18" charset="0"/>
                <a:cs typeface="Times New Roman" panose="02020603050405020304" pitchFamily="18" charset="0"/>
              </a:rPr>
              <a:t>it takes the approach to directly define the minimal set of test cases</a:t>
            </a:r>
          </a:p>
          <a:p>
            <a:pPr marL="634984" lvl="1" indent="0">
              <a:buNone/>
            </a:pPr>
            <a:endParaRPr lang="en-US" sz="200" u="sng" dirty="0">
              <a:latin typeface="Times New Roman" panose="02020603050405020304" pitchFamily="18" charset="0"/>
              <a:cs typeface="Times New Roman" panose="02020603050405020304" pitchFamily="18" charset="0"/>
            </a:endParaRPr>
          </a:p>
          <a:p>
            <a:pPr lvl="1" indent="-34289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Example:</a:t>
            </a:r>
          </a:p>
          <a:p>
            <a:pPr marL="634984" lvl="1" indent="0">
              <a:buNone/>
            </a:pPr>
            <a:r>
              <a:rPr lang="en-US" sz="2000" b="1" dirty="0">
                <a:latin typeface="Times New Roman" panose="02020603050405020304" pitchFamily="18" charset="0"/>
                <a:cs typeface="Times New Roman" panose="02020603050405020304" pitchFamily="18" charset="0"/>
              </a:rPr>
              <a:t>if (A &amp;&amp;B)</a:t>
            </a:r>
          </a:p>
          <a:p>
            <a:pPr marL="634984" lvl="1" indent="0">
              <a:buNone/>
            </a:pPr>
            <a:endParaRPr lang="en-US" sz="2400" dirty="0"/>
          </a:p>
          <a:p>
            <a:pPr lvl="1"/>
            <a:endParaRPr lang="en-US" b="1" dirty="0">
              <a:solidFill>
                <a:srgbClr val="3A3A3A"/>
              </a:solidFill>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8F7EAF01-3E61-E610-D281-2CF8AE87B84A}"/>
              </a:ext>
            </a:extLst>
          </p:cNvPr>
          <p:cNvGraphicFramePr>
            <a:graphicFrameLocks noGrp="1"/>
          </p:cNvGraphicFramePr>
          <p:nvPr/>
        </p:nvGraphicFramePr>
        <p:xfrm>
          <a:off x="6433180" y="3199417"/>
          <a:ext cx="2692402" cy="2053120"/>
        </p:xfrm>
        <a:graphic>
          <a:graphicData uri="http://schemas.openxmlformats.org/drawingml/2006/table">
            <a:tbl>
              <a:tblPr firstRow="1" bandRow="1"/>
              <a:tblGrid>
                <a:gridCol w="762000">
                  <a:extLst>
                    <a:ext uri="{9D8B030D-6E8A-4147-A177-3AD203B41FA5}">
                      <a16:colId xmlns:a16="http://schemas.microsoft.com/office/drawing/2014/main" val="1049322401"/>
                    </a:ext>
                  </a:extLst>
                </a:gridCol>
                <a:gridCol w="554183">
                  <a:extLst>
                    <a:ext uri="{9D8B030D-6E8A-4147-A177-3AD203B41FA5}">
                      <a16:colId xmlns:a16="http://schemas.microsoft.com/office/drawing/2014/main" val="125986247"/>
                    </a:ext>
                  </a:extLst>
                </a:gridCol>
                <a:gridCol w="554183">
                  <a:extLst>
                    <a:ext uri="{9D8B030D-6E8A-4147-A177-3AD203B41FA5}">
                      <a16:colId xmlns:a16="http://schemas.microsoft.com/office/drawing/2014/main" val="374047826"/>
                    </a:ext>
                  </a:extLst>
                </a:gridCol>
                <a:gridCol w="822036">
                  <a:extLst>
                    <a:ext uri="{9D8B030D-6E8A-4147-A177-3AD203B41FA5}">
                      <a16:colId xmlns:a16="http://schemas.microsoft.com/office/drawing/2014/main" val="3326805429"/>
                    </a:ext>
                  </a:extLst>
                </a:gridCol>
              </a:tblGrid>
              <a:tr h="538480">
                <a:tc>
                  <a:txBody>
                    <a:bodyPr/>
                    <a:lstStyle/>
                    <a:p>
                      <a:pPr marR="0" algn="ctr" rtl="0" fontAlgn="t">
                        <a:lnSpc>
                          <a:spcPct val="100000"/>
                        </a:lnSpc>
                        <a:spcBef>
                          <a:spcPts val="0"/>
                        </a:spcBef>
                        <a:spcAft>
                          <a:spcPts val="0"/>
                        </a:spcAft>
                        <a:buNone/>
                      </a:pPr>
                      <a:r>
                        <a:rPr lang="en-US" sz="15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Test No.</a:t>
                      </a:r>
                    </a:p>
                  </a:txBody>
                  <a:tcPr marL="88744" marR="88744" marT="44372" marB="44372"/>
                </a:tc>
                <a:tc>
                  <a:txBody>
                    <a:bodyPr/>
                    <a:lstStyle/>
                    <a:p>
                      <a:pPr marR="0" algn="ctr" rtl="0" fontAlgn="t">
                        <a:lnSpc>
                          <a:spcPct val="100000"/>
                        </a:lnSpc>
                        <a:spcBef>
                          <a:spcPts val="0"/>
                        </a:spcBef>
                        <a:spcAft>
                          <a:spcPts val="0"/>
                        </a:spcAft>
                        <a:buNone/>
                      </a:pPr>
                      <a:r>
                        <a:rPr lang="en-US" sz="15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A</a:t>
                      </a:r>
                    </a:p>
                  </a:txBody>
                  <a:tcPr marL="88744" marR="88744" marT="44372" marB="44372"/>
                </a:tc>
                <a:tc>
                  <a:txBody>
                    <a:bodyPr/>
                    <a:lstStyle/>
                    <a:p>
                      <a:pPr marR="0" algn="ctr" rtl="0" fontAlgn="t">
                        <a:lnSpc>
                          <a:spcPct val="100000"/>
                        </a:lnSpc>
                        <a:spcBef>
                          <a:spcPts val="0"/>
                        </a:spcBef>
                        <a:spcAft>
                          <a:spcPts val="0"/>
                        </a:spcAft>
                        <a:buNone/>
                      </a:pPr>
                      <a:r>
                        <a:rPr lang="en-US" sz="15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B</a:t>
                      </a:r>
                    </a:p>
                  </a:txBody>
                  <a:tcPr marL="88744" marR="88744" marT="44372" marB="44372"/>
                </a:tc>
                <a:tc>
                  <a:txBody>
                    <a:bodyPr/>
                    <a:lstStyle/>
                    <a:p>
                      <a:pPr marR="0" algn="ctr" rtl="0">
                        <a:lnSpc>
                          <a:spcPct val="100000"/>
                        </a:lnSpc>
                        <a:spcBef>
                          <a:spcPts val="0"/>
                        </a:spcBef>
                        <a:spcAft>
                          <a:spcPts val="0"/>
                        </a:spcAft>
                        <a:buNone/>
                      </a:pPr>
                      <a:r>
                        <a:rPr lang="en-US" sz="15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A &amp;&amp; B</a:t>
                      </a:r>
                    </a:p>
                  </a:txBody>
                  <a:tcPr/>
                </a:tc>
                <a:extLst>
                  <a:ext uri="{0D108BD9-81ED-4DB2-BD59-A6C34878D82A}">
                    <a16:rowId xmlns:a16="http://schemas.microsoft.com/office/drawing/2014/main" val="3922903470"/>
                  </a:ext>
                </a:extLst>
              </a:tr>
              <a:tr h="370840">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1</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T</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T</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T</a:t>
                      </a:r>
                    </a:p>
                  </a:txBody>
                  <a:tcPr/>
                </a:tc>
                <a:extLst>
                  <a:ext uri="{0D108BD9-81ED-4DB2-BD59-A6C34878D82A}">
                    <a16:rowId xmlns:a16="http://schemas.microsoft.com/office/drawing/2014/main" val="3002622044"/>
                  </a:ext>
                </a:extLst>
              </a:tr>
              <a:tr h="391960">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2</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T</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F</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F</a:t>
                      </a:r>
                    </a:p>
                  </a:txBody>
                  <a:tcPr/>
                </a:tc>
                <a:extLst>
                  <a:ext uri="{0D108BD9-81ED-4DB2-BD59-A6C34878D82A}">
                    <a16:rowId xmlns:a16="http://schemas.microsoft.com/office/drawing/2014/main" val="3084492642"/>
                  </a:ext>
                </a:extLst>
              </a:tr>
              <a:tr h="370840">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3</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F</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T</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F</a:t>
                      </a:r>
                    </a:p>
                  </a:txBody>
                  <a:tcPr/>
                </a:tc>
                <a:extLst>
                  <a:ext uri="{0D108BD9-81ED-4DB2-BD59-A6C34878D82A}">
                    <a16:rowId xmlns:a16="http://schemas.microsoft.com/office/drawing/2014/main" val="2099524466"/>
                  </a:ext>
                </a:extLst>
              </a:tr>
              <a:tr h="370840">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4</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F</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F</a:t>
                      </a:r>
                    </a:p>
                  </a:txBody>
                  <a:tcPr/>
                </a:tc>
                <a:tc>
                  <a:txBody>
                    <a:bodyPr/>
                    <a:lstStyle/>
                    <a:p>
                      <a:pPr marR="0" algn="l" rtl="0">
                        <a:lnSpc>
                          <a:spcPct val="100000"/>
                        </a:lnSpc>
                        <a:spcBef>
                          <a:spcPts val="0"/>
                        </a:spcBef>
                        <a:spcAft>
                          <a:spcPts val="0"/>
                        </a:spcAft>
                        <a:buNone/>
                      </a:pPr>
                      <a:r>
                        <a:rPr lang="en-US" sz="15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tl val="0"/>
                        </a:rPr>
                        <a:t>F</a:t>
                      </a:r>
                    </a:p>
                  </a:txBody>
                  <a:tcPr/>
                </a:tc>
                <a:extLst>
                  <a:ext uri="{0D108BD9-81ED-4DB2-BD59-A6C34878D82A}">
                    <a16:rowId xmlns:a16="http://schemas.microsoft.com/office/drawing/2014/main" val="136591497"/>
                  </a:ext>
                </a:extLst>
              </a:tr>
            </a:tbl>
          </a:graphicData>
        </a:graphic>
      </p:graphicFrame>
    </p:spTree>
    <p:extLst>
      <p:ext uri="{BB962C8B-B14F-4D97-AF65-F5344CB8AC3E}">
        <p14:creationId xmlns:p14="http://schemas.microsoft.com/office/powerpoint/2010/main" val="8310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934</Words>
  <Application>Microsoft Office PowerPoint</Application>
  <PresentationFormat>Widescreen</PresentationFormat>
  <Paragraphs>243</Paragraphs>
  <Slides>18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Poppins</vt:lpstr>
      <vt:lpstr>Poppins Light</vt:lpstr>
      <vt:lpstr>Times New Roman</vt:lpstr>
      <vt:lpstr>var(--font-family-body-lesson-markdown,"Droid Serif")</vt:lpstr>
      <vt:lpstr>Wingdings</vt:lpstr>
      <vt:lpstr>Office Theme</vt:lpstr>
      <vt:lpstr>Test Case writing techniques</vt:lpstr>
      <vt:lpstr>Part 2</vt:lpstr>
      <vt:lpstr>Agenda</vt:lpstr>
      <vt:lpstr>Testing Types</vt:lpstr>
      <vt:lpstr>Testing Types</vt:lpstr>
      <vt:lpstr>Testing Types</vt:lpstr>
      <vt:lpstr>Testing Types: White Box Testing</vt:lpstr>
      <vt:lpstr>Testing Types: White Box Testing</vt:lpstr>
      <vt:lpstr>Testing Types: White Box Testing</vt:lpstr>
      <vt:lpstr>Testing Types: White Box Testing</vt:lpstr>
      <vt:lpstr>Testing Types: White Box Testing</vt:lpstr>
      <vt:lpstr>Test Levels</vt:lpstr>
      <vt:lpstr>Test Levels</vt:lpstr>
      <vt:lpstr>Test Levels: Unit/Component Testing</vt:lpstr>
      <vt:lpstr>Test Levels: Integration Testing</vt:lpstr>
      <vt:lpstr>Test Levels: System Testing</vt:lpstr>
      <vt:lpstr>Test Levels: Acceptance Testing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 writing techniques</dc:title>
  <dc:creator>Alaa Abdelatif</dc:creator>
  <cp:lastModifiedBy>Alaa Abdelatif</cp:lastModifiedBy>
  <cp:revision>1</cp:revision>
  <dcterms:created xsi:type="dcterms:W3CDTF">2023-10-08T18:31:44Z</dcterms:created>
  <dcterms:modified xsi:type="dcterms:W3CDTF">2023-10-08T18:37:06Z</dcterms:modified>
</cp:coreProperties>
</file>