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  <p:sldId id="260" r:id="rId4"/>
    <p:sldId id="259" r:id="rId5"/>
    <p:sldId id="261" r:id="rId6"/>
    <p:sldId id="266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D179-F713-4C59-A86C-71C5892ADBC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29B9-A4A0-440E-A15A-B5BF60136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6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D179-F713-4C59-A86C-71C5892ADBC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29B9-A4A0-440E-A15A-B5BF60136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2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D179-F713-4C59-A86C-71C5892ADBC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29B9-A4A0-440E-A15A-B5BF60136D3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9571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D179-F713-4C59-A86C-71C5892ADBC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29B9-A4A0-440E-A15A-B5BF60136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72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D179-F713-4C59-A86C-71C5892ADBC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29B9-A4A0-440E-A15A-B5BF60136D3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3066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D179-F713-4C59-A86C-71C5892ADBC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29B9-A4A0-440E-A15A-B5BF60136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40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D179-F713-4C59-A86C-71C5892ADBC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29B9-A4A0-440E-A15A-B5BF60136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31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D179-F713-4C59-A86C-71C5892ADBC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29B9-A4A0-440E-A15A-B5BF60136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8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D179-F713-4C59-A86C-71C5892ADBC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29B9-A4A0-440E-A15A-B5BF60136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5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D179-F713-4C59-A86C-71C5892ADBC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29B9-A4A0-440E-A15A-B5BF60136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9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D179-F713-4C59-A86C-71C5892ADBC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29B9-A4A0-440E-A15A-B5BF60136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4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D179-F713-4C59-A86C-71C5892ADBC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29B9-A4A0-440E-A15A-B5BF60136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7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D179-F713-4C59-A86C-71C5892ADBC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29B9-A4A0-440E-A15A-B5BF60136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4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D179-F713-4C59-A86C-71C5892ADBC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29B9-A4A0-440E-A15A-B5BF60136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0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D179-F713-4C59-A86C-71C5892ADBC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29B9-A4A0-440E-A15A-B5BF60136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9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D179-F713-4C59-A86C-71C5892ADBC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29B9-A4A0-440E-A15A-B5BF60136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7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9D179-F713-4C59-A86C-71C5892ADBC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2429B9-A4A0-440E-A15A-B5BF60136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42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DigiSay</a:t>
            </a:r>
            <a:r>
              <a:rPr lang="en-US" dirty="0" smtClean="0"/>
              <a:t> </a:t>
            </a:r>
            <a:r>
              <a:rPr lang="en-US" dirty="0" err="1" smtClean="0"/>
              <a:t>Challange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Mohamed Ahmed Abo El </a:t>
            </a:r>
            <a:r>
              <a:rPr lang="en-US" smtClean="0"/>
              <a:t>E</a:t>
            </a:r>
            <a:r>
              <a:rPr lang="en-US" smtClean="0"/>
              <a:t>nen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5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Summarize the Work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</a:t>
            </a:r>
            <a:r>
              <a:rPr lang="en-US" dirty="0"/>
              <a:t>Distributed on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700" dirty="0" smtClean="0"/>
              <a:t>Flask API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700" dirty="0" smtClean="0"/>
              <a:t>Data Preprocessing Notebook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700" dirty="0" smtClean="0"/>
              <a:t>SGD</a:t>
            </a:r>
            <a:r>
              <a:rPr lang="en-US" sz="1700" dirty="0"/>
              <a:t>, SVM and </a:t>
            </a:r>
            <a:r>
              <a:rPr lang="en-US" sz="1700" dirty="0" err="1"/>
              <a:t>XGBoost</a:t>
            </a:r>
            <a:r>
              <a:rPr lang="en-US" sz="1700" dirty="0"/>
              <a:t> </a:t>
            </a:r>
            <a:r>
              <a:rPr lang="en-US" sz="1700" dirty="0" smtClean="0"/>
              <a:t>Notebook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700" dirty="0" err="1" smtClean="0"/>
              <a:t>LSTM_Attention</a:t>
            </a:r>
            <a:r>
              <a:rPr lang="en-US" sz="1700" dirty="0" smtClean="0"/>
              <a:t> Notebook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700" dirty="0" smtClean="0"/>
              <a:t>BERT </a:t>
            </a:r>
            <a:r>
              <a:rPr lang="en-US" sz="1700" dirty="0"/>
              <a:t>Notebook</a:t>
            </a:r>
          </a:p>
          <a:p>
            <a:r>
              <a:rPr lang="en-US" dirty="0" err="1" smtClean="0"/>
              <a:t>Falsk</a:t>
            </a:r>
            <a:r>
              <a:rPr lang="en-US" dirty="0" smtClean="0"/>
              <a:t> API</a:t>
            </a:r>
            <a:endParaRPr lang="en-US" sz="2000" dirty="0" smtClean="0"/>
          </a:p>
          <a:p>
            <a:pPr lvl="1"/>
            <a:r>
              <a:rPr lang="en-US" dirty="0" smtClean="0"/>
              <a:t>Feed from </a:t>
            </a:r>
            <a:r>
              <a:rPr lang="en-US" dirty="0" err="1" smtClean="0"/>
              <a:t>Json</a:t>
            </a:r>
            <a:r>
              <a:rPr lang="en-US" dirty="0" smtClean="0"/>
              <a:t> File that will converted to </a:t>
            </a:r>
            <a:r>
              <a:rPr lang="en-US" dirty="0" err="1" smtClean="0"/>
              <a:t>dataframe</a:t>
            </a:r>
            <a:r>
              <a:rPr lang="en-US" dirty="0" smtClean="0"/>
              <a:t> for cleaning and 	preprocessing </a:t>
            </a:r>
            <a:endParaRPr lang="en-US" sz="1600" dirty="0" smtClean="0"/>
          </a:p>
          <a:p>
            <a:pPr lvl="2"/>
            <a:r>
              <a:rPr lang="en-US" dirty="0" smtClean="0"/>
              <a:t>Result will be save in csv format</a:t>
            </a:r>
            <a:endParaRPr lang="en-US" sz="1400" dirty="0" smtClean="0"/>
          </a:p>
          <a:p>
            <a:pPr lvl="1"/>
            <a:r>
              <a:rPr lang="en-US" dirty="0" smtClean="0"/>
              <a:t>Add manually from the interaction web page </a:t>
            </a:r>
            <a:endParaRPr lang="en-US" sz="16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037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Reading the dataset excel file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None class with major one unrelated 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None alt content name with content name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None trans content name with empty string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Collecting the following from on the 2 mode Offline or Online (online supposed to come first but take much time to retrieve the page source) 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marR="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try to find if the page source exit first on the offline mode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exist and page content not empty, title exist get rest of info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Else switch to online mode if still error continue as a dead page 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marR="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Page response status such Error 4xx, 5xx, or good state 200 default is good one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marR="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if Page contain the title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marR="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number of occurrence of content name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marR="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number of occurrence of trans content name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marR="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number of occurrence for each alts content names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marR="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number of occurrence for campaign name 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marR="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Page title if exist (clean and get unique words )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marR="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Page H1, H2,…., H6 tags text (clean and get unique words )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marR="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content text over all (clean text)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marR="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top 5 words on content text (clean text)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17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lvl="0" indent="-51435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cleaning Phase will be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Lover case the words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 emoji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 email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 accounts tag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 hashtag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 </a:t>
            </a:r>
            <a:r>
              <a:rPr lang="en-US" sz="14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stop_words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 links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 Html tags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 punctuation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 words contain numbers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 less 3 characters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 Numbers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 repeated spaces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  samples 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statistical visualization 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each features plus old one on each class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word cloud on over all and each class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majority words for each class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28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SGD, SVM and </a:t>
            </a:r>
            <a:r>
              <a:rPr lang="en-US" dirty="0" err="1" smtClean="0"/>
              <a:t>XGBoost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</a:t>
            </a:r>
            <a:r>
              <a:rPr lang="en-US" dirty="0"/>
              <a:t>preprocessed csv 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Fill Nan Values with default 0 numerical features, &lt;None&gt; For text features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Split dataset on 80% train and 20% test with stratify option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</a:t>
            </a:r>
            <a:r>
              <a:rPr lang="en-US" dirty="0" err="1"/>
              <a:t>y_train</a:t>
            </a:r>
            <a:r>
              <a:rPr lang="en-US" dirty="0"/>
              <a:t> class weights 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 Transform on numeric cols as it skew right and min max </a:t>
            </a:r>
            <a:r>
              <a:rPr lang="en-US" dirty="0" err="1"/>
              <a:t>sclaer</a:t>
            </a:r>
            <a:r>
              <a:rPr lang="en-US" dirty="0"/>
              <a:t> on it from 0 to 1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hot encode the categorical [</a:t>
            </a:r>
            <a:r>
              <a:rPr lang="en-US" dirty="0" err="1"/>
              <a:t>content_name</a:t>
            </a:r>
            <a:r>
              <a:rPr lang="en-US" dirty="0"/>
              <a:t>, </a:t>
            </a:r>
            <a:r>
              <a:rPr lang="en-US" dirty="0" err="1"/>
              <a:t>compagin_name</a:t>
            </a:r>
            <a:r>
              <a:rPr lang="en-US" dirty="0"/>
              <a:t>, </a:t>
            </a:r>
            <a:r>
              <a:rPr lang="en-US" dirty="0" err="1"/>
              <a:t>response_status</a:t>
            </a:r>
            <a:r>
              <a:rPr lang="en-US" dirty="0"/>
              <a:t>] 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count </a:t>
            </a:r>
            <a:r>
              <a:rPr lang="en-US" dirty="0" err="1"/>
              <a:t>vectorizer</a:t>
            </a:r>
            <a:r>
              <a:rPr lang="en-US" dirty="0"/>
              <a:t> and </a:t>
            </a:r>
            <a:r>
              <a:rPr lang="en-US" dirty="0" err="1"/>
              <a:t>tdf-idf</a:t>
            </a:r>
            <a:r>
              <a:rPr lang="en-US" dirty="0"/>
              <a:t> pipeline with max features 5000 with n grams (1,1)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concatenate the past previous features with the output from </a:t>
            </a:r>
            <a:r>
              <a:rPr lang="en-US" dirty="0" err="1"/>
              <a:t>tdf-idf</a:t>
            </a:r>
            <a:r>
              <a:rPr lang="en-US" dirty="0"/>
              <a:t> pipeline in sparse matrix shape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binary the classes as it </a:t>
            </a:r>
            <a:r>
              <a:rPr lang="en-US" dirty="0" smtClean="0"/>
              <a:t>binary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620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SGD, SVM and </a:t>
            </a:r>
            <a:r>
              <a:rPr lang="en-US" dirty="0" err="1"/>
              <a:t>XGBoost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hyper parameter tuning with grid search to find best parameters for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SGD classifier</a:t>
            </a:r>
            <a:endParaRPr lang="en-US" sz="1800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SVM classifier</a:t>
            </a:r>
            <a:endParaRPr lang="en-US" sz="1800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XGBoost</a:t>
            </a:r>
            <a:r>
              <a:rPr lang="en-US" dirty="0"/>
              <a:t> Classifier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mode using classification report and AUC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Save model and preprocessed in pickle files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Best trained Model </a:t>
            </a:r>
            <a:endParaRPr lang="en-US" sz="1800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Categorical Features encoder</a:t>
            </a:r>
            <a:endParaRPr lang="en-US" sz="1800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Pipeline </a:t>
            </a:r>
            <a:endParaRPr lang="en-US" sz="1800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Class encoder</a:t>
            </a:r>
            <a:endParaRPr lang="en-US" sz="1800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Numerical features scaler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633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Attention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lvl="0" indent="-51435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 preprocessed csv 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marR="0" lvl="0" indent="-5143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Nan Values with default 0 numerical features, &lt;None&gt; For text features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marR="0" lvl="0" indent="-5143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Split dataset on 80% train and 20% test with stratify option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marR="0" lvl="0" indent="-5143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y_train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 weights 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marR="0" lvl="0" indent="-5143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 Transform on numeric cols as it skew right and min max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sclaer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it from 0 to 1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marR="0" lvl="0" indent="-5143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hot encode the categorical [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content_name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compagin_name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response_status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marR="0" lvl="0" indent="-5143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 the classes as it binary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marR="0" lvl="0" indent="-5143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 Model last layer sigmoid activation, loss function Binary cross entropy is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optimizer, and early stopping for overfitting problem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marR="0" lvl="0" indent="-5143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Evaluate mode using classification report and AUC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marR="0" lvl="0" indent="-5143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Save model and preprocessed in pickle files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marR="0" lvl="1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 trained Model 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marR="0" lvl="1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Categorical Features encoder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marR="0" lvl="1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Pipeline 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marR="0" lvl="1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encoder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marR="0" lvl="1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Numerical features scaler 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9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Read preprocessed csv </a:t>
            </a:r>
            <a:endParaRPr lang="en-US" sz="2000" dirty="0"/>
          </a:p>
          <a:p>
            <a:pPr lvl="0"/>
            <a:r>
              <a:rPr lang="en-US" dirty="0"/>
              <a:t>Fill Nan Values with default 0 numerical features, &lt;None&gt; For text features</a:t>
            </a:r>
            <a:endParaRPr lang="en-US" sz="2000" dirty="0"/>
          </a:p>
          <a:p>
            <a:pPr lvl="0"/>
            <a:r>
              <a:rPr lang="en-US" dirty="0"/>
              <a:t>Split dataset on 80% train and 20% test with stratify option</a:t>
            </a:r>
            <a:endParaRPr lang="en-US" sz="2000" dirty="0"/>
          </a:p>
          <a:p>
            <a:pPr lvl="0"/>
            <a:r>
              <a:rPr lang="en-US" dirty="0"/>
              <a:t>binary the classes as it binary</a:t>
            </a:r>
            <a:endParaRPr lang="en-US" sz="2000" dirty="0"/>
          </a:p>
          <a:p>
            <a:pPr lvl="0"/>
            <a:r>
              <a:rPr lang="en-US" dirty="0"/>
              <a:t>Train Model last layer loss function sparse cross entropy is </a:t>
            </a:r>
            <a:r>
              <a:rPr lang="en-US" dirty="0" err="1"/>
              <a:t>adam</a:t>
            </a:r>
            <a:r>
              <a:rPr lang="en-US" dirty="0"/>
              <a:t> as optimizer, and early stopping for overfitting problem</a:t>
            </a:r>
            <a:endParaRPr lang="en-US" sz="2000" dirty="0"/>
          </a:p>
          <a:p>
            <a:pPr lvl="0"/>
            <a:r>
              <a:rPr lang="en-US" dirty="0"/>
              <a:t>Evaluate mode using classification report and AUC</a:t>
            </a:r>
            <a:endParaRPr lang="en-US" sz="2000" dirty="0"/>
          </a:p>
          <a:p>
            <a:pPr lvl="0"/>
            <a:r>
              <a:rPr lang="en-US" dirty="0"/>
              <a:t>Save model and preprocessed in pickle files</a:t>
            </a:r>
            <a:endParaRPr lang="en-US" sz="2000" dirty="0"/>
          </a:p>
          <a:p>
            <a:pPr lvl="1"/>
            <a:r>
              <a:rPr lang="en-US" dirty="0"/>
              <a:t>Best trained Model </a:t>
            </a:r>
            <a:endParaRPr lang="en-US" sz="1800" dirty="0"/>
          </a:p>
          <a:p>
            <a:pPr lvl="1"/>
            <a:r>
              <a:rPr lang="en-US" dirty="0"/>
              <a:t>Categorical Features encoder</a:t>
            </a:r>
            <a:endParaRPr lang="en-US" sz="1800" dirty="0"/>
          </a:p>
          <a:p>
            <a:pPr lvl="1"/>
            <a:r>
              <a:rPr lang="en-US" dirty="0"/>
              <a:t>Pipeline </a:t>
            </a:r>
            <a:endParaRPr lang="en-US" sz="1800" dirty="0"/>
          </a:p>
          <a:p>
            <a:pPr lvl="1"/>
            <a:r>
              <a:rPr lang="en-US" dirty="0"/>
              <a:t>Class encoder</a:t>
            </a:r>
            <a:endParaRPr lang="en-US" sz="1800" dirty="0"/>
          </a:p>
          <a:p>
            <a:pPr lvl="1"/>
            <a:r>
              <a:rPr lang="en-US" dirty="0"/>
              <a:t>Numerical features scaler 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174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697</Words>
  <Application>Microsoft Office PowerPoint</Application>
  <PresentationFormat>Widescreen</PresentationFormat>
  <Paragraphs>103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DigiSay Challange</vt:lpstr>
      <vt:lpstr>Summarize the Work</vt:lpstr>
      <vt:lpstr>Data Preprocessing Notebook</vt:lpstr>
      <vt:lpstr>Data Preprocessing Notebook</vt:lpstr>
      <vt:lpstr>SGD, SVM and XGBoost Notebook</vt:lpstr>
      <vt:lpstr>SGD, SVM and XGBoost Notebook</vt:lpstr>
      <vt:lpstr>LSTM Attention Notebook</vt:lpstr>
      <vt:lpstr>BERT Notebook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Fuhrer</dc:creator>
  <cp:lastModifiedBy>Fuhrer</cp:lastModifiedBy>
  <cp:revision>16</cp:revision>
  <dcterms:created xsi:type="dcterms:W3CDTF">2022-04-30T04:51:23Z</dcterms:created>
  <dcterms:modified xsi:type="dcterms:W3CDTF">2022-05-17T12:52:48Z</dcterms:modified>
</cp:coreProperties>
</file>